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71" r:id="rId15"/>
    <p:sldId id="267" r:id="rId16"/>
    <p:sldId id="27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A09D00"/>
    <a:srgbClr val="663F00"/>
    <a:srgbClr val="27D5F0"/>
    <a:srgbClr val="00B2B2"/>
    <a:srgbClr val="0000FF"/>
    <a:srgbClr val="A50002"/>
    <a:srgbClr val="B419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4"/>
    <p:restoredTop sz="85512"/>
  </p:normalViewPr>
  <p:slideViewPr>
    <p:cSldViewPr snapToGrid="0" snapToObjects="1">
      <p:cViewPr varScale="1">
        <p:scale>
          <a:sx n="111" d="100"/>
          <a:sy n="111" d="100"/>
        </p:scale>
        <p:origin x="240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position</a:t>
            </a:r>
          </a:p>
          <a:p>
            <a:r>
              <a:rPr lang="en-US" baseline="0" dirty="0" smtClean="0"/>
              <a:t>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Hebb</a:t>
            </a:r>
            <a:r>
              <a:rPr lang="en-US" dirty="0" smtClean="0"/>
              <a:t>, Organization of Behavior: A Neuropsychological Theory 1949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MANY ASSOCIATIONS CAN BE STORED?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7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moore-penrose</a:t>
            </a:r>
            <a:r>
              <a:rPr lang="en-US" dirty="0" smtClean="0"/>
              <a:t> pseudoinverse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CSCI 5922</a:t>
            </a:r>
            <a:br>
              <a:rPr lang="en-US" smtClean="0"/>
            </a:br>
            <a:r>
              <a:rPr lang="en-US" smtClean="0"/>
              <a:t>Neural </a:t>
            </a:r>
            <a:r>
              <a:rPr lang="en-US" dirty="0" smtClean="0"/>
              <a:t>Networks and Deep Learning: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Learning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0"/>
            <a:ext cx="8112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18" y="89647"/>
            <a:ext cx="8532158" cy="4476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818" y="3275307"/>
            <a:ext cx="4286571" cy="1278583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96388" y="3146174"/>
            <a:ext cx="4469705" cy="1587445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" name="Picture 10" descr="nn 01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"/>
          <a:stretch/>
        </p:blipFill>
        <p:spPr>
          <a:xfrm>
            <a:off x="0" y="4845333"/>
            <a:ext cx="6389759" cy="19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n 01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86" y="369063"/>
            <a:ext cx="10320614" cy="61713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9224" y="340659"/>
            <a:ext cx="5262282" cy="1864659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6985" y="4258235"/>
            <a:ext cx="5945839" cy="2282199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51812" y="4258234"/>
            <a:ext cx="5208494" cy="2411507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073" y="181449"/>
            <a:ext cx="9554135" cy="6676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7342" y="4835047"/>
            <a:ext cx="1847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5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7342" y="4835047"/>
            <a:ext cx="1847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pic>
        <p:nvPicPr>
          <p:cNvPr id="4" name="Picture 3" descr="nn 01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767" y="259976"/>
            <a:ext cx="9154467" cy="65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4694" y="0"/>
            <a:ext cx="6923267" cy="4063248"/>
          </a:xfrm>
          <a:prstGeom prst="rect">
            <a:avLst/>
          </a:prstGeom>
        </p:spPr>
      </p:pic>
      <p:pic>
        <p:nvPicPr>
          <p:cNvPr id="5" name="Picture 4" descr="nn 0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1802" y="4249270"/>
            <a:ext cx="7329050" cy="2474259"/>
          </a:xfrm>
          <a:prstGeom prst="rect">
            <a:avLst/>
          </a:prstGeom>
        </p:spPr>
      </p:pic>
      <p:pic>
        <p:nvPicPr>
          <p:cNvPr id="6" name="Picture 5" descr="nn 02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523" y="4103973"/>
            <a:ext cx="8879607" cy="27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n 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487" y="708212"/>
            <a:ext cx="7537369" cy="52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11" y="367552"/>
            <a:ext cx="7699227" cy="3702424"/>
          </a:xfrm>
          <a:prstGeom prst="rect">
            <a:avLst/>
          </a:prstGeom>
        </p:spPr>
      </p:pic>
      <p:pic>
        <p:nvPicPr>
          <p:cNvPr id="4" name="Picture 3" descr="nn 02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445" y="1353671"/>
            <a:ext cx="7794555" cy="55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-1.11111E-6 L -0.1724 -0.1365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4" y="1371604"/>
                <a:ext cx="11403794" cy="4754562"/>
              </a:xfrm>
            </p:spPr>
            <p:txBody>
              <a:bodyPr>
                <a:normAutofit/>
              </a:bodyPr>
              <a:lstStyle/>
              <a:p>
                <a:pPr marL="88900" indent="-88900">
                  <a:tabLst>
                    <a:tab pos="4105275" algn="l"/>
                    <a:tab pos="6397625" algn="l"/>
                  </a:tabLst>
                </a:pPr>
                <a:r>
                  <a:rPr lang="en-US" dirty="0" smtClean="0"/>
                  <a:t>  	Standard	Mike’s </a:t>
                </a:r>
                <a:r>
                  <a:rPr lang="en-US" dirty="0" err="1" smtClean="0"/>
                  <a:t>handprinted</a:t>
                </a:r>
                <a:r>
                  <a:rPr lang="en-US" dirty="0" smtClean="0"/>
                  <a:t> slides</a:t>
                </a:r>
              </a:p>
              <a:p>
                <a:pPr marL="355600" lvl="1" indent="-247650">
                  <a:tabLst>
                    <a:tab pos="4105275" algn="l"/>
                    <a:tab pos="6397625" algn="l"/>
                  </a:tabLst>
                </a:pPr>
                <a:r>
                  <a:rPr lang="en-US" dirty="0" smtClean="0"/>
                  <a:t>vector: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latin typeface="Cambria Math" charset="0"/>
                      </a:rPr>
                      <m:t>   </m:t>
                    </m:r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</m:oMath>
                </a14:m>
                <a:r>
                  <a:rPr lang="en-US" b="1" dirty="0" smtClean="0"/>
                  <a:t>	</a:t>
                </a:r>
                <a:r>
                  <a:rPr lang="en-US" b="0" dirty="0" smtClean="0"/>
                  <a:t>X, Y</a:t>
                </a:r>
              </a:p>
              <a:p>
                <a:pPr marL="355600" lvl="1" indent="-247650">
                  <a:tabLst>
                    <a:tab pos="4105275" algn="l"/>
                    <a:tab pos="6397625" algn="l"/>
                  </a:tabLst>
                </a:pPr>
                <a:r>
                  <a:rPr lang="en-US" dirty="0" smtClean="0"/>
                  <a:t>vector element: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	</a:t>
                </a:r>
                <a:r>
                  <a:rPr lang="en-US" b="0" dirty="0" smtClean="0"/>
                  <a:t>x</a:t>
                </a:r>
                <a:r>
                  <a:rPr lang="en-US" b="0" baseline="-25000" dirty="0" smtClean="0"/>
                  <a:t>i</a:t>
                </a:r>
                <a:r>
                  <a:rPr lang="en-US" b="0" dirty="0" smtClean="0"/>
                  <a:t>, </a:t>
                </a:r>
                <a:r>
                  <a:rPr lang="en-US" b="0" dirty="0" err="1" smtClean="0"/>
                  <a:t>y</a:t>
                </a:r>
                <a:r>
                  <a:rPr lang="en-US" b="0" baseline="-25000" dirty="0" err="1" smtClean="0"/>
                  <a:t>j</a:t>
                </a:r>
                <a:endParaRPr lang="en-US" b="0" baseline="-25000" dirty="0" smtClean="0"/>
              </a:p>
              <a:p>
                <a:pPr marL="355600" lvl="1" indent="-247650">
                  <a:tabLst>
                    <a:tab pos="4105275" algn="l"/>
                    <a:tab pos="6397625" algn="l"/>
                  </a:tabLst>
                </a:pPr>
                <a:r>
                  <a:rPr lang="en-US" dirty="0" smtClean="0"/>
                  <a:t>matrix: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𝑾</m:t>
                    </m:r>
                  </m:oMath>
                </a14:m>
                <a:r>
                  <a:rPr lang="en-US" b="1" dirty="0" smtClean="0"/>
                  <a:t>	</a:t>
                </a:r>
                <a:r>
                  <a:rPr lang="en-US" b="0" dirty="0" smtClean="0"/>
                  <a:t>W</a:t>
                </a:r>
              </a:p>
              <a:p>
                <a:pPr marL="355600" lvl="1" indent="-247650">
                  <a:tabLst>
                    <a:tab pos="4105275" algn="l"/>
                    <a:tab pos="6397625" algn="l"/>
                  </a:tabLst>
                </a:pPr>
                <a:r>
                  <a:rPr lang="en-US" dirty="0" smtClean="0"/>
                  <a:t>matrix row: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𝑾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/>
                  <a:t>	</a:t>
                </a:r>
                <a:r>
                  <a:rPr lang="en-US" b="0" dirty="0" smtClean="0"/>
                  <a:t>W</a:t>
                </a:r>
                <a:r>
                  <a:rPr lang="en-US" b="0" baseline="-25000" dirty="0" smtClean="0"/>
                  <a:t>i</a:t>
                </a:r>
              </a:p>
              <a:p>
                <a:pPr marL="355600" lvl="1" indent="-247650">
                  <a:tabLst>
                    <a:tab pos="4105275" algn="l"/>
                    <a:tab pos="6397625" algn="l"/>
                  </a:tabLst>
                </a:pPr>
                <a:r>
                  <a:rPr lang="en-US" dirty="0" smtClean="0"/>
                  <a:t>matrix element: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 smtClean="0"/>
                  <a:t>	</a:t>
                </a:r>
                <a:r>
                  <a:rPr lang="en-US" b="0" dirty="0" err="1" smtClean="0"/>
                  <a:t>w</a:t>
                </a:r>
                <a:r>
                  <a:rPr lang="en-US" b="0" baseline="-25000" dirty="0" err="1" smtClean="0"/>
                  <a:t>ij</a:t>
                </a:r>
                <a:endParaRPr lang="en-US" b="0" baseline="-2500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4" y="1371604"/>
                <a:ext cx="11403794" cy="4754562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79933" y="1174282"/>
            <a:ext cx="5120640" cy="5322771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2" y="0"/>
            <a:ext cx="55578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8981" y="2404997"/>
            <a:ext cx="6475956" cy="2116899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8981" y="4521897"/>
            <a:ext cx="6475956" cy="1791222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18981" y="6313119"/>
            <a:ext cx="6475956" cy="544881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471" y="0"/>
            <a:ext cx="506436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8981" y="2542784"/>
            <a:ext cx="6475956" cy="165343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8981" y="4196220"/>
            <a:ext cx="6475956" cy="914399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8981" y="5069910"/>
            <a:ext cx="6475956" cy="1788090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588" y="0"/>
            <a:ext cx="613610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5663" y="1640910"/>
            <a:ext cx="6475956" cy="1678487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25588" y="3281821"/>
            <a:ext cx="6475956" cy="1515648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5663" y="4797469"/>
            <a:ext cx="6475956" cy="1290180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5588" y="6087649"/>
            <a:ext cx="6475956" cy="770351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235" y="0"/>
            <a:ext cx="519545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5984" y="1427967"/>
            <a:ext cx="6475956" cy="190395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5984" y="3331922"/>
            <a:ext cx="6475956" cy="2192055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5984" y="5523977"/>
            <a:ext cx="6475956" cy="1334023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618" y="0"/>
            <a:ext cx="526219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6504" y="3519812"/>
            <a:ext cx="6475956" cy="3338188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647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0515" y="1127342"/>
            <a:ext cx="6475956" cy="1064714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0515" y="2192056"/>
            <a:ext cx="6475956" cy="951977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30515" y="3144033"/>
            <a:ext cx="6475956" cy="3713967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17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794" y="0"/>
            <a:ext cx="610790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8744" y="2655519"/>
            <a:ext cx="6475956" cy="2179528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8744" y="4835047"/>
            <a:ext cx="6475956" cy="2179528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508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80118</TotalTime>
  <Words>41</Words>
  <Application>Microsoft Macintosh PowerPoint</Application>
  <PresentationFormat>Widescreen</PresentationFormat>
  <Paragraphs>22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Cambria Math</vt:lpstr>
      <vt:lpstr>ＭＳ Ｐゴシック</vt:lpstr>
      <vt:lpstr>Wingdings</vt:lpstr>
      <vt:lpstr>Arial</vt:lpstr>
      <vt:lpstr>Default2015</vt:lpstr>
      <vt:lpstr>CSCI 5922 Neural Networks and Deep Learning:  Learning 1</vt:lpstr>
      <vt:lpstr>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3717</cp:revision>
  <cp:lastPrinted>2016-03-26T19:02:22Z</cp:lastPrinted>
  <dcterms:created xsi:type="dcterms:W3CDTF">2015-11-30T16:35:29Z</dcterms:created>
  <dcterms:modified xsi:type="dcterms:W3CDTF">2017-09-07T03:18:37Z</dcterms:modified>
  <cp:category/>
</cp:coreProperties>
</file>