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vml" ContentType="application/vnd.openxmlformats-officedocument.vmlDrawing"/>
  <Default Extension="png" ContentType="image/png"/>
  <Default Extension="emf" ContentType="image/x-em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notesSlides/notesSlide1.xml" ContentType="application/vnd.openxmlformats-officedocument.presentationml.notesSlide+xml"/>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notesSlides/notesSlide2.xml" ContentType="application/vnd.openxmlformats-officedocument.presentationml.notesSlide+xml"/>
  <Override PartName="/ppt/embeddings/oleObject13.bin" ContentType="application/vnd.openxmlformats-officedocument.oleObject"/>
  <Override PartName="/ppt/embeddings/oleObject14.bin" ContentType="application/vnd.openxmlformats-officedocument.oleObject"/>
  <Override PartName="/ppt/embeddings/oleObject15.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86" r:id="rId1"/>
    <p:sldMasterId id="2147483700" r:id="rId2"/>
  </p:sldMasterIdLst>
  <p:notesMasterIdLst>
    <p:notesMasterId r:id="rId21"/>
  </p:notesMasterIdLst>
  <p:sldIdLst>
    <p:sldId id="256" r:id="rId3"/>
    <p:sldId id="264" r:id="rId4"/>
    <p:sldId id="271" r:id="rId5"/>
    <p:sldId id="259" r:id="rId6"/>
    <p:sldId id="273" r:id="rId7"/>
    <p:sldId id="277" r:id="rId8"/>
    <p:sldId id="278" r:id="rId9"/>
    <p:sldId id="279" r:id="rId10"/>
    <p:sldId id="280" r:id="rId11"/>
    <p:sldId id="281" r:id="rId12"/>
    <p:sldId id="260" r:id="rId13"/>
    <p:sldId id="263" r:id="rId14"/>
    <p:sldId id="265" r:id="rId15"/>
    <p:sldId id="261" r:id="rId16"/>
    <p:sldId id="276" r:id="rId17"/>
    <p:sldId id="262" r:id="rId18"/>
    <p:sldId id="274" r:id="rId19"/>
    <p:sldId id="275" r:id="rId20"/>
  </p:sldIdLst>
  <p:sldSz cx="10058400" cy="7772400"/>
  <p:notesSz cx="7772400" cy="10058400"/>
  <p:defaultTextStyle>
    <a:defPPr>
      <a:defRPr lang="en-GB"/>
    </a:defPPr>
    <a:lvl1pPr algn="l" defTabSz="449263" rtl="0" fontAlgn="base" hangingPunct="0">
      <a:lnSpc>
        <a:spcPct val="87000"/>
      </a:lnSpc>
      <a:spcBef>
        <a:spcPct val="0"/>
      </a:spcBef>
      <a:spcAft>
        <a:spcPct val="0"/>
      </a:spcAft>
      <a:buClr>
        <a:srgbClr val="000000"/>
      </a:buClr>
      <a:buSzPct val="45000"/>
      <a:buFont typeface="StarSymbol" charset="0"/>
      <a:defRPr kern="1200">
        <a:solidFill>
          <a:schemeClr val="bg1"/>
        </a:solidFill>
        <a:latin typeface="Arial" charset="0"/>
        <a:ea typeface="+mn-ea"/>
        <a:cs typeface="+mn-cs"/>
      </a:defRPr>
    </a:lvl1pPr>
    <a:lvl2pPr marL="430213" indent="-215900" algn="l" defTabSz="449263" rtl="0" fontAlgn="base" hangingPunct="0">
      <a:lnSpc>
        <a:spcPct val="87000"/>
      </a:lnSpc>
      <a:spcBef>
        <a:spcPct val="0"/>
      </a:spcBef>
      <a:spcAft>
        <a:spcPct val="0"/>
      </a:spcAft>
      <a:buClr>
        <a:srgbClr val="000000"/>
      </a:buClr>
      <a:buSzPct val="45000"/>
      <a:buFont typeface="StarSymbol" charset="0"/>
      <a:defRPr kern="1200">
        <a:solidFill>
          <a:schemeClr val="bg1"/>
        </a:solidFill>
        <a:latin typeface="Arial" charset="0"/>
        <a:ea typeface="+mn-ea"/>
        <a:cs typeface="+mn-cs"/>
      </a:defRPr>
    </a:lvl2pPr>
    <a:lvl3pPr marL="646113" indent="-215900" algn="l" defTabSz="449263" rtl="0" fontAlgn="base" hangingPunct="0">
      <a:lnSpc>
        <a:spcPct val="87000"/>
      </a:lnSpc>
      <a:spcBef>
        <a:spcPct val="0"/>
      </a:spcBef>
      <a:spcAft>
        <a:spcPct val="0"/>
      </a:spcAft>
      <a:buClr>
        <a:srgbClr val="000000"/>
      </a:buClr>
      <a:buSzPct val="45000"/>
      <a:buFont typeface="StarSymbol" charset="0"/>
      <a:defRPr kern="1200">
        <a:solidFill>
          <a:schemeClr val="bg1"/>
        </a:solidFill>
        <a:latin typeface="Arial" charset="0"/>
        <a:ea typeface="+mn-ea"/>
        <a:cs typeface="+mn-cs"/>
      </a:defRPr>
    </a:lvl3pPr>
    <a:lvl4pPr marL="862013" indent="-214313" algn="l" defTabSz="449263" rtl="0" fontAlgn="base" hangingPunct="0">
      <a:lnSpc>
        <a:spcPct val="87000"/>
      </a:lnSpc>
      <a:spcBef>
        <a:spcPct val="0"/>
      </a:spcBef>
      <a:spcAft>
        <a:spcPct val="0"/>
      </a:spcAft>
      <a:buClr>
        <a:srgbClr val="000000"/>
      </a:buClr>
      <a:buSzPct val="45000"/>
      <a:buFont typeface="StarSymbol" charset="0"/>
      <a:defRPr kern="1200">
        <a:solidFill>
          <a:schemeClr val="bg1"/>
        </a:solidFill>
        <a:latin typeface="Arial" charset="0"/>
        <a:ea typeface="+mn-ea"/>
        <a:cs typeface="+mn-cs"/>
      </a:defRPr>
    </a:lvl4pPr>
    <a:lvl5pPr marL="1077913" indent="-215900" algn="l" defTabSz="449263" rtl="0" fontAlgn="base" hangingPunct="0">
      <a:lnSpc>
        <a:spcPct val="87000"/>
      </a:lnSpc>
      <a:spcBef>
        <a:spcPct val="0"/>
      </a:spcBef>
      <a:spcAft>
        <a:spcPct val="0"/>
      </a:spcAft>
      <a:buClr>
        <a:srgbClr val="000000"/>
      </a:buClr>
      <a:buSzPct val="45000"/>
      <a:buFont typeface="StarSymbol" charset="0"/>
      <a:defRPr kern="1200">
        <a:solidFill>
          <a:schemeClr val="bg1"/>
        </a:solidFill>
        <a:latin typeface="Arial" charset="0"/>
        <a:ea typeface="+mn-ea"/>
        <a:cs typeface="+mn-cs"/>
      </a:defRPr>
    </a:lvl5pPr>
    <a:lvl6pPr marL="2286000" algn="l" defTabSz="914400" rtl="0" eaLnBrk="1" latinLnBrk="0" hangingPunct="1">
      <a:defRPr kern="1200">
        <a:solidFill>
          <a:schemeClr val="bg1"/>
        </a:solidFill>
        <a:latin typeface="Arial" charset="0"/>
        <a:ea typeface="+mn-ea"/>
        <a:cs typeface="+mn-cs"/>
      </a:defRPr>
    </a:lvl6pPr>
    <a:lvl7pPr marL="2743200" algn="l" defTabSz="914400" rtl="0" eaLnBrk="1" latinLnBrk="0" hangingPunct="1">
      <a:defRPr kern="1200">
        <a:solidFill>
          <a:schemeClr val="bg1"/>
        </a:solidFill>
        <a:latin typeface="Arial" charset="0"/>
        <a:ea typeface="+mn-ea"/>
        <a:cs typeface="+mn-cs"/>
      </a:defRPr>
    </a:lvl7pPr>
    <a:lvl8pPr marL="3200400" algn="l" defTabSz="914400" rtl="0" eaLnBrk="1" latinLnBrk="0" hangingPunct="1">
      <a:defRPr kern="1200">
        <a:solidFill>
          <a:schemeClr val="bg1"/>
        </a:solidFill>
        <a:latin typeface="Arial" charset="0"/>
        <a:ea typeface="+mn-ea"/>
        <a:cs typeface="+mn-cs"/>
      </a:defRPr>
    </a:lvl8pPr>
    <a:lvl9pPr marL="3657600" algn="l" defTabSz="914400" rtl="0" eaLnBrk="1" latinLnBrk="0" hangingPunct="1">
      <a:defRPr kern="1200">
        <a:solidFill>
          <a:schemeClr val="bg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2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313" autoAdjust="0"/>
    <p:restoredTop sz="94660"/>
  </p:normalViewPr>
  <p:slideViewPr>
    <p:cSldViewPr snapToGrid="0" snapToObjects="1">
      <p:cViewPr varScale="1">
        <p:scale>
          <a:sx n="132" d="100"/>
          <a:sy n="132" d="100"/>
        </p:scale>
        <p:origin x="-112" y="-112"/>
      </p:cViewPr>
      <p:guideLst>
        <p:guide orient="horz" pos="2448"/>
        <p:guide pos="31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slide" Target="slides/slide18.xml"/><Relationship Id="rId21" Type="http://schemas.openxmlformats.org/officeDocument/2006/relationships/notesMaster" Target="notesMasters/notes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 Id="rId2" Type="http://schemas.openxmlformats.org/officeDocument/2006/relationships/image" Target="../media/image2.emf"/><Relationship Id="rId3"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 Id="rId2"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emf"/><Relationship Id="rId2" Type="http://schemas.openxmlformats.org/officeDocument/2006/relationships/image" Target="../media/image11.emf"/><Relationship Id="rId3" Type="http://schemas.openxmlformats.org/officeDocument/2006/relationships/image" Target="../media/image12.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3.emf"/><Relationship Id="rId2" Type="http://schemas.openxmlformats.org/officeDocument/2006/relationships/image" Target="../media/image14.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6.emf"/><Relationship Id="rId2" Type="http://schemas.openxmlformats.org/officeDocument/2006/relationships/image" Target="../media/image1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032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402138" y="0"/>
            <a:ext cx="3368675" cy="503238"/>
          </a:xfrm>
          <a:prstGeom prst="rect">
            <a:avLst/>
          </a:prstGeom>
        </p:spPr>
        <p:txBody>
          <a:bodyPr vert="horz" lIns="91440" tIns="45720" rIns="91440" bIns="45720" rtlCol="0"/>
          <a:lstStyle>
            <a:lvl1pPr algn="r">
              <a:defRPr sz="1200"/>
            </a:lvl1pPr>
          </a:lstStyle>
          <a:p>
            <a:fld id="{BFA55693-EABC-524E-92E7-925E3F14DA90}" type="datetimeFigureOut">
              <a:rPr lang="en-US" smtClean="0"/>
              <a:t>2/14/15</a:t>
            </a:fld>
            <a:endParaRPr lang="en-US"/>
          </a:p>
        </p:txBody>
      </p:sp>
      <p:sp>
        <p:nvSpPr>
          <p:cNvPr id="4" name="Slide Image Placeholder 3"/>
          <p:cNvSpPr>
            <a:spLocks noGrp="1" noRot="1" noChangeAspect="1"/>
          </p:cNvSpPr>
          <p:nvPr>
            <p:ph type="sldImg" idx="2"/>
          </p:nvPr>
        </p:nvSpPr>
        <p:spPr>
          <a:xfrm>
            <a:off x="1446213" y="754063"/>
            <a:ext cx="4879975" cy="3771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77875" y="4778375"/>
            <a:ext cx="6216650" cy="45259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553575"/>
            <a:ext cx="3368675" cy="5032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402138" y="9553575"/>
            <a:ext cx="3368675" cy="503238"/>
          </a:xfrm>
          <a:prstGeom prst="rect">
            <a:avLst/>
          </a:prstGeom>
        </p:spPr>
        <p:txBody>
          <a:bodyPr vert="horz" lIns="91440" tIns="45720" rIns="91440" bIns="45720" rtlCol="0" anchor="b"/>
          <a:lstStyle>
            <a:lvl1pPr algn="r">
              <a:defRPr sz="1200"/>
            </a:lvl1pPr>
          </a:lstStyle>
          <a:p>
            <a:fld id="{75C9B68E-552D-2E4C-BFD1-382DE1A28507}" type="slidenum">
              <a:rPr lang="en-US" smtClean="0"/>
              <a:t>‹#›</a:t>
            </a:fld>
            <a:endParaRPr lang="en-US"/>
          </a:p>
        </p:txBody>
      </p:sp>
    </p:spTree>
    <p:extLst>
      <p:ext uri="{BB962C8B-B14F-4D97-AF65-F5344CB8AC3E}">
        <p14:creationId xmlns:p14="http://schemas.microsoft.com/office/powerpoint/2010/main" val="199991608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Should someone explore weight initializations?  Would be</a:t>
            </a:r>
            <a:r>
              <a:rPr lang="en-US" baseline="0" dirty="0" smtClean="0"/>
              <a:t> a fun project.</a:t>
            </a:r>
            <a:endParaRPr lang="en-US" dirty="0"/>
          </a:p>
        </p:txBody>
      </p:sp>
      <p:sp>
        <p:nvSpPr>
          <p:cNvPr id="4" name="Slide Number Placeholder 3"/>
          <p:cNvSpPr>
            <a:spLocks noGrp="1"/>
          </p:cNvSpPr>
          <p:nvPr>
            <p:ph type="sldNum" sz="quarter" idx="10"/>
          </p:nvPr>
        </p:nvSpPr>
        <p:spPr/>
        <p:txBody>
          <a:bodyPr/>
          <a:lstStyle/>
          <a:p>
            <a:fld id="{75C9B68E-552D-2E4C-BFD1-382DE1A28507}" type="slidenum">
              <a:rPr lang="en-US" smtClean="0"/>
              <a:t>10</a:t>
            </a:fld>
            <a:endParaRPr lang="en-US"/>
          </a:p>
        </p:txBody>
      </p:sp>
    </p:spTree>
    <p:extLst>
      <p:ext uri="{BB962C8B-B14F-4D97-AF65-F5344CB8AC3E}">
        <p14:creationId xmlns:p14="http://schemas.microsoft.com/office/powerpoint/2010/main" val="30697395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a:t>
            </a:r>
            <a:r>
              <a:rPr lang="en-US" baseline="0" dirty="0" smtClean="0"/>
              <a:t> quick simulation to show logic of 1/</a:t>
            </a:r>
            <a:r>
              <a:rPr lang="en-US" baseline="0" dirty="0" err="1" smtClean="0"/>
              <a:t>sqrt</a:t>
            </a:r>
            <a:r>
              <a:rPr lang="en-US" baseline="0" dirty="0" smtClean="0"/>
              <a:t>(f)</a:t>
            </a:r>
          </a:p>
          <a:p>
            <a:endParaRPr lang="en-US" baseline="0" dirty="0" smtClean="0"/>
          </a:p>
          <a:p>
            <a:r>
              <a:rPr lang="en-US" baseline="0" dirty="0" smtClean="0"/>
              <a:t>multiplicative constant = .5 if batch, .9 if online (to allow for jitter)</a:t>
            </a:r>
          </a:p>
          <a:p>
            <a:r>
              <a:rPr lang="en-US" baseline="0" dirty="0" smtClean="0"/>
              <a:t>additive constant = 10% of initial step size when learning rate is set (but keep it as this constant)</a:t>
            </a:r>
            <a:endParaRPr lang="en-US" dirty="0"/>
          </a:p>
        </p:txBody>
      </p:sp>
      <p:sp>
        <p:nvSpPr>
          <p:cNvPr id="4" name="Slide Number Placeholder 3"/>
          <p:cNvSpPr>
            <a:spLocks noGrp="1"/>
          </p:cNvSpPr>
          <p:nvPr>
            <p:ph type="sldNum" sz="quarter" idx="10"/>
          </p:nvPr>
        </p:nvSpPr>
        <p:spPr/>
        <p:txBody>
          <a:bodyPr/>
          <a:lstStyle/>
          <a:p>
            <a:fld id="{75C9B68E-552D-2E4C-BFD1-382DE1A28507}" type="slidenum">
              <a:rPr lang="en-US" smtClean="0"/>
              <a:t>14</a:t>
            </a:fld>
            <a:endParaRPr lang="en-US"/>
          </a:p>
        </p:txBody>
      </p:sp>
    </p:spTree>
    <p:extLst>
      <p:ext uri="{BB962C8B-B14F-4D97-AF65-F5344CB8AC3E}">
        <p14:creationId xmlns:p14="http://schemas.microsoft.com/office/powerpoint/2010/main" val="217149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2414484"/>
            <a:ext cx="8549640" cy="1666028"/>
          </a:xfrm>
        </p:spPr>
        <p:txBody>
          <a:bodyPr/>
          <a:lstStyle>
            <a:lvl1pPr>
              <a:defRPr b="1">
                <a:solidFill>
                  <a:schemeClr val="tx2">
                    <a:lumMod val="60000"/>
                    <a:lumOff val="40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8760" y="4404363"/>
            <a:ext cx="7040880" cy="1986280"/>
          </a:xfrm>
        </p:spPr>
        <p:txBody>
          <a:bodyPr/>
          <a:lstStyle>
            <a:lvl1pPr marL="0" indent="0" algn="ctr">
              <a:buNone/>
              <a:defRPr>
                <a:solidFill>
                  <a:schemeClr val="accent5">
                    <a:lumMod val="60000"/>
                    <a:lumOff val="40000"/>
                  </a:schemeClr>
                </a:solidFill>
              </a:defRPr>
            </a:lvl1pPr>
            <a:lvl2pPr marL="503920" indent="0" algn="ctr">
              <a:buNone/>
              <a:defRPr>
                <a:solidFill>
                  <a:schemeClr val="tx1">
                    <a:tint val="75000"/>
                  </a:schemeClr>
                </a:solidFill>
              </a:defRPr>
            </a:lvl2pPr>
            <a:lvl3pPr marL="1007838" indent="0" algn="ctr">
              <a:buNone/>
              <a:defRPr>
                <a:solidFill>
                  <a:schemeClr val="tx1">
                    <a:tint val="75000"/>
                  </a:schemeClr>
                </a:solidFill>
              </a:defRPr>
            </a:lvl3pPr>
            <a:lvl4pPr marL="1511758" indent="0" algn="ctr">
              <a:buNone/>
              <a:defRPr>
                <a:solidFill>
                  <a:schemeClr val="tx1">
                    <a:tint val="75000"/>
                  </a:schemeClr>
                </a:solidFill>
              </a:defRPr>
            </a:lvl4pPr>
            <a:lvl5pPr marL="2015677" indent="0" algn="ctr">
              <a:buNone/>
              <a:defRPr>
                <a:solidFill>
                  <a:schemeClr val="tx1">
                    <a:tint val="75000"/>
                  </a:schemeClr>
                </a:solidFill>
              </a:defRPr>
            </a:lvl5pPr>
            <a:lvl6pPr marL="2519597" indent="0" algn="ctr">
              <a:buNone/>
              <a:defRPr>
                <a:solidFill>
                  <a:schemeClr val="tx1">
                    <a:tint val="75000"/>
                  </a:schemeClr>
                </a:solidFill>
              </a:defRPr>
            </a:lvl6pPr>
            <a:lvl7pPr marL="3023515" indent="0" algn="ctr">
              <a:buNone/>
              <a:defRPr>
                <a:solidFill>
                  <a:schemeClr val="tx1">
                    <a:tint val="75000"/>
                  </a:schemeClr>
                </a:solidFill>
              </a:defRPr>
            </a:lvl7pPr>
            <a:lvl8pPr marL="3527435" indent="0" algn="ctr">
              <a:buNone/>
              <a:defRPr>
                <a:solidFill>
                  <a:schemeClr val="tx1">
                    <a:tint val="75000"/>
                  </a:schemeClr>
                </a:solidFill>
              </a:defRPr>
            </a:lvl8pPr>
            <a:lvl9pPr marL="4031354"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DDDDE2B-66E0-4DF5-83CC-93D0F578CFE4}" type="datetimeFigureOut">
              <a:rPr lang="en-US" smtClean="0">
                <a:solidFill>
                  <a:prstClr val="black">
                    <a:tint val="75000"/>
                  </a:prstClr>
                </a:solidFill>
              </a:rPr>
              <a:pPr/>
              <a:t>2/14/15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E09795F-F594-45DF-992E-5A906A4236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84028435"/>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DDDE2B-66E0-4DF5-83CC-93D0F578CFE4}" type="datetimeFigureOut">
              <a:rPr lang="en-US" smtClean="0">
                <a:solidFill>
                  <a:prstClr val="black">
                    <a:tint val="75000"/>
                  </a:prstClr>
                </a:solidFill>
              </a:rPr>
              <a:pPr/>
              <a:t>2/14/15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E09795F-F594-45DF-992E-5A906A4236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5775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2343" y="311259"/>
            <a:ext cx="2263140" cy="6631729"/>
          </a:xfrm>
        </p:spPr>
        <p:txBody>
          <a:bodyPr vert="eaVert"/>
          <a:lstStyle>
            <a:lvl1pPr>
              <a:defRPr b="1"/>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02920" y="311259"/>
            <a:ext cx="6621780" cy="6631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DDDE2B-66E0-4DF5-83CC-93D0F578CFE4}" type="datetimeFigureOut">
              <a:rPr lang="en-US" smtClean="0">
                <a:solidFill>
                  <a:prstClr val="black">
                    <a:tint val="75000"/>
                  </a:prstClr>
                </a:solidFill>
              </a:rPr>
              <a:pPr/>
              <a:t>2/14/15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E09795F-F594-45DF-992E-5A906A4236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661487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502128" y="310114"/>
            <a:ext cx="9022464" cy="1289415"/>
          </a:xfrm>
        </p:spPr>
        <p:txBody>
          <a:bodyPr/>
          <a:lstStyle/>
          <a:p>
            <a:r>
              <a:rPr lang="en-US" smtClean="0"/>
              <a:t>Click to edit Master title style</a:t>
            </a:r>
            <a:endParaRPr lang="en-US"/>
          </a:p>
        </p:txBody>
      </p:sp>
      <p:sp>
        <p:nvSpPr>
          <p:cNvPr id="3" name="Date Placeholder 2"/>
          <p:cNvSpPr>
            <a:spLocks noGrp="1"/>
          </p:cNvSpPr>
          <p:nvPr>
            <p:ph type="dt" idx="10"/>
          </p:nvPr>
        </p:nvSpPr>
        <p:spPr>
          <a:xfrm>
            <a:off x="502128" y="7080359"/>
            <a:ext cx="2312640" cy="535352"/>
          </a:xfrm>
        </p:spPr>
        <p:txBody>
          <a:bodyPr/>
          <a:lstStyle>
            <a:lvl1pPr>
              <a:defRPr/>
            </a:lvl1pPr>
          </a:lstStyle>
          <a:p>
            <a:endParaRPr lang="en-GB"/>
          </a:p>
        </p:txBody>
      </p:sp>
      <p:sp>
        <p:nvSpPr>
          <p:cNvPr id="4" name="Footer Placeholder 3"/>
          <p:cNvSpPr>
            <a:spLocks noGrp="1"/>
          </p:cNvSpPr>
          <p:nvPr>
            <p:ph type="ftr" idx="11"/>
          </p:nvPr>
        </p:nvSpPr>
        <p:spPr>
          <a:xfrm>
            <a:off x="3440448" y="7080359"/>
            <a:ext cx="3158496" cy="535352"/>
          </a:xfrm>
        </p:spPr>
        <p:txBody>
          <a:bodyPr/>
          <a:lstStyle>
            <a:lvl1pPr>
              <a:defRPr/>
            </a:lvl1pPr>
          </a:lstStyle>
          <a:p>
            <a:endParaRPr lang="en-GB"/>
          </a:p>
        </p:txBody>
      </p:sp>
      <p:sp>
        <p:nvSpPr>
          <p:cNvPr id="5" name="Slide Number Placeholder 4"/>
          <p:cNvSpPr>
            <a:spLocks noGrp="1"/>
          </p:cNvSpPr>
          <p:nvPr>
            <p:ph type="sldNum" idx="12"/>
          </p:nvPr>
        </p:nvSpPr>
        <p:spPr>
          <a:xfrm>
            <a:off x="7211952" y="7080359"/>
            <a:ext cx="2312640" cy="535352"/>
          </a:xfrm>
        </p:spPr>
        <p:txBody>
          <a:bodyPr/>
          <a:lstStyle>
            <a:lvl1pPr>
              <a:defRPr/>
            </a:lvl1pPr>
          </a:lstStyle>
          <a:p>
            <a:fld id="{4174B9A0-CB37-4C83-B880-3D838943E6C9}" type="slidenum">
              <a:rPr lang="en-GB"/>
              <a:pPr/>
              <a:t>‹#›</a:t>
            </a:fld>
            <a:endParaRPr lang="en-GB"/>
          </a:p>
        </p:txBody>
      </p:sp>
    </p:spTree>
    <p:extLst>
      <p:ext uri="{BB962C8B-B14F-4D97-AF65-F5344CB8AC3E}">
        <p14:creationId xmlns:p14="http://schemas.microsoft.com/office/powerpoint/2010/main" val="1117077214"/>
      </p:ext>
    </p:extLst>
  </p:cSld>
  <p:clrMapOvr>
    <a:masterClrMapping/>
  </p:clrMapOvr>
  <p:timing>
    <p:tnLst>
      <p:par>
        <p:cTn xmlns:p14="http://schemas.microsoft.com/office/powerpoint/2010/mai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129" y="310113"/>
            <a:ext cx="9049392" cy="1294312"/>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02128" y="1818240"/>
            <a:ext cx="4447872" cy="512828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2065" y="1818240"/>
            <a:ext cx="4449456" cy="512828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idx="10"/>
          </p:nvPr>
        </p:nvSpPr>
        <p:spPr>
          <a:ln/>
        </p:spPr>
        <p:txBody>
          <a:bodyPr/>
          <a:lstStyle>
            <a:lvl1pPr>
              <a:defRPr/>
            </a:lvl1pPr>
          </a:lstStyle>
          <a:p>
            <a:pPr>
              <a:defRPr/>
            </a:pPr>
            <a:endParaRPr lang="en-GB"/>
          </a:p>
        </p:txBody>
      </p:sp>
      <p:sp>
        <p:nvSpPr>
          <p:cNvPr id="6" name="Rectangle 4"/>
          <p:cNvSpPr>
            <a:spLocks noGrp="1" noChangeArrowheads="1"/>
          </p:cNvSpPr>
          <p:nvPr>
            <p:ph type="ftr" idx="11"/>
          </p:nvPr>
        </p:nvSpPr>
        <p:spPr>
          <a:ln/>
        </p:spPr>
        <p:txBody>
          <a:bodyPr/>
          <a:lstStyle>
            <a:lvl1pPr>
              <a:defRPr/>
            </a:lvl1pPr>
          </a:lstStyle>
          <a:p>
            <a:pPr>
              <a:defRPr/>
            </a:pPr>
            <a:endParaRPr lang="en-GB"/>
          </a:p>
        </p:txBody>
      </p:sp>
      <p:sp>
        <p:nvSpPr>
          <p:cNvPr id="7" name="Rectangle 5"/>
          <p:cNvSpPr>
            <a:spLocks noGrp="1" noChangeArrowheads="1"/>
          </p:cNvSpPr>
          <p:nvPr>
            <p:ph type="sldNum" idx="12"/>
          </p:nvPr>
        </p:nvSpPr>
        <p:spPr>
          <a:ln/>
        </p:spPr>
        <p:txBody>
          <a:bodyPr/>
          <a:lstStyle>
            <a:lvl1pPr>
              <a:defRPr/>
            </a:lvl1pPr>
          </a:lstStyle>
          <a:p>
            <a:pPr>
              <a:defRPr/>
            </a:pPr>
            <a:fld id="{F0341DFF-6809-4F2C-9371-97C2D64DBCD8}" type="slidenum">
              <a:rPr lang="en-GB"/>
              <a:pPr>
                <a:defRPr/>
              </a:pPr>
              <a:t>‹#›</a:t>
            </a:fld>
            <a:endParaRPr lang="en-GB"/>
          </a:p>
        </p:txBody>
      </p:sp>
    </p:spTree>
    <p:extLst>
      <p:ext uri="{BB962C8B-B14F-4D97-AF65-F5344CB8AC3E}">
        <p14:creationId xmlns:p14="http://schemas.microsoft.com/office/powerpoint/2010/main" val="21511055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2414484"/>
            <a:ext cx="8549640" cy="1666028"/>
          </a:xfrm>
        </p:spPr>
        <p:txBody>
          <a:bodyPr/>
          <a:lstStyle>
            <a:lvl1pPr>
              <a:defRPr b="1">
                <a:solidFill>
                  <a:schemeClr val="tx2">
                    <a:lumMod val="60000"/>
                    <a:lumOff val="40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8760" y="4404363"/>
            <a:ext cx="7040880" cy="1986280"/>
          </a:xfrm>
        </p:spPr>
        <p:txBody>
          <a:bodyPr/>
          <a:lstStyle>
            <a:lvl1pPr marL="0" indent="0" algn="ctr">
              <a:buNone/>
              <a:defRPr>
                <a:solidFill>
                  <a:schemeClr val="bg1">
                    <a:lumMod val="50000"/>
                  </a:schemeClr>
                </a:solidFill>
              </a:defRPr>
            </a:lvl1pPr>
            <a:lvl2pPr marL="503920" indent="0" algn="ctr">
              <a:buNone/>
              <a:defRPr>
                <a:solidFill>
                  <a:schemeClr val="tx1">
                    <a:tint val="75000"/>
                  </a:schemeClr>
                </a:solidFill>
              </a:defRPr>
            </a:lvl2pPr>
            <a:lvl3pPr marL="1007838" indent="0" algn="ctr">
              <a:buNone/>
              <a:defRPr>
                <a:solidFill>
                  <a:schemeClr val="tx1">
                    <a:tint val="75000"/>
                  </a:schemeClr>
                </a:solidFill>
              </a:defRPr>
            </a:lvl3pPr>
            <a:lvl4pPr marL="1511758" indent="0" algn="ctr">
              <a:buNone/>
              <a:defRPr>
                <a:solidFill>
                  <a:schemeClr val="tx1">
                    <a:tint val="75000"/>
                  </a:schemeClr>
                </a:solidFill>
              </a:defRPr>
            </a:lvl4pPr>
            <a:lvl5pPr marL="2015677" indent="0" algn="ctr">
              <a:buNone/>
              <a:defRPr>
                <a:solidFill>
                  <a:schemeClr val="tx1">
                    <a:tint val="75000"/>
                  </a:schemeClr>
                </a:solidFill>
              </a:defRPr>
            </a:lvl5pPr>
            <a:lvl6pPr marL="2519597" indent="0" algn="ctr">
              <a:buNone/>
              <a:defRPr>
                <a:solidFill>
                  <a:schemeClr val="tx1">
                    <a:tint val="75000"/>
                  </a:schemeClr>
                </a:solidFill>
              </a:defRPr>
            </a:lvl6pPr>
            <a:lvl7pPr marL="3023515" indent="0" algn="ctr">
              <a:buNone/>
              <a:defRPr>
                <a:solidFill>
                  <a:schemeClr val="tx1">
                    <a:tint val="75000"/>
                  </a:schemeClr>
                </a:solidFill>
              </a:defRPr>
            </a:lvl7pPr>
            <a:lvl8pPr marL="3527435" indent="0" algn="ctr">
              <a:buNone/>
              <a:defRPr>
                <a:solidFill>
                  <a:schemeClr val="tx1">
                    <a:tint val="75000"/>
                  </a:schemeClr>
                </a:solidFill>
              </a:defRPr>
            </a:lvl8pPr>
            <a:lvl9pPr marL="4031354"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DDDDE2B-66E0-4DF5-83CC-93D0F578CFE4}" type="datetimeFigureOut">
              <a:rPr lang="en-US" smtClean="0">
                <a:solidFill>
                  <a:prstClr val="black">
                    <a:tint val="75000"/>
                  </a:prstClr>
                </a:solidFill>
              </a:rPr>
              <a:pPr/>
              <a:t>2/14/15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E09795F-F594-45DF-992E-5A906A4236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84028435"/>
      </p:ext>
    </p:extLst>
  </p:cSld>
  <p:clrMapOvr>
    <a:masterClrMapping/>
  </p:clrMapOvr>
  <p:timing>
    <p:tnLst>
      <p:par>
        <p:cTn xmlns:p14="http://schemas.microsoft.com/office/powerpoint/2010/mai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smtClean="0"/>
              <a:t>Click to edit Master title style</a:t>
            </a:r>
            <a:endParaRPr lang="en-US" dirty="0"/>
          </a:p>
        </p:txBody>
      </p:sp>
      <p:sp>
        <p:nvSpPr>
          <p:cNvPr id="3" name="Content Placeholder 2"/>
          <p:cNvSpPr>
            <a:spLocks noGrp="1"/>
          </p:cNvSpPr>
          <p:nvPr>
            <p:ph idx="1" hasCustomPrompt="1"/>
          </p:nvPr>
        </p:nvSpPr>
        <p:spPr>
          <a:xfrm>
            <a:off x="335283" y="1554484"/>
            <a:ext cx="9220200" cy="5388504"/>
          </a:xfrm>
        </p:spPr>
        <p:txBody>
          <a:bodyPr/>
          <a:lstStyle>
            <a:lvl1pPr marL="100783" indent="-100783">
              <a:spcBef>
                <a:spcPts val="2205"/>
              </a:spcBef>
              <a:spcAft>
                <a:spcPts val="0"/>
              </a:spcAft>
              <a:buClr>
                <a:schemeClr val="bg1"/>
              </a:buClr>
              <a:buSzPct val="25000"/>
              <a:buFont typeface="Wingdings" pitchFamily="2" charset="2"/>
              <a:buChar char="ü"/>
              <a:defRPr baseline="0"/>
            </a:lvl1pPr>
            <a:lvl2pPr marL="403135">
              <a:spcBef>
                <a:spcPts val="2205"/>
              </a:spcBef>
              <a:spcAft>
                <a:spcPts val="0"/>
              </a:spcAft>
              <a:defRPr sz="3000">
                <a:solidFill>
                  <a:schemeClr val="accent2"/>
                </a:solidFill>
              </a:defRPr>
            </a:lvl2pPr>
            <a:lvl3pPr marL="398463" indent="4763">
              <a:spcBef>
                <a:spcPts val="1323"/>
              </a:spcBef>
              <a:buFont typeface="Calibri" pitchFamily="34" charset="0"/>
              <a:buChar char=" "/>
              <a:defRPr sz="2800">
                <a:solidFill>
                  <a:schemeClr val="accent6">
                    <a:lumMod val="60000"/>
                    <a:lumOff val="40000"/>
                  </a:schemeClr>
                </a:solidFill>
              </a:defRPr>
            </a:lvl3pPr>
            <a:lvl4pPr marL="455613" indent="149225">
              <a:spcBef>
                <a:spcPts val="1323"/>
              </a:spcBef>
              <a:defRPr>
                <a:solidFill>
                  <a:schemeClr val="accent2">
                    <a:lumMod val="40000"/>
                    <a:lumOff val="60000"/>
                  </a:schemeClr>
                </a:solidFill>
              </a:defRPr>
            </a:lvl4pPr>
            <a:lvl5pPr marL="625475" indent="0">
              <a:spcBef>
                <a:spcPts val="882"/>
              </a:spcBef>
              <a:buFont typeface="Calibri" pitchFamily="34" charset="0"/>
              <a:buNone/>
              <a:defRPr sz="2400">
                <a:solidFill>
                  <a:schemeClr val="tx1"/>
                </a:solidFill>
              </a:defRPr>
            </a:lvl5pPr>
          </a:lstStyle>
          <a:p>
            <a:pPr lvl="0"/>
            <a:r>
              <a:rPr lang="en-US" dirty="0" smtClean="0"/>
              <a:t>Click to insert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6DDDDE2B-66E0-4DF5-83CC-93D0F578CFE4}" type="datetimeFigureOut">
              <a:rPr lang="en-US" smtClean="0">
                <a:solidFill>
                  <a:prstClr val="black">
                    <a:tint val="75000"/>
                  </a:prstClr>
                </a:solidFill>
              </a:rPr>
              <a:pPr/>
              <a:t>2/14/15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E09795F-F594-45DF-992E-5A906A4236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97732541"/>
      </p:ext>
    </p:extLst>
  </p:cSld>
  <p:clrMapOvr>
    <a:masterClrMapping/>
  </p:clrMapOvr>
  <p:timing>
    <p:tnLst>
      <p:par>
        <p:cTn xmlns:p14="http://schemas.microsoft.com/office/powerpoint/2010/mai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4546" y="4994490"/>
            <a:ext cx="8549640" cy="1543685"/>
          </a:xfrm>
        </p:spPr>
        <p:txBody>
          <a:bodyPr anchor="t"/>
          <a:lstStyle>
            <a:lvl1pPr algn="l">
              <a:defRPr sz="4400" b="1" cap="all"/>
            </a:lvl1pPr>
          </a:lstStyle>
          <a:p>
            <a:r>
              <a:rPr lang="en-US" smtClean="0"/>
              <a:t>Click to edit Master title style</a:t>
            </a:r>
            <a:endParaRPr lang="en-US"/>
          </a:p>
        </p:txBody>
      </p:sp>
      <p:sp>
        <p:nvSpPr>
          <p:cNvPr id="3" name="Text Placeholder 2"/>
          <p:cNvSpPr>
            <a:spLocks noGrp="1"/>
          </p:cNvSpPr>
          <p:nvPr>
            <p:ph type="body" idx="1"/>
          </p:nvPr>
        </p:nvSpPr>
        <p:spPr>
          <a:xfrm>
            <a:off x="794546" y="3294277"/>
            <a:ext cx="8549640" cy="1700212"/>
          </a:xfrm>
        </p:spPr>
        <p:txBody>
          <a:bodyPr anchor="b"/>
          <a:lstStyle>
            <a:lvl1pPr marL="0" indent="0">
              <a:buNone/>
              <a:defRPr sz="2200">
                <a:solidFill>
                  <a:schemeClr val="tx1">
                    <a:tint val="75000"/>
                  </a:schemeClr>
                </a:solidFill>
              </a:defRPr>
            </a:lvl1pPr>
            <a:lvl2pPr marL="503920" indent="0">
              <a:buNone/>
              <a:defRPr sz="2000">
                <a:solidFill>
                  <a:schemeClr val="tx1">
                    <a:tint val="75000"/>
                  </a:schemeClr>
                </a:solidFill>
              </a:defRPr>
            </a:lvl2pPr>
            <a:lvl3pPr marL="1007838" indent="0">
              <a:buNone/>
              <a:defRPr sz="1800">
                <a:solidFill>
                  <a:schemeClr val="tx1">
                    <a:tint val="75000"/>
                  </a:schemeClr>
                </a:solidFill>
              </a:defRPr>
            </a:lvl3pPr>
            <a:lvl4pPr marL="1511758" indent="0">
              <a:buNone/>
              <a:defRPr sz="1500">
                <a:solidFill>
                  <a:schemeClr val="tx1">
                    <a:tint val="75000"/>
                  </a:schemeClr>
                </a:solidFill>
              </a:defRPr>
            </a:lvl4pPr>
            <a:lvl5pPr marL="2015677" indent="0">
              <a:buNone/>
              <a:defRPr sz="1500">
                <a:solidFill>
                  <a:schemeClr val="tx1">
                    <a:tint val="75000"/>
                  </a:schemeClr>
                </a:solidFill>
              </a:defRPr>
            </a:lvl5pPr>
            <a:lvl6pPr marL="2519597" indent="0">
              <a:buNone/>
              <a:defRPr sz="1500">
                <a:solidFill>
                  <a:schemeClr val="tx1">
                    <a:tint val="75000"/>
                  </a:schemeClr>
                </a:solidFill>
              </a:defRPr>
            </a:lvl6pPr>
            <a:lvl7pPr marL="3023515" indent="0">
              <a:buNone/>
              <a:defRPr sz="1500">
                <a:solidFill>
                  <a:schemeClr val="tx1">
                    <a:tint val="75000"/>
                  </a:schemeClr>
                </a:solidFill>
              </a:defRPr>
            </a:lvl7pPr>
            <a:lvl8pPr marL="3527435" indent="0">
              <a:buNone/>
              <a:defRPr sz="1500">
                <a:solidFill>
                  <a:schemeClr val="tx1">
                    <a:tint val="75000"/>
                  </a:schemeClr>
                </a:solidFill>
              </a:defRPr>
            </a:lvl8pPr>
            <a:lvl9pPr marL="4031354" indent="0">
              <a:buNone/>
              <a:defRPr sz="15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DDDE2B-66E0-4DF5-83CC-93D0F578CFE4}" type="datetimeFigureOut">
              <a:rPr lang="en-US" smtClean="0">
                <a:solidFill>
                  <a:prstClr val="black">
                    <a:tint val="75000"/>
                  </a:prstClr>
                </a:solidFill>
              </a:rPr>
              <a:pPr/>
              <a:t>2/14/15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E09795F-F594-45DF-992E-5A906A4236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85851368"/>
      </p:ext>
    </p:extLst>
  </p:cSld>
  <p:clrMapOvr>
    <a:masterClrMapping/>
  </p:clrMapOvr>
  <p:timing>
    <p:tnLst>
      <p:par>
        <p:cTn xmlns:p14="http://schemas.microsoft.com/office/powerpoint/2010/mai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2920" y="1813563"/>
            <a:ext cx="4442460" cy="5129425"/>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3020" y="1813563"/>
            <a:ext cx="4442460" cy="5129425"/>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DDDDE2B-66E0-4DF5-83CC-93D0F578CFE4}" type="datetimeFigureOut">
              <a:rPr lang="en-US" smtClean="0">
                <a:solidFill>
                  <a:prstClr val="black">
                    <a:tint val="75000"/>
                  </a:prstClr>
                </a:solidFill>
              </a:rPr>
              <a:pPr/>
              <a:t>2/14/15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E09795F-F594-45DF-992E-5A906A4236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61095606"/>
      </p:ext>
    </p:extLst>
  </p:cSld>
  <p:clrMapOvr>
    <a:masterClrMapping/>
  </p:clrMapOvr>
  <p:timing>
    <p:tnLst>
      <p:par>
        <p:cTn xmlns:p14="http://schemas.microsoft.com/office/powerpoint/2010/mai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2921" y="1739798"/>
            <a:ext cx="4444207" cy="725063"/>
          </a:xfrm>
        </p:spPr>
        <p:txBody>
          <a:bodyPr anchor="b"/>
          <a:lstStyle>
            <a:lvl1pPr marL="0" indent="0">
              <a:buNone/>
              <a:defRPr sz="2600" b="1"/>
            </a:lvl1pPr>
            <a:lvl2pPr marL="503920" indent="0">
              <a:buNone/>
              <a:defRPr sz="2200" b="1"/>
            </a:lvl2pPr>
            <a:lvl3pPr marL="1007838" indent="0">
              <a:buNone/>
              <a:defRPr sz="2000" b="1"/>
            </a:lvl3pPr>
            <a:lvl4pPr marL="1511758" indent="0">
              <a:buNone/>
              <a:defRPr sz="1800" b="1"/>
            </a:lvl4pPr>
            <a:lvl5pPr marL="2015677" indent="0">
              <a:buNone/>
              <a:defRPr sz="1800" b="1"/>
            </a:lvl5pPr>
            <a:lvl6pPr marL="2519597" indent="0">
              <a:buNone/>
              <a:defRPr sz="1800" b="1"/>
            </a:lvl6pPr>
            <a:lvl7pPr marL="3023515" indent="0">
              <a:buNone/>
              <a:defRPr sz="1800" b="1"/>
            </a:lvl7pPr>
            <a:lvl8pPr marL="3527435" indent="0">
              <a:buNone/>
              <a:defRPr sz="1800" b="1"/>
            </a:lvl8pPr>
            <a:lvl9pPr marL="4031354"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502921" y="2464860"/>
            <a:ext cx="4444207" cy="4478126"/>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09528" y="1739798"/>
            <a:ext cx="4445952" cy="725063"/>
          </a:xfrm>
        </p:spPr>
        <p:txBody>
          <a:bodyPr anchor="b"/>
          <a:lstStyle>
            <a:lvl1pPr marL="0" indent="0">
              <a:buNone/>
              <a:defRPr sz="2600" b="1"/>
            </a:lvl1pPr>
            <a:lvl2pPr marL="503920" indent="0">
              <a:buNone/>
              <a:defRPr sz="2200" b="1"/>
            </a:lvl2pPr>
            <a:lvl3pPr marL="1007838" indent="0">
              <a:buNone/>
              <a:defRPr sz="2000" b="1"/>
            </a:lvl3pPr>
            <a:lvl4pPr marL="1511758" indent="0">
              <a:buNone/>
              <a:defRPr sz="1800" b="1"/>
            </a:lvl4pPr>
            <a:lvl5pPr marL="2015677" indent="0">
              <a:buNone/>
              <a:defRPr sz="1800" b="1"/>
            </a:lvl5pPr>
            <a:lvl6pPr marL="2519597" indent="0">
              <a:buNone/>
              <a:defRPr sz="1800" b="1"/>
            </a:lvl6pPr>
            <a:lvl7pPr marL="3023515" indent="0">
              <a:buNone/>
              <a:defRPr sz="1800" b="1"/>
            </a:lvl7pPr>
            <a:lvl8pPr marL="3527435" indent="0">
              <a:buNone/>
              <a:defRPr sz="1800" b="1"/>
            </a:lvl8pPr>
            <a:lvl9pPr marL="4031354"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109528" y="2464860"/>
            <a:ext cx="4445952" cy="4478126"/>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DDDDE2B-66E0-4DF5-83CC-93D0F578CFE4}" type="datetimeFigureOut">
              <a:rPr lang="en-US" smtClean="0">
                <a:solidFill>
                  <a:prstClr val="black">
                    <a:tint val="75000"/>
                  </a:prstClr>
                </a:solidFill>
              </a:rPr>
              <a:pPr/>
              <a:t>2/14/15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3E09795F-F594-45DF-992E-5A906A4236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228610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DDDDE2B-66E0-4DF5-83CC-93D0F578CFE4}" type="datetimeFigureOut">
              <a:rPr lang="en-US" smtClean="0">
                <a:solidFill>
                  <a:prstClr val="black">
                    <a:tint val="75000"/>
                  </a:prstClr>
                </a:solidFill>
              </a:rPr>
              <a:pPr/>
              <a:t>2/14/15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3E09795F-F594-45DF-992E-5A906A4236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4890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smtClean="0"/>
              <a:t>Click to edit Master title style</a:t>
            </a:r>
            <a:endParaRPr lang="en-US" dirty="0"/>
          </a:p>
        </p:txBody>
      </p:sp>
      <p:sp>
        <p:nvSpPr>
          <p:cNvPr id="3" name="Content Placeholder 2"/>
          <p:cNvSpPr>
            <a:spLocks noGrp="1"/>
          </p:cNvSpPr>
          <p:nvPr>
            <p:ph idx="1" hasCustomPrompt="1"/>
          </p:nvPr>
        </p:nvSpPr>
        <p:spPr>
          <a:xfrm>
            <a:off x="335283" y="1554484"/>
            <a:ext cx="9220200" cy="5388504"/>
          </a:xfrm>
        </p:spPr>
        <p:txBody>
          <a:bodyPr/>
          <a:lstStyle>
            <a:lvl1pPr marL="100783" indent="-100783">
              <a:spcBef>
                <a:spcPts val="2205"/>
              </a:spcBef>
              <a:spcAft>
                <a:spcPts val="0"/>
              </a:spcAft>
              <a:buClr>
                <a:schemeClr val="bg1"/>
              </a:buClr>
              <a:buSzPct val="25000"/>
              <a:buFont typeface="Wingdings" pitchFamily="2" charset="2"/>
              <a:buChar char="ü"/>
              <a:defRPr baseline="0"/>
            </a:lvl1pPr>
            <a:lvl2pPr marL="403135">
              <a:spcBef>
                <a:spcPts val="2205"/>
              </a:spcBef>
              <a:spcAft>
                <a:spcPts val="0"/>
              </a:spcAft>
              <a:defRPr>
                <a:solidFill>
                  <a:schemeClr val="accent3">
                    <a:lumMod val="75000"/>
                  </a:schemeClr>
                </a:solidFill>
              </a:defRPr>
            </a:lvl2pPr>
            <a:lvl3pPr marL="503920">
              <a:spcBef>
                <a:spcPts val="1323"/>
              </a:spcBef>
              <a:buFont typeface="Calibri" pitchFamily="34" charset="0"/>
              <a:buChar char=" "/>
              <a:defRPr/>
            </a:lvl3pPr>
            <a:lvl4pPr marL="856663">
              <a:spcBef>
                <a:spcPts val="1323"/>
              </a:spcBef>
              <a:defRPr>
                <a:solidFill>
                  <a:schemeClr val="accent5">
                    <a:lumMod val="75000"/>
                  </a:schemeClr>
                </a:solidFill>
              </a:defRPr>
            </a:lvl4pPr>
            <a:lvl5pPr>
              <a:spcBef>
                <a:spcPts val="882"/>
              </a:spcBef>
              <a:buFont typeface="Calibri" pitchFamily="34" charset="0"/>
              <a:buChar char=" "/>
              <a:defRPr/>
            </a:lvl5pPr>
          </a:lstStyle>
          <a:p>
            <a:pPr lvl="0"/>
            <a:r>
              <a:rPr lang="en-US" dirty="0" smtClean="0"/>
              <a:t>Click to insert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6DDDDE2B-66E0-4DF5-83CC-93D0F578CFE4}" type="datetimeFigureOut">
              <a:rPr lang="en-US" smtClean="0">
                <a:solidFill>
                  <a:prstClr val="black">
                    <a:tint val="75000"/>
                  </a:prstClr>
                </a:solidFill>
              </a:rPr>
              <a:pPr/>
              <a:t>2/14/15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E09795F-F594-45DF-992E-5A906A4236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97732541"/>
      </p:ext>
    </p:extLst>
  </p:cSld>
  <p:clrMapOvr>
    <a:masterClrMapping/>
  </p:clrMapOvr>
  <p:timing>
    <p:tnLst>
      <p:par>
        <p:cTn xmlns:p14="http://schemas.microsoft.com/office/powerpoint/2010/mai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DDDE2B-66E0-4DF5-83CC-93D0F578CFE4}" type="datetimeFigureOut">
              <a:rPr lang="en-US" smtClean="0">
                <a:solidFill>
                  <a:prstClr val="black">
                    <a:tint val="75000"/>
                  </a:prstClr>
                </a:solidFill>
              </a:rPr>
              <a:pPr/>
              <a:t>2/14/15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3E09795F-F594-45DF-992E-5A906A4236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130130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922" y="309457"/>
            <a:ext cx="3309144" cy="1316990"/>
          </a:xfrm>
        </p:spPr>
        <p:txBody>
          <a:bodyPr anchor="b"/>
          <a:lstStyle>
            <a:lvl1pPr algn="l">
              <a:defRPr sz="2200" b="1"/>
            </a:lvl1pPr>
          </a:lstStyle>
          <a:p>
            <a:r>
              <a:rPr lang="en-US" smtClean="0"/>
              <a:t>Click to edit Master title style</a:t>
            </a:r>
            <a:endParaRPr lang="en-US"/>
          </a:p>
        </p:txBody>
      </p:sp>
      <p:sp>
        <p:nvSpPr>
          <p:cNvPr id="3" name="Content Placeholder 2"/>
          <p:cNvSpPr>
            <a:spLocks noGrp="1"/>
          </p:cNvSpPr>
          <p:nvPr>
            <p:ph idx="1"/>
          </p:nvPr>
        </p:nvSpPr>
        <p:spPr>
          <a:xfrm>
            <a:off x="3932558" y="309459"/>
            <a:ext cx="5622925" cy="6633528"/>
          </a:xfrm>
        </p:spPr>
        <p:txBody>
          <a:bodyPr/>
          <a:lstStyle>
            <a:lvl1pPr>
              <a:defRPr sz="35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2922" y="1626449"/>
            <a:ext cx="3309144" cy="5316538"/>
          </a:xfrm>
        </p:spPr>
        <p:txBody>
          <a:bodyPr/>
          <a:lstStyle>
            <a:lvl1pPr marL="0" indent="0">
              <a:buNone/>
              <a:defRPr sz="1500"/>
            </a:lvl1pPr>
            <a:lvl2pPr marL="503920" indent="0">
              <a:buNone/>
              <a:defRPr sz="1300"/>
            </a:lvl2pPr>
            <a:lvl3pPr marL="1007838" indent="0">
              <a:buNone/>
              <a:defRPr sz="1100"/>
            </a:lvl3pPr>
            <a:lvl4pPr marL="1511758" indent="0">
              <a:buNone/>
              <a:defRPr sz="1000"/>
            </a:lvl4pPr>
            <a:lvl5pPr marL="2015677" indent="0">
              <a:buNone/>
              <a:defRPr sz="1000"/>
            </a:lvl5pPr>
            <a:lvl6pPr marL="2519597" indent="0">
              <a:buNone/>
              <a:defRPr sz="1000"/>
            </a:lvl6pPr>
            <a:lvl7pPr marL="3023515" indent="0">
              <a:buNone/>
              <a:defRPr sz="1000"/>
            </a:lvl7pPr>
            <a:lvl8pPr marL="3527435" indent="0">
              <a:buNone/>
              <a:defRPr sz="1000"/>
            </a:lvl8pPr>
            <a:lvl9pPr marL="4031354"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DDDE2B-66E0-4DF5-83CC-93D0F578CFE4}" type="datetimeFigureOut">
              <a:rPr lang="en-US" smtClean="0">
                <a:solidFill>
                  <a:prstClr val="black">
                    <a:tint val="75000"/>
                  </a:prstClr>
                </a:solidFill>
              </a:rPr>
              <a:pPr/>
              <a:t>2/14/15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E09795F-F594-45DF-992E-5A906A4236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905182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517" y="5440681"/>
            <a:ext cx="6035040" cy="642303"/>
          </a:xfrm>
        </p:spPr>
        <p:txBody>
          <a:bodyPr anchor="b"/>
          <a:lstStyle>
            <a:lvl1pPr algn="l">
              <a:defRPr sz="2200" b="1"/>
            </a:lvl1pPr>
          </a:lstStyle>
          <a:p>
            <a:r>
              <a:rPr lang="en-US" smtClean="0"/>
              <a:t>Click to edit Master title style</a:t>
            </a:r>
            <a:endParaRPr lang="en-US"/>
          </a:p>
        </p:txBody>
      </p:sp>
      <p:sp>
        <p:nvSpPr>
          <p:cNvPr id="3" name="Picture Placeholder 2"/>
          <p:cNvSpPr>
            <a:spLocks noGrp="1"/>
          </p:cNvSpPr>
          <p:nvPr>
            <p:ph type="pic" idx="1"/>
          </p:nvPr>
        </p:nvSpPr>
        <p:spPr>
          <a:xfrm>
            <a:off x="1971517" y="694480"/>
            <a:ext cx="6035040" cy="4663440"/>
          </a:xfrm>
        </p:spPr>
        <p:txBody>
          <a:bodyPr/>
          <a:lstStyle>
            <a:lvl1pPr marL="0" indent="0">
              <a:buNone/>
              <a:defRPr sz="3500"/>
            </a:lvl1pPr>
            <a:lvl2pPr marL="503920" indent="0">
              <a:buNone/>
              <a:defRPr sz="3100"/>
            </a:lvl2pPr>
            <a:lvl3pPr marL="1007838" indent="0">
              <a:buNone/>
              <a:defRPr sz="2600"/>
            </a:lvl3pPr>
            <a:lvl4pPr marL="1511758" indent="0">
              <a:buNone/>
              <a:defRPr sz="2200"/>
            </a:lvl4pPr>
            <a:lvl5pPr marL="2015677" indent="0">
              <a:buNone/>
              <a:defRPr sz="2200"/>
            </a:lvl5pPr>
            <a:lvl6pPr marL="2519597" indent="0">
              <a:buNone/>
              <a:defRPr sz="2200"/>
            </a:lvl6pPr>
            <a:lvl7pPr marL="3023515" indent="0">
              <a:buNone/>
              <a:defRPr sz="2200"/>
            </a:lvl7pPr>
            <a:lvl8pPr marL="3527435" indent="0">
              <a:buNone/>
              <a:defRPr sz="2200"/>
            </a:lvl8pPr>
            <a:lvl9pPr marL="4031354" indent="0">
              <a:buNone/>
              <a:defRPr sz="22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971517" y="6082984"/>
            <a:ext cx="6035040" cy="912177"/>
          </a:xfrm>
        </p:spPr>
        <p:txBody>
          <a:bodyPr/>
          <a:lstStyle>
            <a:lvl1pPr marL="0" indent="0">
              <a:buNone/>
              <a:defRPr sz="1500"/>
            </a:lvl1pPr>
            <a:lvl2pPr marL="503920" indent="0">
              <a:buNone/>
              <a:defRPr sz="1300"/>
            </a:lvl2pPr>
            <a:lvl3pPr marL="1007838" indent="0">
              <a:buNone/>
              <a:defRPr sz="1100"/>
            </a:lvl3pPr>
            <a:lvl4pPr marL="1511758" indent="0">
              <a:buNone/>
              <a:defRPr sz="1000"/>
            </a:lvl4pPr>
            <a:lvl5pPr marL="2015677" indent="0">
              <a:buNone/>
              <a:defRPr sz="1000"/>
            </a:lvl5pPr>
            <a:lvl6pPr marL="2519597" indent="0">
              <a:buNone/>
              <a:defRPr sz="1000"/>
            </a:lvl6pPr>
            <a:lvl7pPr marL="3023515" indent="0">
              <a:buNone/>
              <a:defRPr sz="1000"/>
            </a:lvl7pPr>
            <a:lvl8pPr marL="3527435" indent="0">
              <a:buNone/>
              <a:defRPr sz="1000"/>
            </a:lvl8pPr>
            <a:lvl9pPr marL="4031354"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DDDE2B-66E0-4DF5-83CC-93D0F578CFE4}" type="datetimeFigureOut">
              <a:rPr lang="en-US" smtClean="0">
                <a:solidFill>
                  <a:prstClr val="black">
                    <a:tint val="75000"/>
                  </a:prstClr>
                </a:solidFill>
              </a:rPr>
              <a:pPr/>
              <a:t>2/14/15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E09795F-F594-45DF-992E-5A906A4236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479781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DDDE2B-66E0-4DF5-83CC-93D0F578CFE4}" type="datetimeFigureOut">
              <a:rPr lang="en-US" smtClean="0">
                <a:solidFill>
                  <a:prstClr val="black">
                    <a:tint val="75000"/>
                  </a:prstClr>
                </a:solidFill>
              </a:rPr>
              <a:pPr/>
              <a:t>2/14/15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E09795F-F594-45DF-992E-5A906A4236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577519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2343" y="311259"/>
            <a:ext cx="2263140" cy="6631729"/>
          </a:xfrm>
        </p:spPr>
        <p:txBody>
          <a:bodyPr vert="eaVert"/>
          <a:lstStyle>
            <a:lvl1pPr>
              <a:defRPr b="1"/>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02920" y="311259"/>
            <a:ext cx="6621780" cy="6631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DDDE2B-66E0-4DF5-83CC-93D0F578CFE4}" type="datetimeFigureOut">
              <a:rPr lang="en-US" smtClean="0">
                <a:solidFill>
                  <a:prstClr val="black">
                    <a:tint val="75000"/>
                  </a:prstClr>
                </a:solidFill>
              </a:rPr>
              <a:pPr/>
              <a:t>2/14/15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E09795F-F594-45DF-992E-5A906A4236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661487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502128" y="310114"/>
            <a:ext cx="9022464" cy="1289415"/>
          </a:xfrm>
        </p:spPr>
        <p:txBody>
          <a:bodyPr/>
          <a:lstStyle/>
          <a:p>
            <a:r>
              <a:rPr lang="en-US" smtClean="0"/>
              <a:t>Click to edit Master title style</a:t>
            </a:r>
            <a:endParaRPr lang="en-US"/>
          </a:p>
        </p:txBody>
      </p:sp>
      <p:sp>
        <p:nvSpPr>
          <p:cNvPr id="3" name="Date Placeholder 2"/>
          <p:cNvSpPr>
            <a:spLocks noGrp="1"/>
          </p:cNvSpPr>
          <p:nvPr>
            <p:ph type="dt" idx="10"/>
          </p:nvPr>
        </p:nvSpPr>
        <p:spPr>
          <a:xfrm>
            <a:off x="502128" y="7080359"/>
            <a:ext cx="2312640" cy="535352"/>
          </a:xfrm>
        </p:spPr>
        <p:txBody>
          <a:bodyPr/>
          <a:lstStyle>
            <a:lvl1pPr>
              <a:defRPr/>
            </a:lvl1pPr>
          </a:lstStyle>
          <a:p>
            <a:endParaRPr lang="en-GB"/>
          </a:p>
        </p:txBody>
      </p:sp>
      <p:sp>
        <p:nvSpPr>
          <p:cNvPr id="4" name="Footer Placeholder 3"/>
          <p:cNvSpPr>
            <a:spLocks noGrp="1"/>
          </p:cNvSpPr>
          <p:nvPr>
            <p:ph type="ftr" idx="11"/>
          </p:nvPr>
        </p:nvSpPr>
        <p:spPr>
          <a:xfrm>
            <a:off x="3440448" y="7080359"/>
            <a:ext cx="3158496" cy="535352"/>
          </a:xfrm>
        </p:spPr>
        <p:txBody>
          <a:bodyPr/>
          <a:lstStyle>
            <a:lvl1pPr>
              <a:defRPr/>
            </a:lvl1pPr>
          </a:lstStyle>
          <a:p>
            <a:endParaRPr lang="en-GB"/>
          </a:p>
        </p:txBody>
      </p:sp>
      <p:sp>
        <p:nvSpPr>
          <p:cNvPr id="5" name="Slide Number Placeholder 4"/>
          <p:cNvSpPr>
            <a:spLocks noGrp="1"/>
          </p:cNvSpPr>
          <p:nvPr>
            <p:ph type="sldNum" idx="12"/>
          </p:nvPr>
        </p:nvSpPr>
        <p:spPr>
          <a:xfrm>
            <a:off x="7211952" y="7080359"/>
            <a:ext cx="2312640" cy="535352"/>
          </a:xfrm>
        </p:spPr>
        <p:txBody>
          <a:bodyPr/>
          <a:lstStyle>
            <a:lvl1pPr>
              <a:defRPr/>
            </a:lvl1pPr>
          </a:lstStyle>
          <a:p>
            <a:fld id="{4174B9A0-CB37-4C83-B880-3D838943E6C9}" type="slidenum">
              <a:rPr lang="en-GB" smtClean="0"/>
              <a:pPr/>
              <a:t>‹#›</a:t>
            </a:fld>
            <a:endParaRPr lang="en-GB"/>
          </a:p>
        </p:txBody>
      </p:sp>
    </p:spTree>
    <p:extLst>
      <p:ext uri="{BB962C8B-B14F-4D97-AF65-F5344CB8AC3E}">
        <p14:creationId xmlns:p14="http://schemas.microsoft.com/office/powerpoint/2010/main" val="1117077214"/>
      </p:ext>
    </p:extLst>
  </p:cSld>
  <p:clrMapOvr>
    <a:masterClrMapping/>
  </p:clrMapOvr>
  <p:timing>
    <p:tnLst>
      <p:par>
        <p:cTn xmlns:p14="http://schemas.microsoft.com/office/powerpoint/2010/mai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129" y="310113"/>
            <a:ext cx="9049392" cy="1294312"/>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02128" y="1818240"/>
            <a:ext cx="4447872" cy="512828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2065" y="1818240"/>
            <a:ext cx="4449456" cy="512828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idx="10"/>
          </p:nvPr>
        </p:nvSpPr>
        <p:spPr>
          <a:ln/>
        </p:spPr>
        <p:txBody>
          <a:bodyPr/>
          <a:lstStyle>
            <a:lvl1pPr>
              <a:defRPr/>
            </a:lvl1pPr>
          </a:lstStyle>
          <a:p>
            <a:pPr>
              <a:defRPr/>
            </a:pPr>
            <a:endParaRPr lang="en-GB"/>
          </a:p>
        </p:txBody>
      </p:sp>
      <p:sp>
        <p:nvSpPr>
          <p:cNvPr id="6" name="Rectangle 4"/>
          <p:cNvSpPr>
            <a:spLocks noGrp="1" noChangeArrowheads="1"/>
          </p:cNvSpPr>
          <p:nvPr>
            <p:ph type="ftr" idx="11"/>
          </p:nvPr>
        </p:nvSpPr>
        <p:spPr>
          <a:ln/>
        </p:spPr>
        <p:txBody>
          <a:bodyPr/>
          <a:lstStyle>
            <a:lvl1pPr>
              <a:defRPr/>
            </a:lvl1pPr>
          </a:lstStyle>
          <a:p>
            <a:pPr>
              <a:defRPr/>
            </a:pPr>
            <a:endParaRPr lang="en-GB"/>
          </a:p>
        </p:txBody>
      </p:sp>
      <p:sp>
        <p:nvSpPr>
          <p:cNvPr id="7" name="Rectangle 5"/>
          <p:cNvSpPr>
            <a:spLocks noGrp="1" noChangeArrowheads="1"/>
          </p:cNvSpPr>
          <p:nvPr>
            <p:ph type="sldNum" idx="12"/>
          </p:nvPr>
        </p:nvSpPr>
        <p:spPr>
          <a:ln/>
        </p:spPr>
        <p:txBody>
          <a:bodyPr/>
          <a:lstStyle>
            <a:lvl1pPr>
              <a:defRPr/>
            </a:lvl1pPr>
          </a:lstStyle>
          <a:p>
            <a:pPr>
              <a:defRPr/>
            </a:pPr>
            <a:fld id="{F0341DFF-6809-4F2C-9371-97C2D64DBCD8}" type="slidenum">
              <a:rPr lang="en-GB" smtClean="0"/>
              <a:pPr>
                <a:defRPr/>
              </a:pPr>
              <a:t>‹#›</a:t>
            </a:fld>
            <a:endParaRPr lang="en-GB"/>
          </a:p>
        </p:txBody>
      </p:sp>
    </p:spTree>
    <p:extLst>
      <p:ext uri="{BB962C8B-B14F-4D97-AF65-F5344CB8AC3E}">
        <p14:creationId xmlns:p14="http://schemas.microsoft.com/office/powerpoint/2010/main" val="2151105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4546" y="4994490"/>
            <a:ext cx="8549640" cy="1543685"/>
          </a:xfrm>
        </p:spPr>
        <p:txBody>
          <a:bodyPr anchor="t"/>
          <a:lstStyle>
            <a:lvl1pPr algn="l">
              <a:defRPr sz="4400" b="1" cap="all"/>
            </a:lvl1pPr>
          </a:lstStyle>
          <a:p>
            <a:r>
              <a:rPr lang="en-US" smtClean="0"/>
              <a:t>Click to edit Master title style</a:t>
            </a:r>
            <a:endParaRPr lang="en-US"/>
          </a:p>
        </p:txBody>
      </p:sp>
      <p:sp>
        <p:nvSpPr>
          <p:cNvPr id="3" name="Text Placeholder 2"/>
          <p:cNvSpPr>
            <a:spLocks noGrp="1"/>
          </p:cNvSpPr>
          <p:nvPr>
            <p:ph type="body" idx="1"/>
          </p:nvPr>
        </p:nvSpPr>
        <p:spPr>
          <a:xfrm>
            <a:off x="794546" y="3294277"/>
            <a:ext cx="8549640" cy="1700212"/>
          </a:xfrm>
        </p:spPr>
        <p:txBody>
          <a:bodyPr anchor="b"/>
          <a:lstStyle>
            <a:lvl1pPr marL="0" indent="0">
              <a:buNone/>
              <a:defRPr sz="2200">
                <a:solidFill>
                  <a:schemeClr val="tx1">
                    <a:tint val="75000"/>
                  </a:schemeClr>
                </a:solidFill>
              </a:defRPr>
            </a:lvl1pPr>
            <a:lvl2pPr marL="503920" indent="0">
              <a:buNone/>
              <a:defRPr sz="2000">
                <a:solidFill>
                  <a:schemeClr val="tx1">
                    <a:tint val="75000"/>
                  </a:schemeClr>
                </a:solidFill>
              </a:defRPr>
            </a:lvl2pPr>
            <a:lvl3pPr marL="1007838" indent="0">
              <a:buNone/>
              <a:defRPr sz="1800">
                <a:solidFill>
                  <a:schemeClr val="tx1">
                    <a:tint val="75000"/>
                  </a:schemeClr>
                </a:solidFill>
              </a:defRPr>
            </a:lvl3pPr>
            <a:lvl4pPr marL="1511758" indent="0">
              <a:buNone/>
              <a:defRPr sz="1500">
                <a:solidFill>
                  <a:schemeClr val="tx1">
                    <a:tint val="75000"/>
                  </a:schemeClr>
                </a:solidFill>
              </a:defRPr>
            </a:lvl4pPr>
            <a:lvl5pPr marL="2015677" indent="0">
              <a:buNone/>
              <a:defRPr sz="1500">
                <a:solidFill>
                  <a:schemeClr val="tx1">
                    <a:tint val="75000"/>
                  </a:schemeClr>
                </a:solidFill>
              </a:defRPr>
            </a:lvl5pPr>
            <a:lvl6pPr marL="2519597" indent="0">
              <a:buNone/>
              <a:defRPr sz="1500">
                <a:solidFill>
                  <a:schemeClr val="tx1">
                    <a:tint val="75000"/>
                  </a:schemeClr>
                </a:solidFill>
              </a:defRPr>
            </a:lvl6pPr>
            <a:lvl7pPr marL="3023515" indent="0">
              <a:buNone/>
              <a:defRPr sz="1500">
                <a:solidFill>
                  <a:schemeClr val="tx1">
                    <a:tint val="75000"/>
                  </a:schemeClr>
                </a:solidFill>
              </a:defRPr>
            </a:lvl7pPr>
            <a:lvl8pPr marL="3527435" indent="0">
              <a:buNone/>
              <a:defRPr sz="1500">
                <a:solidFill>
                  <a:schemeClr val="tx1">
                    <a:tint val="75000"/>
                  </a:schemeClr>
                </a:solidFill>
              </a:defRPr>
            </a:lvl8pPr>
            <a:lvl9pPr marL="4031354" indent="0">
              <a:buNone/>
              <a:defRPr sz="15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DDDE2B-66E0-4DF5-83CC-93D0F578CFE4}" type="datetimeFigureOut">
              <a:rPr lang="en-US" smtClean="0">
                <a:solidFill>
                  <a:prstClr val="black">
                    <a:tint val="75000"/>
                  </a:prstClr>
                </a:solidFill>
              </a:rPr>
              <a:pPr/>
              <a:t>2/14/15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E09795F-F594-45DF-992E-5A906A4236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85851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2920" y="1813563"/>
            <a:ext cx="4442460" cy="5129425"/>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3020" y="1813563"/>
            <a:ext cx="4442460" cy="5129425"/>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DDDDE2B-66E0-4DF5-83CC-93D0F578CFE4}" type="datetimeFigureOut">
              <a:rPr lang="en-US" smtClean="0">
                <a:solidFill>
                  <a:prstClr val="black">
                    <a:tint val="75000"/>
                  </a:prstClr>
                </a:solidFill>
              </a:rPr>
              <a:pPr/>
              <a:t>2/14/15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E09795F-F594-45DF-992E-5A906A4236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61095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2921" y="1739798"/>
            <a:ext cx="4444207" cy="725063"/>
          </a:xfrm>
        </p:spPr>
        <p:txBody>
          <a:bodyPr anchor="b"/>
          <a:lstStyle>
            <a:lvl1pPr marL="0" indent="0">
              <a:buNone/>
              <a:defRPr sz="2600" b="1"/>
            </a:lvl1pPr>
            <a:lvl2pPr marL="503920" indent="0">
              <a:buNone/>
              <a:defRPr sz="2200" b="1"/>
            </a:lvl2pPr>
            <a:lvl3pPr marL="1007838" indent="0">
              <a:buNone/>
              <a:defRPr sz="2000" b="1"/>
            </a:lvl3pPr>
            <a:lvl4pPr marL="1511758" indent="0">
              <a:buNone/>
              <a:defRPr sz="1800" b="1"/>
            </a:lvl4pPr>
            <a:lvl5pPr marL="2015677" indent="0">
              <a:buNone/>
              <a:defRPr sz="1800" b="1"/>
            </a:lvl5pPr>
            <a:lvl6pPr marL="2519597" indent="0">
              <a:buNone/>
              <a:defRPr sz="1800" b="1"/>
            </a:lvl6pPr>
            <a:lvl7pPr marL="3023515" indent="0">
              <a:buNone/>
              <a:defRPr sz="1800" b="1"/>
            </a:lvl7pPr>
            <a:lvl8pPr marL="3527435" indent="0">
              <a:buNone/>
              <a:defRPr sz="1800" b="1"/>
            </a:lvl8pPr>
            <a:lvl9pPr marL="4031354"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502921" y="2464860"/>
            <a:ext cx="4444207" cy="4478126"/>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09528" y="1739798"/>
            <a:ext cx="4445952" cy="725063"/>
          </a:xfrm>
        </p:spPr>
        <p:txBody>
          <a:bodyPr anchor="b"/>
          <a:lstStyle>
            <a:lvl1pPr marL="0" indent="0">
              <a:buNone/>
              <a:defRPr sz="2600" b="1"/>
            </a:lvl1pPr>
            <a:lvl2pPr marL="503920" indent="0">
              <a:buNone/>
              <a:defRPr sz="2200" b="1"/>
            </a:lvl2pPr>
            <a:lvl3pPr marL="1007838" indent="0">
              <a:buNone/>
              <a:defRPr sz="2000" b="1"/>
            </a:lvl3pPr>
            <a:lvl4pPr marL="1511758" indent="0">
              <a:buNone/>
              <a:defRPr sz="1800" b="1"/>
            </a:lvl4pPr>
            <a:lvl5pPr marL="2015677" indent="0">
              <a:buNone/>
              <a:defRPr sz="1800" b="1"/>
            </a:lvl5pPr>
            <a:lvl6pPr marL="2519597" indent="0">
              <a:buNone/>
              <a:defRPr sz="1800" b="1"/>
            </a:lvl6pPr>
            <a:lvl7pPr marL="3023515" indent="0">
              <a:buNone/>
              <a:defRPr sz="1800" b="1"/>
            </a:lvl7pPr>
            <a:lvl8pPr marL="3527435" indent="0">
              <a:buNone/>
              <a:defRPr sz="1800" b="1"/>
            </a:lvl8pPr>
            <a:lvl9pPr marL="4031354"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109528" y="2464860"/>
            <a:ext cx="4445952" cy="4478126"/>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DDDDE2B-66E0-4DF5-83CC-93D0F578CFE4}" type="datetimeFigureOut">
              <a:rPr lang="en-US" smtClean="0">
                <a:solidFill>
                  <a:prstClr val="black">
                    <a:tint val="75000"/>
                  </a:prstClr>
                </a:solidFill>
              </a:rPr>
              <a:pPr/>
              <a:t>2/14/15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3E09795F-F594-45DF-992E-5A906A4236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22861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DDDDE2B-66E0-4DF5-83CC-93D0F578CFE4}" type="datetimeFigureOut">
              <a:rPr lang="en-US" smtClean="0">
                <a:solidFill>
                  <a:prstClr val="black">
                    <a:tint val="75000"/>
                  </a:prstClr>
                </a:solidFill>
              </a:rPr>
              <a:pPr/>
              <a:t>2/14/15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3E09795F-F594-45DF-992E-5A906A4236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4890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DDDE2B-66E0-4DF5-83CC-93D0F578CFE4}" type="datetimeFigureOut">
              <a:rPr lang="en-US" smtClean="0">
                <a:solidFill>
                  <a:prstClr val="black">
                    <a:tint val="75000"/>
                  </a:prstClr>
                </a:solidFill>
              </a:rPr>
              <a:pPr/>
              <a:t>2/14/15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3E09795F-F594-45DF-992E-5A906A4236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13013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922" y="309457"/>
            <a:ext cx="3309144" cy="1316990"/>
          </a:xfrm>
        </p:spPr>
        <p:txBody>
          <a:bodyPr anchor="b"/>
          <a:lstStyle>
            <a:lvl1pPr algn="l">
              <a:defRPr sz="2200" b="1"/>
            </a:lvl1pPr>
          </a:lstStyle>
          <a:p>
            <a:r>
              <a:rPr lang="en-US" smtClean="0"/>
              <a:t>Click to edit Master title style</a:t>
            </a:r>
            <a:endParaRPr lang="en-US"/>
          </a:p>
        </p:txBody>
      </p:sp>
      <p:sp>
        <p:nvSpPr>
          <p:cNvPr id="3" name="Content Placeholder 2"/>
          <p:cNvSpPr>
            <a:spLocks noGrp="1"/>
          </p:cNvSpPr>
          <p:nvPr>
            <p:ph idx="1"/>
          </p:nvPr>
        </p:nvSpPr>
        <p:spPr>
          <a:xfrm>
            <a:off x="3932558" y="309459"/>
            <a:ext cx="5622925" cy="6633528"/>
          </a:xfrm>
        </p:spPr>
        <p:txBody>
          <a:bodyPr/>
          <a:lstStyle>
            <a:lvl1pPr>
              <a:defRPr sz="35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2922" y="1626449"/>
            <a:ext cx="3309144" cy="5316538"/>
          </a:xfrm>
        </p:spPr>
        <p:txBody>
          <a:bodyPr/>
          <a:lstStyle>
            <a:lvl1pPr marL="0" indent="0">
              <a:buNone/>
              <a:defRPr sz="1500"/>
            </a:lvl1pPr>
            <a:lvl2pPr marL="503920" indent="0">
              <a:buNone/>
              <a:defRPr sz="1300"/>
            </a:lvl2pPr>
            <a:lvl3pPr marL="1007838" indent="0">
              <a:buNone/>
              <a:defRPr sz="1100"/>
            </a:lvl3pPr>
            <a:lvl4pPr marL="1511758" indent="0">
              <a:buNone/>
              <a:defRPr sz="1000"/>
            </a:lvl4pPr>
            <a:lvl5pPr marL="2015677" indent="0">
              <a:buNone/>
              <a:defRPr sz="1000"/>
            </a:lvl5pPr>
            <a:lvl6pPr marL="2519597" indent="0">
              <a:buNone/>
              <a:defRPr sz="1000"/>
            </a:lvl6pPr>
            <a:lvl7pPr marL="3023515" indent="0">
              <a:buNone/>
              <a:defRPr sz="1000"/>
            </a:lvl7pPr>
            <a:lvl8pPr marL="3527435" indent="0">
              <a:buNone/>
              <a:defRPr sz="1000"/>
            </a:lvl8pPr>
            <a:lvl9pPr marL="4031354"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DDDE2B-66E0-4DF5-83CC-93D0F578CFE4}" type="datetimeFigureOut">
              <a:rPr lang="en-US" smtClean="0">
                <a:solidFill>
                  <a:prstClr val="black">
                    <a:tint val="75000"/>
                  </a:prstClr>
                </a:solidFill>
              </a:rPr>
              <a:pPr/>
              <a:t>2/14/15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E09795F-F594-45DF-992E-5A906A4236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90518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517" y="5440681"/>
            <a:ext cx="6035040" cy="642303"/>
          </a:xfrm>
        </p:spPr>
        <p:txBody>
          <a:bodyPr anchor="b"/>
          <a:lstStyle>
            <a:lvl1pPr algn="l">
              <a:defRPr sz="2200" b="1"/>
            </a:lvl1pPr>
          </a:lstStyle>
          <a:p>
            <a:r>
              <a:rPr lang="en-US" smtClean="0"/>
              <a:t>Click to edit Master title style</a:t>
            </a:r>
            <a:endParaRPr lang="en-US"/>
          </a:p>
        </p:txBody>
      </p:sp>
      <p:sp>
        <p:nvSpPr>
          <p:cNvPr id="3" name="Picture Placeholder 2"/>
          <p:cNvSpPr>
            <a:spLocks noGrp="1"/>
          </p:cNvSpPr>
          <p:nvPr>
            <p:ph type="pic" idx="1"/>
          </p:nvPr>
        </p:nvSpPr>
        <p:spPr>
          <a:xfrm>
            <a:off x="1971517" y="694480"/>
            <a:ext cx="6035040" cy="4663440"/>
          </a:xfrm>
        </p:spPr>
        <p:txBody>
          <a:bodyPr/>
          <a:lstStyle>
            <a:lvl1pPr marL="0" indent="0">
              <a:buNone/>
              <a:defRPr sz="3500"/>
            </a:lvl1pPr>
            <a:lvl2pPr marL="503920" indent="0">
              <a:buNone/>
              <a:defRPr sz="3100"/>
            </a:lvl2pPr>
            <a:lvl3pPr marL="1007838" indent="0">
              <a:buNone/>
              <a:defRPr sz="2600"/>
            </a:lvl3pPr>
            <a:lvl4pPr marL="1511758" indent="0">
              <a:buNone/>
              <a:defRPr sz="2200"/>
            </a:lvl4pPr>
            <a:lvl5pPr marL="2015677" indent="0">
              <a:buNone/>
              <a:defRPr sz="2200"/>
            </a:lvl5pPr>
            <a:lvl6pPr marL="2519597" indent="0">
              <a:buNone/>
              <a:defRPr sz="2200"/>
            </a:lvl6pPr>
            <a:lvl7pPr marL="3023515" indent="0">
              <a:buNone/>
              <a:defRPr sz="2200"/>
            </a:lvl7pPr>
            <a:lvl8pPr marL="3527435" indent="0">
              <a:buNone/>
              <a:defRPr sz="2200"/>
            </a:lvl8pPr>
            <a:lvl9pPr marL="4031354" indent="0">
              <a:buNone/>
              <a:defRPr sz="22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971517" y="6082984"/>
            <a:ext cx="6035040" cy="912177"/>
          </a:xfrm>
        </p:spPr>
        <p:txBody>
          <a:bodyPr/>
          <a:lstStyle>
            <a:lvl1pPr marL="0" indent="0">
              <a:buNone/>
              <a:defRPr sz="1500"/>
            </a:lvl1pPr>
            <a:lvl2pPr marL="503920" indent="0">
              <a:buNone/>
              <a:defRPr sz="1300"/>
            </a:lvl2pPr>
            <a:lvl3pPr marL="1007838" indent="0">
              <a:buNone/>
              <a:defRPr sz="1100"/>
            </a:lvl3pPr>
            <a:lvl4pPr marL="1511758" indent="0">
              <a:buNone/>
              <a:defRPr sz="1000"/>
            </a:lvl4pPr>
            <a:lvl5pPr marL="2015677" indent="0">
              <a:buNone/>
              <a:defRPr sz="1000"/>
            </a:lvl5pPr>
            <a:lvl6pPr marL="2519597" indent="0">
              <a:buNone/>
              <a:defRPr sz="1000"/>
            </a:lvl6pPr>
            <a:lvl7pPr marL="3023515" indent="0">
              <a:buNone/>
              <a:defRPr sz="1000"/>
            </a:lvl7pPr>
            <a:lvl8pPr marL="3527435" indent="0">
              <a:buNone/>
              <a:defRPr sz="1000"/>
            </a:lvl8pPr>
            <a:lvl9pPr marL="4031354"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DDDE2B-66E0-4DF5-83CC-93D0F578CFE4}" type="datetimeFigureOut">
              <a:rPr lang="en-US" smtClean="0">
                <a:solidFill>
                  <a:prstClr val="black">
                    <a:tint val="75000"/>
                  </a:prstClr>
                </a:solidFill>
              </a:rPr>
              <a:pPr/>
              <a:t>2/14/15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E09795F-F594-45DF-992E-5A906A4236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4797819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4.xml"/><Relationship Id="rId12" Type="http://schemas.openxmlformats.org/officeDocument/2006/relationships/slideLayout" Target="../slideLayouts/slideLayout25.xml"/><Relationship Id="rId13" Type="http://schemas.openxmlformats.org/officeDocument/2006/relationships/slideLayout" Target="../slideLayouts/slideLayout26.xml"/><Relationship Id="rId14" Type="http://schemas.openxmlformats.org/officeDocument/2006/relationships/theme" Target="../theme/theme2.xml"/><Relationship Id="rId1" Type="http://schemas.openxmlformats.org/officeDocument/2006/relationships/slideLayout" Target="../slideLayouts/slideLayout14.xml"/><Relationship Id="rId2" Type="http://schemas.openxmlformats.org/officeDocument/2006/relationships/slideLayout" Target="../slideLayouts/slideLayout15.xml"/><Relationship Id="rId3" Type="http://schemas.openxmlformats.org/officeDocument/2006/relationships/slideLayout" Target="../slideLayouts/slideLayout16.xml"/><Relationship Id="rId4" Type="http://schemas.openxmlformats.org/officeDocument/2006/relationships/slideLayout" Target="../slideLayouts/slideLayout17.xml"/><Relationship Id="rId5" Type="http://schemas.openxmlformats.org/officeDocument/2006/relationships/slideLayout" Target="../slideLayouts/slideLayout18.xml"/><Relationship Id="rId6" Type="http://schemas.openxmlformats.org/officeDocument/2006/relationships/slideLayout" Target="../slideLayouts/slideLayout19.xml"/><Relationship Id="rId7" Type="http://schemas.openxmlformats.org/officeDocument/2006/relationships/slideLayout" Target="../slideLayouts/slideLayout20.xml"/><Relationship Id="rId8" Type="http://schemas.openxmlformats.org/officeDocument/2006/relationships/slideLayout" Target="../slideLayouts/slideLayout21.xml"/><Relationship Id="rId9" Type="http://schemas.openxmlformats.org/officeDocument/2006/relationships/slideLayout" Target="../slideLayouts/slideLayout22.xml"/><Relationship Id="rId10"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172720"/>
            <a:ext cx="9052560" cy="949960"/>
          </a:xfrm>
          <a:prstGeom prst="rect">
            <a:avLst/>
          </a:prstGeom>
        </p:spPr>
        <p:txBody>
          <a:bodyPr vert="horz" lIns="100794" tIns="50397" rIns="100794" bIns="50397"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02920" y="1381761"/>
            <a:ext cx="9052560" cy="5561225"/>
          </a:xfrm>
          <a:prstGeom prst="rect">
            <a:avLst/>
          </a:prstGeom>
        </p:spPr>
        <p:txBody>
          <a:bodyPr vert="horz" lIns="100794" tIns="50397" rIns="100794" bIns="50397" rtlCol="0">
            <a:normAutofit/>
          </a:bodyPr>
          <a:lstStyle/>
          <a:p>
            <a:pPr lvl="0"/>
            <a:r>
              <a:rPr lang="en-US" dirty="0" smtClean="0"/>
              <a:t>Click to edit Master text styles</a:t>
            </a:r>
          </a:p>
          <a:p>
            <a:pPr lvl="1"/>
            <a:r>
              <a:rPr lang="en-US" dirty="0" smtClean="0"/>
              <a:t>Second level</a:t>
            </a:r>
          </a:p>
          <a:p>
            <a:pPr lvl="2"/>
            <a:r>
              <a:rPr lang="en-US" dirty="0" smtClean="0"/>
              <a:t>Third level third level third level third level third level third </a:t>
            </a:r>
            <a:r>
              <a:rPr lang="en-US" dirty="0" err="1" smtClean="0"/>
              <a:t>Third</a:t>
            </a:r>
            <a:r>
              <a:rPr lang="en-US" dirty="0" smtClean="0"/>
              <a:t> level third level</a:t>
            </a:r>
          </a:p>
          <a:p>
            <a:pPr lvl="3"/>
            <a:r>
              <a:rPr lang="en-US" dirty="0" smtClean="0"/>
              <a:t>Fourth level fourth level fourth level fourth level fourth level fourth level fourth level</a:t>
            </a:r>
          </a:p>
          <a:p>
            <a:pPr lvl="4"/>
            <a:r>
              <a:rPr lang="en-US" dirty="0" smtClean="0"/>
              <a:t>Fifth level fifth level fifth level fifth level fifth level fifth level fifth level fifth level fifth level</a:t>
            </a:r>
            <a:endParaRPr lang="en-US" dirty="0"/>
          </a:p>
        </p:txBody>
      </p:sp>
      <p:sp>
        <p:nvSpPr>
          <p:cNvPr id="4" name="Date Placeholder 3"/>
          <p:cNvSpPr>
            <a:spLocks noGrp="1"/>
          </p:cNvSpPr>
          <p:nvPr>
            <p:ph type="dt" sz="half" idx="2"/>
          </p:nvPr>
        </p:nvSpPr>
        <p:spPr>
          <a:xfrm>
            <a:off x="502920" y="7203864"/>
            <a:ext cx="2346960" cy="413809"/>
          </a:xfrm>
          <a:prstGeom prst="rect">
            <a:avLst/>
          </a:prstGeom>
        </p:spPr>
        <p:txBody>
          <a:bodyPr vert="horz" lIns="100794" tIns="50397" rIns="100794" bIns="50397" rtlCol="0" anchor="ctr"/>
          <a:lstStyle>
            <a:lvl1pPr algn="l">
              <a:defRPr sz="1300">
                <a:solidFill>
                  <a:schemeClr val="tx1">
                    <a:tint val="75000"/>
                  </a:schemeClr>
                </a:solidFill>
              </a:defRPr>
            </a:lvl1pPr>
          </a:lstStyle>
          <a:p>
            <a:pPr>
              <a:lnSpc>
                <a:spcPct val="41000"/>
              </a:lnSpc>
            </a:pPr>
            <a:fld id="{6DDDDE2B-66E0-4DF5-83CC-93D0F578CFE4}" type="datetimeFigureOut">
              <a:rPr lang="en-US" smtClean="0">
                <a:solidFill>
                  <a:prstClr val="black">
                    <a:tint val="75000"/>
                  </a:prstClr>
                </a:solidFill>
              </a:rPr>
              <a:pPr>
                <a:lnSpc>
                  <a:spcPct val="41000"/>
                </a:lnSpc>
              </a:pPr>
              <a:t>2/14/15</a:t>
            </a:fld>
            <a:endParaRPr lang="en-US">
              <a:solidFill>
                <a:prstClr val="black">
                  <a:tint val="75000"/>
                </a:prstClr>
              </a:solidFill>
            </a:endParaRPr>
          </a:p>
        </p:txBody>
      </p:sp>
      <p:sp>
        <p:nvSpPr>
          <p:cNvPr id="5" name="Footer Placeholder 4"/>
          <p:cNvSpPr>
            <a:spLocks noGrp="1"/>
          </p:cNvSpPr>
          <p:nvPr>
            <p:ph type="ftr" sz="quarter" idx="3"/>
          </p:nvPr>
        </p:nvSpPr>
        <p:spPr>
          <a:xfrm>
            <a:off x="3436620" y="7203864"/>
            <a:ext cx="3185160" cy="413809"/>
          </a:xfrm>
          <a:prstGeom prst="rect">
            <a:avLst/>
          </a:prstGeom>
        </p:spPr>
        <p:txBody>
          <a:bodyPr vert="horz" lIns="100794" tIns="50397" rIns="100794" bIns="50397" rtlCol="0" anchor="ctr"/>
          <a:lstStyle>
            <a:lvl1pPr algn="ctr">
              <a:defRPr sz="1300">
                <a:solidFill>
                  <a:schemeClr val="tx1">
                    <a:tint val="75000"/>
                  </a:schemeClr>
                </a:solidFill>
              </a:defRPr>
            </a:lvl1pPr>
          </a:lstStyle>
          <a:p>
            <a:pPr>
              <a:lnSpc>
                <a:spcPct val="41000"/>
              </a:lnSpc>
            </a:pPr>
            <a:endParaRPr lang="en-US">
              <a:solidFill>
                <a:prstClr val="black">
                  <a:tint val="75000"/>
                </a:prstClr>
              </a:solidFill>
            </a:endParaRPr>
          </a:p>
        </p:txBody>
      </p:sp>
      <p:sp>
        <p:nvSpPr>
          <p:cNvPr id="6" name="Slide Number Placeholder 5"/>
          <p:cNvSpPr>
            <a:spLocks noGrp="1"/>
          </p:cNvSpPr>
          <p:nvPr>
            <p:ph type="sldNum" sz="quarter" idx="4"/>
          </p:nvPr>
        </p:nvSpPr>
        <p:spPr>
          <a:xfrm>
            <a:off x="7208520" y="7203864"/>
            <a:ext cx="2346960" cy="413809"/>
          </a:xfrm>
          <a:prstGeom prst="rect">
            <a:avLst/>
          </a:prstGeom>
        </p:spPr>
        <p:txBody>
          <a:bodyPr vert="horz" lIns="100794" tIns="50397" rIns="100794" bIns="50397" rtlCol="0" anchor="ctr"/>
          <a:lstStyle>
            <a:lvl1pPr algn="r">
              <a:defRPr sz="1300">
                <a:solidFill>
                  <a:schemeClr val="tx1">
                    <a:tint val="75000"/>
                  </a:schemeClr>
                </a:solidFill>
              </a:defRPr>
            </a:lvl1pPr>
          </a:lstStyle>
          <a:p>
            <a:pPr>
              <a:lnSpc>
                <a:spcPct val="41000"/>
              </a:lnSpc>
            </a:pPr>
            <a:fld id="{3E09795F-F594-45DF-992E-5A906A4236CE}" type="slidenum">
              <a:rPr lang="en-US" smtClean="0">
                <a:solidFill>
                  <a:prstClr val="black">
                    <a:tint val="75000"/>
                  </a:prstClr>
                </a:solidFill>
              </a:rPr>
              <a:pPr>
                <a:lnSpc>
                  <a:spcPct val="41000"/>
                </a:lnSpc>
              </a:pPr>
              <a:t>‹#›</a:t>
            </a:fld>
            <a:endParaRPr lang="en-US">
              <a:solidFill>
                <a:prstClr val="black">
                  <a:tint val="75000"/>
                </a:prstClr>
              </a:solidFill>
            </a:endParaRPr>
          </a:p>
        </p:txBody>
      </p:sp>
    </p:spTree>
    <p:extLst>
      <p:ext uri="{BB962C8B-B14F-4D97-AF65-F5344CB8AC3E}">
        <p14:creationId xmlns:p14="http://schemas.microsoft.com/office/powerpoint/2010/main" val="262871394"/>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timing>
    <p:tnLst>
      <p:par>
        <p:cTn xmlns:p14="http://schemas.microsoft.com/office/powerpoint/2010/main" id="1" dur="indefinite" restart="never" nodeType="tmRoot"/>
      </p:par>
    </p:tnLst>
  </p:timing>
  <p:txStyles>
    <p:titleStyle>
      <a:lvl1pPr algn="ctr" defTabSz="1007943" rtl="0" eaLnBrk="1" latinLnBrk="0" hangingPunct="1">
        <a:spcBef>
          <a:spcPct val="0"/>
        </a:spcBef>
        <a:buNone/>
        <a:defRPr sz="4000" b="1" kern="1200">
          <a:solidFill>
            <a:schemeClr val="tx2">
              <a:lumMod val="75000"/>
            </a:schemeClr>
          </a:solidFill>
          <a:latin typeface="+mj-lt"/>
          <a:ea typeface="+mj-ea"/>
          <a:cs typeface="+mj-cs"/>
        </a:defRPr>
      </a:lvl1pPr>
    </p:titleStyle>
    <p:bodyStyle>
      <a:lvl1pPr marL="0" indent="0" algn="l" defTabSz="1007943" rtl="0" eaLnBrk="1" latinLnBrk="0" hangingPunct="1">
        <a:spcBef>
          <a:spcPct val="20000"/>
        </a:spcBef>
        <a:buClr>
          <a:schemeClr val="bg1"/>
        </a:buClr>
        <a:buSzPct val="25000"/>
        <a:buFont typeface="Arial" pitchFamily="34" charset="0"/>
        <a:buChar char="•"/>
        <a:defRPr sz="3100" b="1" kern="1200">
          <a:solidFill>
            <a:schemeClr val="accent2">
              <a:lumMod val="75000"/>
            </a:schemeClr>
          </a:solidFill>
          <a:latin typeface="+mn-lt"/>
          <a:ea typeface="+mn-ea"/>
          <a:cs typeface="+mn-cs"/>
        </a:defRPr>
      </a:lvl1pPr>
      <a:lvl2pPr marL="282224" indent="-282224" algn="l" defTabSz="1007943" rtl="0" eaLnBrk="1" latinLnBrk="0" hangingPunct="1">
        <a:spcBef>
          <a:spcPct val="20000"/>
        </a:spcBef>
        <a:buFont typeface="Wingdings" pitchFamily="2" charset="2"/>
        <a:buChar char="§"/>
        <a:defRPr sz="3100" b="1" kern="1200">
          <a:solidFill>
            <a:schemeClr val="accent2">
              <a:lumMod val="75000"/>
            </a:schemeClr>
          </a:solidFill>
          <a:latin typeface="+mn-lt"/>
          <a:ea typeface="+mn-ea"/>
          <a:cs typeface="+mn-cs"/>
        </a:defRPr>
      </a:lvl2pPr>
      <a:lvl3pPr marL="503972" indent="-100794" algn="l" defTabSz="1007943" rtl="0" eaLnBrk="1" latinLnBrk="0" hangingPunct="1">
        <a:spcBef>
          <a:spcPct val="20000"/>
        </a:spcBef>
        <a:buClr>
          <a:schemeClr val="bg1"/>
        </a:buClr>
        <a:buSzPct val="25000"/>
        <a:buFont typeface="Arial" pitchFamily="34" charset="0"/>
        <a:buChar char="•"/>
        <a:defRPr sz="2600" b="1" kern="1200" baseline="0">
          <a:solidFill>
            <a:schemeClr val="accent4">
              <a:lumMod val="75000"/>
            </a:schemeClr>
          </a:solidFill>
          <a:latin typeface="+mn-lt"/>
          <a:ea typeface="+mn-ea"/>
          <a:cs typeface="+mn-cs"/>
        </a:defRPr>
      </a:lvl3pPr>
      <a:lvl4pPr marL="755957" indent="-251986" algn="l" defTabSz="1007943" rtl="0" eaLnBrk="1" latinLnBrk="0" hangingPunct="1">
        <a:spcBef>
          <a:spcPct val="20000"/>
        </a:spcBef>
        <a:buFont typeface="Wingdings" pitchFamily="2" charset="2"/>
        <a:buChar char="§"/>
        <a:defRPr sz="2600" kern="1200">
          <a:solidFill>
            <a:schemeClr val="accent4">
              <a:lumMod val="75000"/>
            </a:schemeClr>
          </a:solidFill>
          <a:latin typeface="+mn-lt"/>
          <a:ea typeface="+mn-ea"/>
          <a:cs typeface="+mn-cs"/>
        </a:defRPr>
      </a:lvl4pPr>
      <a:lvl5pPr marL="1007943" indent="0" algn="l" defTabSz="1007943" rtl="0" eaLnBrk="1" latinLnBrk="0" hangingPunct="1">
        <a:spcBef>
          <a:spcPct val="20000"/>
        </a:spcBef>
        <a:buFontTx/>
        <a:buNone/>
        <a:defRPr sz="2200" kern="1200">
          <a:solidFill>
            <a:schemeClr val="accent6">
              <a:lumMod val="75000"/>
            </a:schemeClr>
          </a:solidFill>
          <a:latin typeface="+mn-lt"/>
          <a:ea typeface="+mn-ea"/>
          <a:cs typeface="+mn-cs"/>
        </a:defRPr>
      </a:lvl5pPr>
      <a:lvl6pPr marL="2771844" indent="-251986" algn="l" defTabSz="1007943"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75815" indent="-251986" algn="l" defTabSz="1007943"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79787" indent="-251986" algn="l" defTabSz="1007943"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83758" indent="-251986" algn="l" defTabSz="1007943"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en-US"/>
      </a:defPPr>
      <a:lvl1pPr marL="0" algn="l" defTabSz="1007943" rtl="0" eaLnBrk="1" latinLnBrk="0" hangingPunct="1">
        <a:defRPr sz="2000" kern="1200">
          <a:solidFill>
            <a:schemeClr val="tx1"/>
          </a:solidFill>
          <a:latin typeface="+mn-lt"/>
          <a:ea typeface="+mn-ea"/>
          <a:cs typeface="+mn-cs"/>
        </a:defRPr>
      </a:lvl1pPr>
      <a:lvl2pPr marL="503972" algn="l" defTabSz="1007943" rtl="0" eaLnBrk="1" latinLnBrk="0" hangingPunct="1">
        <a:defRPr sz="2000" kern="1200">
          <a:solidFill>
            <a:schemeClr val="tx1"/>
          </a:solidFill>
          <a:latin typeface="+mn-lt"/>
          <a:ea typeface="+mn-ea"/>
          <a:cs typeface="+mn-cs"/>
        </a:defRPr>
      </a:lvl2pPr>
      <a:lvl3pPr marL="1007943" algn="l" defTabSz="1007943" rtl="0" eaLnBrk="1" latinLnBrk="0" hangingPunct="1">
        <a:defRPr sz="2000" kern="1200">
          <a:solidFill>
            <a:schemeClr val="tx1"/>
          </a:solidFill>
          <a:latin typeface="+mn-lt"/>
          <a:ea typeface="+mn-ea"/>
          <a:cs typeface="+mn-cs"/>
        </a:defRPr>
      </a:lvl3pPr>
      <a:lvl4pPr marL="1511915" algn="l" defTabSz="1007943" rtl="0" eaLnBrk="1" latinLnBrk="0" hangingPunct="1">
        <a:defRPr sz="2000" kern="1200">
          <a:solidFill>
            <a:schemeClr val="tx1"/>
          </a:solidFill>
          <a:latin typeface="+mn-lt"/>
          <a:ea typeface="+mn-ea"/>
          <a:cs typeface="+mn-cs"/>
        </a:defRPr>
      </a:lvl4pPr>
      <a:lvl5pPr marL="2015886" algn="l" defTabSz="1007943" rtl="0" eaLnBrk="1" latinLnBrk="0" hangingPunct="1">
        <a:defRPr sz="2000" kern="1200">
          <a:solidFill>
            <a:schemeClr val="tx1"/>
          </a:solidFill>
          <a:latin typeface="+mn-lt"/>
          <a:ea typeface="+mn-ea"/>
          <a:cs typeface="+mn-cs"/>
        </a:defRPr>
      </a:lvl5pPr>
      <a:lvl6pPr marL="2519858" algn="l" defTabSz="1007943" rtl="0" eaLnBrk="1" latinLnBrk="0" hangingPunct="1">
        <a:defRPr sz="2000" kern="1200">
          <a:solidFill>
            <a:schemeClr val="tx1"/>
          </a:solidFill>
          <a:latin typeface="+mn-lt"/>
          <a:ea typeface="+mn-ea"/>
          <a:cs typeface="+mn-cs"/>
        </a:defRPr>
      </a:lvl6pPr>
      <a:lvl7pPr marL="3023829" algn="l" defTabSz="1007943" rtl="0" eaLnBrk="1" latinLnBrk="0" hangingPunct="1">
        <a:defRPr sz="2000" kern="1200">
          <a:solidFill>
            <a:schemeClr val="tx1"/>
          </a:solidFill>
          <a:latin typeface="+mn-lt"/>
          <a:ea typeface="+mn-ea"/>
          <a:cs typeface="+mn-cs"/>
        </a:defRPr>
      </a:lvl7pPr>
      <a:lvl8pPr marL="3527801" algn="l" defTabSz="1007943" rtl="0" eaLnBrk="1" latinLnBrk="0" hangingPunct="1">
        <a:defRPr sz="2000" kern="1200">
          <a:solidFill>
            <a:schemeClr val="tx1"/>
          </a:solidFill>
          <a:latin typeface="+mn-lt"/>
          <a:ea typeface="+mn-ea"/>
          <a:cs typeface="+mn-cs"/>
        </a:defRPr>
      </a:lvl8pPr>
      <a:lvl9pPr marL="4031772" algn="l" defTabSz="1007943" rtl="0" eaLnBrk="1" latinLnBrk="0" hangingPunct="1">
        <a:defRPr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172720"/>
            <a:ext cx="9052560" cy="949960"/>
          </a:xfrm>
          <a:prstGeom prst="rect">
            <a:avLst/>
          </a:prstGeom>
        </p:spPr>
        <p:txBody>
          <a:bodyPr vert="horz" lIns="100794" tIns="50397" rIns="100794" bIns="50397"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02920" y="1381761"/>
            <a:ext cx="9052560" cy="5561225"/>
          </a:xfrm>
          <a:prstGeom prst="rect">
            <a:avLst/>
          </a:prstGeom>
        </p:spPr>
        <p:txBody>
          <a:bodyPr vert="horz" lIns="100794" tIns="50397" rIns="100794" bIns="50397" rtlCol="0">
            <a:normAutofit/>
          </a:bodyPr>
          <a:lstStyle/>
          <a:p>
            <a:pPr lvl="0"/>
            <a:r>
              <a:rPr lang="en-US" dirty="0" smtClean="0"/>
              <a:t>Click to edit Master text styles</a:t>
            </a:r>
          </a:p>
          <a:p>
            <a:pPr lvl="1"/>
            <a:r>
              <a:rPr lang="en-US" dirty="0" smtClean="0"/>
              <a:t>Second level</a:t>
            </a:r>
          </a:p>
          <a:p>
            <a:pPr lvl="2"/>
            <a:r>
              <a:rPr lang="en-US" dirty="0" smtClean="0"/>
              <a:t>Third level third level third level third level third level third </a:t>
            </a:r>
            <a:r>
              <a:rPr lang="en-US" dirty="0" err="1" smtClean="0"/>
              <a:t>Third</a:t>
            </a:r>
            <a:r>
              <a:rPr lang="en-US" dirty="0" smtClean="0"/>
              <a:t> level third level</a:t>
            </a:r>
          </a:p>
          <a:p>
            <a:pPr lvl="3"/>
            <a:r>
              <a:rPr lang="en-US" dirty="0" smtClean="0"/>
              <a:t>Fourth level fourth level fourth level fourth level fourth level fourth level fourth level</a:t>
            </a:r>
          </a:p>
          <a:p>
            <a:pPr lvl="4"/>
            <a:r>
              <a:rPr lang="en-US" dirty="0" smtClean="0"/>
              <a:t>Fifth level fifth level fifth level fifth level fifth level fifth level fifth level fifth level fifth level</a:t>
            </a:r>
            <a:endParaRPr lang="en-US" dirty="0"/>
          </a:p>
        </p:txBody>
      </p:sp>
      <p:sp>
        <p:nvSpPr>
          <p:cNvPr id="4" name="Date Placeholder 3"/>
          <p:cNvSpPr>
            <a:spLocks noGrp="1"/>
          </p:cNvSpPr>
          <p:nvPr>
            <p:ph type="dt" sz="half" idx="2"/>
          </p:nvPr>
        </p:nvSpPr>
        <p:spPr>
          <a:xfrm>
            <a:off x="502920" y="7203864"/>
            <a:ext cx="2346960" cy="413809"/>
          </a:xfrm>
          <a:prstGeom prst="rect">
            <a:avLst/>
          </a:prstGeom>
        </p:spPr>
        <p:txBody>
          <a:bodyPr vert="horz" lIns="100794" tIns="50397" rIns="100794" bIns="50397" rtlCol="0" anchor="ctr"/>
          <a:lstStyle>
            <a:lvl1pPr algn="l">
              <a:defRPr sz="1300">
                <a:solidFill>
                  <a:schemeClr val="tx1">
                    <a:tint val="75000"/>
                  </a:schemeClr>
                </a:solidFill>
              </a:defRPr>
            </a:lvl1pPr>
          </a:lstStyle>
          <a:p>
            <a:pPr>
              <a:lnSpc>
                <a:spcPct val="41000"/>
              </a:lnSpc>
            </a:pPr>
            <a:fld id="{6DDDDE2B-66E0-4DF5-83CC-93D0F578CFE4}" type="datetimeFigureOut">
              <a:rPr lang="en-US" smtClean="0">
                <a:solidFill>
                  <a:prstClr val="black">
                    <a:tint val="75000"/>
                  </a:prstClr>
                </a:solidFill>
              </a:rPr>
              <a:pPr>
                <a:lnSpc>
                  <a:spcPct val="41000"/>
                </a:lnSpc>
              </a:pPr>
              <a:t>2/14/15</a:t>
            </a:fld>
            <a:endParaRPr lang="en-US">
              <a:solidFill>
                <a:prstClr val="black">
                  <a:tint val="75000"/>
                </a:prstClr>
              </a:solidFill>
            </a:endParaRPr>
          </a:p>
        </p:txBody>
      </p:sp>
      <p:sp>
        <p:nvSpPr>
          <p:cNvPr id="5" name="Footer Placeholder 4"/>
          <p:cNvSpPr>
            <a:spLocks noGrp="1"/>
          </p:cNvSpPr>
          <p:nvPr>
            <p:ph type="ftr" sz="quarter" idx="3"/>
          </p:nvPr>
        </p:nvSpPr>
        <p:spPr>
          <a:xfrm>
            <a:off x="3436620" y="7203864"/>
            <a:ext cx="3185160" cy="413809"/>
          </a:xfrm>
          <a:prstGeom prst="rect">
            <a:avLst/>
          </a:prstGeom>
        </p:spPr>
        <p:txBody>
          <a:bodyPr vert="horz" lIns="100794" tIns="50397" rIns="100794" bIns="50397" rtlCol="0" anchor="ctr"/>
          <a:lstStyle>
            <a:lvl1pPr algn="ctr">
              <a:defRPr sz="1300">
                <a:solidFill>
                  <a:schemeClr val="tx1">
                    <a:tint val="75000"/>
                  </a:schemeClr>
                </a:solidFill>
              </a:defRPr>
            </a:lvl1pPr>
          </a:lstStyle>
          <a:p>
            <a:pPr>
              <a:lnSpc>
                <a:spcPct val="41000"/>
              </a:lnSpc>
            </a:pPr>
            <a:endParaRPr lang="en-US">
              <a:solidFill>
                <a:prstClr val="black">
                  <a:tint val="75000"/>
                </a:prstClr>
              </a:solidFill>
            </a:endParaRPr>
          </a:p>
        </p:txBody>
      </p:sp>
      <p:sp>
        <p:nvSpPr>
          <p:cNvPr id="6" name="Slide Number Placeholder 5"/>
          <p:cNvSpPr>
            <a:spLocks noGrp="1"/>
          </p:cNvSpPr>
          <p:nvPr>
            <p:ph type="sldNum" sz="quarter" idx="4"/>
          </p:nvPr>
        </p:nvSpPr>
        <p:spPr>
          <a:xfrm>
            <a:off x="7208520" y="7203864"/>
            <a:ext cx="2346960" cy="413809"/>
          </a:xfrm>
          <a:prstGeom prst="rect">
            <a:avLst/>
          </a:prstGeom>
        </p:spPr>
        <p:txBody>
          <a:bodyPr vert="horz" lIns="100794" tIns="50397" rIns="100794" bIns="50397" rtlCol="0" anchor="ctr"/>
          <a:lstStyle>
            <a:lvl1pPr algn="r">
              <a:defRPr sz="1300">
                <a:solidFill>
                  <a:schemeClr val="tx1">
                    <a:tint val="75000"/>
                  </a:schemeClr>
                </a:solidFill>
              </a:defRPr>
            </a:lvl1pPr>
          </a:lstStyle>
          <a:p>
            <a:pPr>
              <a:lnSpc>
                <a:spcPct val="41000"/>
              </a:lnSpc>
            </a:pPr>
            <a:fld id="{3E09795F-F594-45DF-992E-5A906A4236CE}" type="slidenum">
              <a:rPr lang="en-US" smtClean="0">
                <a:solidFill>
                  <a:prstClr val="black">
                    <a:tint val="75000"/>
                  </a:prstClr>
                </a:solidFill>
              </a:rPr>
              <a:pPr>
                <a:lnSpc>
                  <a:spcPct val="41000"/>
                </a:lnSpc>
              </a:pPr>
              <a:t>‹#›</a:t>
            </a:fld>
            <a:endParaRPr lang="en-US">
              <a:solidFill>
                <a:prstClr val="black">
                  <a:tint val="75000"/>
                </a:prstClr>
              </a:solidFill>
            </a:endParaRPr>
          </a:p>
        </p:txBody>
      </p:sp>
    </p:spTree>
    <p:extLst>
      <p:ext uri="{BB962C8B-B14F-4D97-AF65-F5344CB8AC3E}">
        <p14:creationId xmlns:p14="http://schemas.microsoft.com/office/powerpoint/2010/main" val="262871394"/>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 id="2147483713" r:id="rId13"/>
  </p:sldLayoutIdLst>
  <p:timing>
    <p:tnLst>
      <p:par>
        <p:cTn xmlns:p14="http://schemas.microsoft.com/office/powerpoint/2010/main" id="1" dur="indefinite" restart="never" nodeType="tmRoot"/>
      </p:par>
    </p:tnLst>
  </p:timing>
  <p:txStyles>
    <p:titleStyle>
      <a:lvl1pPr algn="ctr" defTabSz="1007943" rtl="0" eaLnBrk="1" latinLnBrk="0" hangingPunct="1">
        <a:spcBef>
          <a:spcPct val="0"/>
        </a:spcBef>
        <a:buNone/>
        <a:defRPr sz="4000" b="1" kern="1200">
          <a:solidFill>
            <a:schemeClr val="tx2">
              <a:lumMod val="75000"/>
            </a:schemeClr>
          </a:solidFill>
          <a:latin typeface="+mj-lt"/>
          <a:ea typeface="+mj-ea"/>
          <a:cs typeface="+mj-cs"/>
        </a:defRPr>
      </a:lvl1pPr>
    </p:titleStyle>
    <p:bodyStyle>
      <a:lvl1pPr marL="0" indent="0" algn="l" defTabSz="1007943" rtl="0" eaLnBrk="1" latinLnBrk="0" hangingPunct="1">
        <a:spcBef>
          <a:spcPct val="20000"/>
        </a:spcBef>
        <a:buClr>
          <a:schemeClr val="bg1"/>
        </a:buClr>
        <a:buSzPct val="25000"/>
        <a:buFont typeface="Arial" pitchFamily="34" charset="0"/>
        <a:buChar char="•"/>
        <a:defRPr sz="3100" b="1" kern="1200">
          <a:solidFill>
            <a:schemeClr val="accent2">
              <a:lumMod val="75000"/>
            </a:schemeClr>
          </a:solidFill>
          <a:latin typeface="+mn-lt"/>
          <a:ea typeface="+mn-ea"/>
          <a:cs typeface="+mn-cs"/>
        </a:defRPr>
      </a:lvl1pPr>
      <a:lvl2pPr marL="282224" indent="-282224" algn="l" defTabSz="1007943" rtl="0" eaLnBrk="1" latinLnBrk="0" hangingPunct="1">
        <a:spcBef>
          <a:spcPct val="20000"/>
        </a:spcBef>
        <a:buFont typeface="Wingdings" pitchFamily="2" charset="2"/>
        <a:buChar char="§"/>
        <a:defRPr sz="3100" b="1" kern="1200">
          <a:solidFill>
            <a:schemeClr val="accent2">
              <a:lumMod val="75000"/>
            </a:schemeClr>
          </a:solidFill>
          <a:latin typeface="+mn-lt"/>
          <a:ea typeface="+mn-ea"/>
          <a:cs typeface="+mn-cs"/>
        </a:defRPr>
      </a:lvl2pPr>
      <a:lvl3pPr marL="503972" indent="-100794" algn="l" defTabSz="1007943" rtl="0" eaLnBrk="1" latinLnBrk="0" hangingPunct="1">
        <a:spcBef>
          <a:spcPct val="20000"/>
        </a:spcBef>
        <a:buClr>
          <a:schemeClr val="bg1"/>
        </a:buClr>
        <a:buSzPct val="25000"/>
        <a:buFont typeface="Arial" pitchFamily="34" charset="0"/>
        <a:buChar char="•"/>
        <a:defRPr sz="2600" b="1" kern="1200" baseline="0">
          <a:solidFill>
            <a:schemeClr val="accent4">
              <a:lumMod val="75000"/>
            </a:schemeClr>
          </a:solidFill>
          <a:latin typeface="+mn-lt"/>
          <a:ea typeface="+mn-ea"/>
          <a:cs typeface="+mn-cs"/>
        </a:defRPr>
      </a:lvl3pPr>
      <a:lvl4pPr marL="755957" indent="-251986" algn="l" defTabSz="1007943" rtl="0" eaLnBrk="1" latinLnBrk="0" hangingPunct="1">
        <a:spcBef>
          <a:spcPct val="20000"/>
        </a:spcBef>
        <a:buFont typeface="Wingdings" pitchFamily="2" charset="2"/>
        <a:buChar char="§"/>
        <a:defRPr sz="2600" kern="1200">
          <a:solidFill>
            <a:schemeClr val="accent4">
              <a:lumMod val="75000"/>
            </a:schemeClr>
          </a:solidFill>
          <a:latin typeface="+mn-lt"/>
          <a:ea typeface="+mn-ea"/>
          <a:cs typeface="+mn-cs"/>
        </a:defRPr>
      </a:lvl4pPr>
      <a:lvl5pPr marL="1007943" indent="0" algn="l" defTabSz="1007943" rtl="0" eaLnBrk="1" latinLnBrk="0" hangingPunct="1">
        <a:spcBef>
          <a:spcPct val="20000"/>
        </a:spcBef>
        <a:buFontTx/>
        <a:buNone/>
        <a:defRPr sz="2200" kern="1200">
          <a:solidFill>
            <a:schemeClr val="accent6">
              <a:lumMod val="75000"/>
            </a:schemeClr>
          </a:solidFill>
          <a:latin typeface="+mn-lt"/>
          <a:ea typeface="+mn-ea"/>
          <a:cs typeface="+mn-cs"/>
        </a:defRPr>
      </a:lvl5pPr>
      <a:lvl6pPr marL="2771844" indent="-251986" algn="l" defTabSz="1007943"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75815" indent="-251986" algn="l" defTabSz="1007943"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79787" indent="-251986" algn="l" defTabSz="1007943"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83758" indent="-251986" algn="l" defTabSz="1007943"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en-US"/>
      </a:defPPr>
      <a:lvl1pPr marL="0" algn="l" defTabSz="1007943" rtl="0" eaLnBrk="1" latinLnBrk="0" hangingPunct="1">
        <a:defRPr sz="2000" kern="1200">
          <a:solidFill>
            <a:schemeClr val="tx1"/>
          </a:solidFill>
          <a:latin typeface="+mn-lt"/>
          <a:ea typeface="+mn-ea"/>
          <a:cs typeface="+mn-cs"/>
        </a:defRPr>
      </a:lvl1pPr>
      <a:lvl2pPr marL="503972" algn="l" defTabSz="1007943" rtl="0" eaLnBrk="1" latinLnBrk="0" hangingPunct="1">
        <a:defRPr sz="2000" kern="1200">
          <a:solidFill>
            <a:schemeClr val="tx1"/>
          </a:solidFill>
          <a:latin typeface="+mn-lt"/>
          <a:ea typeface="+mn-ea"/>
          <a:cs typeface="+mn-cs"/>
        </a:defRPr>
      </a:lvl2pPr>
      <a:lvl3pPr marL="1007943" algn="l" defTabSz="1007943" rtl="0" eaLnBrk="1" latinLnBrk="0" hangingPunct="1">
        <a:defRPr sz="2000" kern="1200">
          <a:solidFill>
            <a:schemeClr val="tx1"/>
          </a:solidFill>
          <a:latin typeface="+mn-lt"/>
          <a:ea typeface="+mn-ea"/>
          <a:cs typeface="+mn-cs"/>
        </a:defRPr>
      </a:lvl3pPr>
      <a:lvl4pPr marL="1511915" algn="l" defTabSz="1007943" rtl="0" eaLnBrk="1" latinLnBrk="0" hangingPunct="1">
        <a:defRPr sz="2000" kern="1200">
          <a:solidFill>
            <a:schemeClr val="tx1"/>
          </a:solidFill>
          <a:latin typeface="+mn-lt"/>
          <a:ea typeface="+mn-ea"/>
          <a:cs typeface="+mn-cs"/>
        </a:defRPr>
      </a:lvl4pPr>
      <a:lvl5pPr marL="2015886" algn="l" defTabSz="1007943" rtl="0" eaLnBrk="1" latinLnBrk="0" hangingPunct="1">
        <a:defRPr sz="2000" kern="1200">
          <a:solidFill>
            <a:schemeClr val="tx1"/>
          </a:solidFill>
          <a:latin typeface="+mn-lt"/>
          <a:ea typeface="+mn-ea"/>
          <a:cs typeface="+mn-cs"/>
        </a:defRPr>
      </a:lvl5pPr>
      <a:lvl6pPr marL="2519858" algn="l" defTabSz="1007943" rtl="0" eaLnBrk="1" latinLnBrk="0" hangingPunct="1">
        <a:defRPr sz="2000" kern="1200">
          <a:solidFill>
            <a:schemeClr val="tx1"/>
          </a:solidFill>
          <a:latin typeface="+mn-lt"/>
          <a:ea typeface="+mn-ea"/>
          <a:cs typeface="+mn-cs"/>
        </a:defRPr>
      </a:lvl6pPr>
      <a:lvl7pPr marL="3023829" algn="l" defTabSz="1007943" rtl="0" eaLnBrk="1" latinLnBrk="0" hangingPunct="1">
        <a:defRPr sz="2000" kern="1200">
          <a:solidFill>
            <a:schemeClr val="tx1"/>
          </a:solidFill>
          <a:latin typeface="+mn-lt"/>
          <a:ea typeface="+mn-ea"/>
          <a:cs typeface="+mn-cs"/>
        </a:defRPr>
      </a:lvl7pPr>
      <a:lvl8pPr marL="3527801" algn="l" defTabSz="1007943" rtl="0" eaLnBrk="1" latinLnBrk="0" hangingPunct="1">
        <a:defRPr sz="2000" kern="1200">
          <a:solidFill>
            <a:schemeClr val="tx1"/>
          </a:solidFill>
          <a:latin typeface="+mn-lt"/>
          <a:ea typeface="+mn-ea"/>
          <a:cs typeface="+mn-cs"/>
        </a:defRPr>
      </a:lvl8pPr>
      <a:lvl9pPr marL="4031772" algn="l" defTabSz="1007943"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4" Type="http://schemas.openxmlformats.org/officeDocument/2006/relationships/image" Target="../media/image9.emf"/><Relationship Id="rId1" Type="http://schemas.openxmlformats.org/officeDocument/2006/relationships/slideLayout" Target="../slideLayouts/slideLayout15.xml"/><Relationship Id="rId2" Type="http://schemas.openxmlformats.org/officeDocument/2006/relationships/notesSlide" Target="../notesSlides/notesSlide1.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7.bin"/><Relationship Id="rId4" Type="http://schemas.openxmlformats.org/officeDocument/2006/relationships/image" Target="../media/image10.emf"/><Relationship Id="rId5" Type="http://schemas.openxmlformats.org/officeDocument/2006/relationships/oleObject" Target="../embeddings/oleObject8.bin"/><Relationship Id="rId6" Type="http://schemas.openxmlformats.org/officeDocument/2006/relationships/image" Target="../media/image11.emf"/><Relationship Id="rId7" Type="http://schemas.openxmlformats.org/officeDocument/2006/relationships/oleObject" Target="../embeddings/oleObject9.bin"/><Relationship Id="rId8" Type="http://schemas.openxmlformats.org/officeDocument/2006/relationships/image" Target="../media/image12.emf"/><Relationship Id="rId1" Type="http://schemas.openxmlformats.org/officeDocument/2006/relationships/vmlDrawing" Target="../drawings/vmlDrawing4.vml"/><Relationship Id="rId2"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0.bin"/><Relationship Id="rId4" Type="http://schemas.openxmlformats.org/officeDocument/2006/relationships/image" Target="../media/image13.emf"/><Relationship Id="rId5" Type="http://schemas.openxmlformats.org/officeDocument/2006/relationships/oleObject" Target="../embeddings/oleObject11.bin"/><Relationship Id="rId6" Type="http://schemas.openxmlformats.org/officeDocument/2006/relationships/image" Target="../media/image14.emf"/><Relationship Id="rId1" Type="http://schemas.openxmlformats.org/officeDocument/2006/relationships/vmlDrawing" Target="../drawings/vmlDrawing5.vml"/><Relationship Id="rId2"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2.bin"/><Relationship Id="rId4" Type="http://schemas.openxmlformats.org/officeDocument/2006/relationships/image" Target="../media/image15.emf"/><Relationship Id="rId1" Type="http://schemas.openxmlformats.org/officeDocument/2006/relationships/vmlDrawing" Target="../drawings/vmlDrawing6.vml"/><Relationship Id="rId2"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2.xml"/><Relationship Id="rId4" Type="http://schemas.openxmlformats.org/officeDocument/2006/relationships/oleObject" Target="../embeddings/oleObject13.bin"/><Relationship Id="rId5" Type="http://schemas.openxmlformats.org/officeDocument/2006/relationships/image" Target="../media/image16.emf"/><Relationship Id="rId6" Type="http://schemas.openxmlformats.org/officeDocument/2006/relationships/oleObject" Target="../embeddings/oleObject14.bin"/><Relationship Id="rId7" Type="http://schemas.openxmlformats.org/officeDocument/2006/relationships/image" Target="../media/image17.emf"/><Relationship Id="rId1" Type="http://schemas.openxmlformats.org/officeDocument/2006/relationships/vmlDrawing" Target="../drawings/vmlDrawing7.vml"/><Relationship Id="rId2"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18.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5.bin"/><Relationship Id="rId4" Type="http://schemas.openxmlformats.org/officeDocument/2006/relationships/image" Target="../media/image19.emf"/><Relationship Id="rId1" Type="http://schemas.openxmlformats.org/officeDocument/2006/relationships/vmlDrawing" Target="../drawings/vmlDrawing8.vml"/><Relationship Id="rId2"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1.emf"/><Relationship Id="rId5" Type="http://schemas.openxmlformats.org/officeDocument/2006/relationships/oleObject" Target="../embeddings/oleObject2.bin"/><Relationship Id="rId6" Type="http://schemas.openxmlformats.org/officeDocument/2006/relationships/image" Target="../media/image2.emf"/><Relationship Id="rId7" Type="http://schemas.openxmlformats.org/officeDocument/2006/relationships/oleObject" Target="../embeddings/oleObject3.bin"/><Relationship Id="rId8" Type="http://schemas.openxmlformats.org/officeDocument/2006/relationships/image" Target="../media/image3.emf"/><Relationship Id="rId1" Type="http://schemas.openxmlformats.org/officeDocument/2006/relationships/vmlDrawing" Target="../drawings/vmlDrawing1.vml"/><Relationship Id="rId2"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4.bin"/><Relationship Id="rId4" Type="http://schemas.openxmlformats.org/officeDocument/2006/relationships/image" Target="../media/image2.emf"/><Relationship Id="rId5" Type="http://schemas.openxmlformats.org/officeDocument/2006/relationships/oleObject" Target="../embeddings/oleObject5.bin"/><Relationship Id="rId6" Type="http://schemas.openxmlformats.org/officeDocument/2006/relationships/image" Target="../media/image4.emf"/><Relationship Id="rId1" Type="http://schemas.openxmlformats.org/officeDocument/2006/relationships/vmlDrawing" Target="../drawings/vmlDrawing2.vml"/><Relationship Id="rId2"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6.bin"/><Relationship Id="rId4" Type="http://schemas.openxmlformats.org/officeDocument/2006/relationships/image" Target="../media/image1.emf"/><Relationship Id="rId1" Type="http://schemas.openxmlformats.org/officeDocument/2006/relationships/vmlDrawing" Target="../drawings/vmlDrawing3.vml"/><Relationship Id="rId2"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5.emf"/><Relationship Id="rId3" Type="http://schemas.openxmlformats.org/officeDocument/2006/relationships/image" Target="../media/image6.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Practical Advice For</a:t>
            </a:r>
            <a:br>
              <a:rPr lang="en-US" dirty="0" smtClean="0"/>
            </a:br>
            <a:r>
              <a:rPr lang="en-US" dirty="0" smtClean="0"/>
              <a:t>Building Neural Nets</a:t>
            </a:r>
            <a:endParaRPr lang="en-US" dirty="0"/>
          </a:p>
        </p:txBody>
      </p:sp>
      <p:sp>
        <p:nvSpPr>
          <p:cNvPr id="3" name="Subtitle 2"/>
          <p:cNvSpPr>
            <a:spLocks noGrp="1"/>
          </p:cNvSpPr>
          <p:nvPr>
            <p:ph type="subTitle" idx="1"/>
          </p:nvPr>
        </p:nvSpPr>
        <p:spPr/>
        <p:txBody>
          <a:bodyPr/>
          <a:lstStyle/>
          <a:p>
            <a:r>
              <a:rPr lang="en-US" dirty="0" smtClean="0"/>
              <a:t>Deep Learning and Neural Nets</a:t>
            </a:r>
          </a:p>
          <a:p>
            <a:r>
              <a:rPr lang="en-US" dirty="0" smtClean="0"/>
              <a:t>Spring 2015</a:t>
            </a:r>
            <a:endParaRPr lang="en-US" dirty="0"/>
          </a:p>
        </p:txBody>
      </p:sp>
    </p:spTree>
    <p:extLst>
      <p:ext uri="{BB962C8B-B14F-4D97-AF65-F5344CB8AC3E}">
        <p14:creationId xmlns:p14="http://schemas.microsoft.com/office/powerpoint/2010/main" val="316140414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Normalization Based On Fan In</a:t>
            </a:r>
            <a:endParaRPr lang="en-US" dirty="0"/>
          </a:p>
        </p:txBody>
      </p:sp>
      <p:sp>
        <p:nvSpPr>
          <p:cNvPr id="3" name="Content Placeholder 2"/>
          <p:cNvSpPr>
            <a:spLocks noGrp="1"/>
          </p:cNvSpPr>
          <p:nvPr>
            <p:ph idx="1"/>
          </p:nvPr>
        </p:nvSpPr>
        <p:spPr>
          <a:xfrm>
            <a:off x="335280" y="1281449"/>
            <a:ext cx="9220200" cy="1720146"/>
          </a:xfrm>
        </p:spPr>
        <p:txBody>
          <a:bodyPr>
            <a:normAutofit/>
          </a:bodyPr>
          <a:lstStyle/>
          <a:p>
            <a:pPr marL="0" indent="0">
              <a:buNone/>
            </a:pPr>
            <a:r>
              <a:rPr lang="en-US" dirty="0" smtClean="0"/>
              <a:t>Perfect performance on training set</a:t>
            </a:r>
          </a:p>
          <a:p>
            <a:pPr marL="0" indent="0">
              <a:buNone/>
            </a:pPr>
            <a:r>
              <a:rPr lang="en-US" dirty="0" smtClean="0"/>
              <a:t>Test set performance dependent on scaling</a:t>
            </a:r>
            <a:endParaRPr lang="en-US" dirty="0"/>
          </a:p>
        </p:txBody>
      </p:sp>
      <p:pic>
        <p:nvPicPr>
          <p:cNvPr id="4" name="Picture 3" descr="initwt_nrand1fan.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70736" y="3335065"/>
            <a:ext cx="4603961" cy="3633705"/>
          </a:xfrm>
          <a:prstGeom prst="rect">
            <a:avLst/>
          </a:prstGeom>
        </p:spPr>
      </p:pic>
      <p:pic>
        <p:nvPicPr>
          <p:cNvPr id="5" name="Picture 4" descr="initwt_nrand4fan.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931" y="3335065"/>
            <a:ext cx="4603961" cy="3633705"/>
          </a:xfrm>
          <a:prstGeom prst="rect">
            <a:avLst/>
          </a:prstGeom>
        </p:spPr>
      </p:pic>
      <p:cxnSp>
        <p:nvCxnSpPr>
          <p:cNvPr id="6" name="Straight Connector 5"/>
          <p:cNvCxnSpPr/>
          <p:nvPr/>
        </p:nvCxnSpPr>
        <p:spPr>
          <a:xfrm>
            <a:off x="439185" y="5645329"/>
            <a:ext cx="10043486" cy="0"/>
          </a:xfrm>
          <a:prstGeom prst="line">
            <a:avLst/>
          </a:prstGeom>
          <a:ln>
            <a:solidFill>
              <a:srgbClr val="00FFCC">
                <a:alpha val="39000"/>
              </a:srgb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58648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Conditioning The Input Vectors</a:t>
            </a:r>
            <a:endParaRPr lang="en-US" dirty="0"/>
          </a:p>
        </p:txBody>
      </p:sp>
      <p:sp>
        <p:nvSpPr>
          <p:cNvPr id="3" name="Content Placeholder 2"/>
          <p:cNvSpPr>
            <a:spLocks noGrp="1"/>
          </p:cNvSpPr>
          <p:nvPr>
            <p:ph idx="1"/>
          </p:nvPr>
        </p:nvSpPr>
        <p:spPr/>
        <p:txBody>
          <a:bodyPr/>
          <a:lstStyle/>
          <a:p>
            <a:r>
              <a:rPr lang="en-US" dirty="0" smtClean="0"/>
              <a:t>If m</a:t>
            </a:r>
            <a:r>
              <a:rPr lang="en-US" baseline="-25000" dirty="0" smtClean="0"/>
              <a:t>i</a:t>
            </a:r>
            <a:r>
              <a:rPr lang="en-US" dirty="0" smtClean="0"/>
              <a:t> is the mean activity of input unit </a:t>
            </a:r>
            <a:r>
              <a:rPr lang="en-US" dirty="0" err="1" smtClean="0"/>
              <a:t>i</a:t>
            </a:r>
            <a:r>
              <a:rPr lang="en-US" dirty="0" smtClean="0"/>
              <a:t> over the training set and </a:t>
            </a:r>
            <a:r>
              <a:rPr lang="en-US" dirty="0" err="1" smtClean="0"/>
              <a:t>s</a:t>
            </a:r>
            <a:r>
              <a:rPr lang="en-US" baseline="-25000" dirty="0" err="1" smtClean="0"/>
              <a:t>i</a:t>
            </a:r>
            <a:r>
              <a:rPr lang="en-US" dirty="0" smtClean="0"/>
              <a:t> is the </a:t>
            </a:r>
            <a:r>
              <a:rPr lang="en-US" dirty="0" err="1" smtClean="0"/>
              <a:t>std</a:t>
            </a:r>
            <a:r>
              <a:rPr lang="en-US" dirty="0" smtClean="0"/>
              <a:t> </a:t>
            </a:r>
            <a:r>
              <a:rPr lang="en-US" dirty="0" err="1" smtClean="0"/>
              <a:t>dev</a:t>
            </a:r>
            <a:r>
              <a:rPr lang="en-US" dirty="0" smtClean="0"/>
              <a:t> over the training set</a:t>
            </a:r>
          </a:p>
          <a:p>
            <a:r>
              <a:rPr lang="en-US" dirty="0" smtClean="0"/>
              <a:t>For each input (in both training and test sets), normalize by </a:t>
            </a:r>
          </a:p>
          <a:p>
            <a:pPr marL="120911" lvl="1" indent="0">
              <a:buNone/>
            </a:pPr>
            <a:endParaRPr lang="en-US" dirty="0" smtClean="0"/>
          </a:p>
          <a:p>
            <a:pPr marL="120911" lvl="1" indent="0">
              <a:buNone/>
            </a:pPr>
            <a:endParaRPr lang="en-US" dirty="0"/>
          </a:p>
          <a:p>
            <a:pPr lvl="1"/>
            <a:r>
              <a:rPr lang="en-US" dirty="0" smtClean="0"/>
              <a:t>where       is the training set mean activity and</a:t>
            </a:r>
            <a:br>
              <a:rPr lang="en-US" dirty="0" smtClean="0"/>
            </a:br>
            <a:r>
              <a:rPr lang="en-US" dirty="0" smtClean="0"/>
              <a:t>is the </a:t>
            </a:r>
            <a:r>
              <a:rPr lang="en-US" dirty="0" err="1" smtClean="0"/>
              <a:t>std</a:t>
            </a:r>
            <a:r>
              <a:rPr lang="en-US" dirty="0" smtClean="0"/>
              <a:t> deviation of the training set activities</a:t>
            </a:r>
            <a:endParaRPr lang="en-US" baseline="-25000" dirty="0"/>
          </a:p>
        </p:txBody>
      </p:sp>
      <p:graphicFrame>
        <p:nvGraphicFramePr>
          <p:cNvPr id="4" name="Object 3"/>
          <p:cNvGraphicFramePr>
            <a:graphicFrameLocks noChangeAspect="1"/>
          </p:cNvGraphicFramePr>
          <p:nvPr>
            <p:extLst>
              <p:ext uri="{D42A27DB-BD31-4B8C-83A1-F6EECF244321}">
                <p14:modId xmlns:p14="http://schemas.microsoft.com/office/powerpoint/2010/main" val="1862494694"/>
              </p:ext>
            </p:extLst>
          </p:nvPr>
        </p:nvGraphicFramePr>
        <p:xfrm>
          <a:off x="888732" y="3925468"/>
          <a:ext cx="1811679" cy="930322"/>
        </p:xfrm>
        <a:graphic>
          <a:graphicData uri="http://schemas.openxmlformats.org/presentationml/2006/ole">
            <mc:AlternateContent xmlns:mc="http://schemas.openxmlformats.org/markup-compatibility/2006">
              <mc:Choice xmlns:v="urn:schemas-microsoft-com:vml" Requires="v">
                <p:oleObj spid="_x0000_s2164" name="Equation" r:id="rId3" imgW="1409700" imgH="723900" progId="Equation.DSMT4">
                  <p:embed/>
                </p:oleObj>
              </mc:Choice>
              <mc:Fallback>
                <p:oleObj name="Equation" r:id="rId3" imgW="1409700" imgH="723900" progId="Equation.DSMT4">
                  <p:embed/>
                  <p:pic>
                    <p:nvPicPr>
                      <p:cNvPr id="0" name=""/>
                      <p:cNvPicPr/>
                      <p:nvPr/>
                    </p:nvPicPr>
                    <p:blipFill>
                      <a:blip r:embed="rId4"/>
                      <a:stretch>
                        <a:fillRect/>
                      </a:stretch>
                    </p:blipFill>
                    <p:spPr>
                      <a:xfrm>
                        <a:off x="888732" y="3925468"/>
                        <a:ext cx="1811679" cy="930322"/>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705592844"/>
              </p:ext>
            </p:extLst>
          </p:nvPr>
        </p:nvGraphicFramePr>
        <p:xfrm>
          <a:off x="1997069" y="5546096"/>
          <a:ext cx="323278" cy="456392"/>
        </p:xfrm>
        <a:graphic>
          <a:graphicData uri="http://schemas.openxmlformats.org/presentationml/2006/ole">
            <mc:AlternateContent xmlns:mc="http://schemas.openxmlformats.org/markup-compatibility/2006">
              <mc:Choice xmlns:v="urn:schemas-microsoft-com:vml" Requires="v">
                <p:oleObj spid="_x0000_s2165" name="Equation" r:id="rId5" imgW="215900" imgH="304800" progId="Equation.DSMT4">
                  <p:embed/>
                </p:oleObj>
              </mc:Choice>
              <mc:Fallback>
                <p:oleObj name="Equation" r:id="rId5" imgW="215900" imgH="304800" progId="Equation.DSMT4">
                  <p:embed/>
                  <p:pic>
                    <p:nvPicPr>
                      <p:cNvPr id="0" name=""/>
                      <p:cNvPicPr/>
                      <p:nvPr/>
                    </p:nvPicPr>
                    <p:blipFill>
                      <a:blip r:embed="rId6"/>
                      <a:stretch>
                        <a:fillRect/>
                      </a:stretch>
                    </p:blipFill>
                    <p:spPr>
                      <a:xfrm>
                        <a:off x="1997069" y="5546096"/>
                        <a:ext cx="323278" cy="456392"/>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966828966"/>
              </p:ext>
            </p:extLst>
          </p:nvPr>
        </p:nvGraphicFramePr>
        <p:xfrm>
          <a:off x="8191500" y="5546725"/>
          <a:ext cx="304800" cy="455613"/>
        </p:xfrm>
        <a:graphic>
          <a:graphicData uri="http://schemas.openxmlformats.org/presentationml/2006/ole">
            <mc:AlternateContent xmlns:mc="http://schemas.openxmlformats.org/markup-compatibility/2006">
              <mc:Choice xmlns:v="urn:schemas-microsoft-com:vml" Requires="v">
                <p:oleObj spid="_x0000_s2166" name="Equation" r:id="rId7" imgW="203200" imgH="304800" progId="Equation.DSMT4">
                  <p:embed/>
                </p:oleObj>
              </mc:Choice>
              <mc:Fallback>
                <p:oleObj name="Equation" r:id="rId7" imgW="203200" imgH="304800" progId="Equation.DSMT4">
                  <p:embed/>
                  <p:pic>
                    <p:nvPicPr>
                      <p:cNvPr id="0" name=""/>
                      <p:cNvPicPr/>
                      <p:nvPr/>
                    </p:nvPicPr>
                    <p:blipFill>
                      <a:blip r:embed="rId8"/>
                      <a:stretch>
                        <a:fillRect/>
                      </a:stretch>
                    </p:blipFill>
                    <p:spPr>
                      <a:xfrm>
                        <a:off x="8191500" y="5546725"/>
                        <a:ext cx="304800" cy="455613"/>
                      </a:xfrm>
                      <a:prstGeom prst="rect">
                        <a:avLst/>
                      </a:prstGeom>
                    </p:spPr>
                  </p:pic>
                </p:oleObj>
              </mc:Fallback>
            </mc:AlternateContent>
          </a:graphicData>
        </a:graphic>
      </p:graphicFrame>
    </p:spTree>
    <p:extLst>
      <p:ext uri="{BB962C8B-B14F-4D97-AF65-F5344CB8AC3E}">
        <p14:creationId xmlns:p14="http://schemas.microsoft.com/office/powerpoint/2010/main" val="274675326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Conditioning The Hidden Units</a:t>
            </a:r>
            <a:endParaRPr lang="en-US" dirty="0"/>
          </a:p>
        </p:txBody>
      </p:sp>
      <p:sp>
        <p:nvSpPr>
          <p:cNvPr id="3" name="Content Placeholder 2"/>
          <p:cNvSpPr>
            <a:spLocks noGrp="1"/>
          </p:cNvSpPr>
          <p:nvPr>
            <p:ph idx="1"/>
          </p:nvPr>
        </p:nvSpPr>
        <p:spPr>
          <a:xfrm>
            <a:off x="335283" y="1554483"/>
            <a:ext cx="9220200" cy="5718837"/>
          </a:xfrm>
        </p:spPr>
        <p:txBody>
          <a:bodyPr>
            <a:normAutofit fontScale="92500" lnSpcReduction="10000"/>
          </a:bodyPr>
          <a:lstStyle/>
          <a:p>
            <a:r>
              <a:rPr lang="en-US" dirty="0" smtClean="0"/>
              <a:t>If you’re using logistic units, then replace logistic output with function scaled from -1 to +1</a:t>
            </a:r>
          </a:p>
          <a:p>
            <a:endParaRPr lang="en-US" dirty="0"/>
          </a:p>
          <a:p>
            <a:endParaRPr lang="en-US" dirty="0" smtClean="0"/>
          </a:p>
          <a:p>
            <a:pPr lvl="1"/>
            <a:r>
              <a:rPr lang="en-US" dirty="0" smtClean="0"/>
              <a:t>With net=0, y=0</a:t>
            </a:r>
          </a:p>
          <a:p>
            <a:pPr lvl="1"/>
            <a:r>
              <a:rPr lang="en-US" dirty="0" smtClean="0"/>
              <a:t>Will tend to cause biases to be closer to zero and more on the same scale as other weights in network</a:t>
            </a:r>
          </a:p>
          <a:p>
            <a:pPr lvl="1"/>
            <a:r>
              <a:rPr lang="en-US" dirty="0" smtClean="0"/>
              <a:t>Will also satisfy assumption I make to condition initial weights and weight updates for the units in the next layer</a:t>
            </a:r>
          </a:p>
          <a:p>
            <a:pPr lvl="1"/>
            <a:r>
              <a:rPr lang="en-US" dirty="0" err="1" smtClean="0"/>
              <a:t>tanh</a:t>
            </a:r>
            <a:r>
              <a:rPr lang="en-US" dirty="0" smtClean="0"/>
              <a:t> function</a:t>
            </a:r>
          </a:p>
        </p:txBody>
      </p:sp>
      <p:graphicFrame>
        <p:nvGraphicFramePr>
          <p:cNvPr id="4" name="Object 3"/>
          <p:cNvGraphicFramePr>
            <a:graphicFrameLocks noChangeAspect="1"/>
          </p:cNvGraphicFramePr>
          <p:nvPr>
            <p:extLst>
              <p:ext uri="{D42A27DB-BD31-4B8C-83A1-F6EECF244321}">
                <p14:modId xmlns:p14="http://schemas.microsoft.com/office/powerpoint/2010/main" val="3314824734"/>
              </p:ext>
            </p:extLst>
          </p:nvPr>
        </p:nvGraphicFramePr>
        <p:xfrm>
          <a:off x="1184597" y="2542374"/>
          <a:ext cx="2983769" cy="1164398"/>
        </p:xfrm>
        <a:graphic>
          <a:graphicData uri="http://schemas.openxmlformats.org/presentationml/2006/ole">
            <mc:AlternateContent xmlns:mc="http://schemas.openxmlformats.org/markup-compatibility/2006">
              <mc:Choice xmlns:v="urn:schemas-microsoft-com:vml" Requires="v">
                <p:oleObj spid="_x0000_s3156" name="Equation" r:id="rId3" imgW="1562100" imgH="609600" progId="Equation.DSMT4">
                  <p:embed/>
                </p:oleObj>
              </mc:Choice>
              <mc:Fallback>
                <p:oleObj name="Equation" r:id="rId3" imgW="1562100" imgH="609600" progId="Equation.DSMT4">
                  <p:embed/>
                  <p:pic>
                    <p:nvPicPr>
                      <p:cNvPr id="0" name=""/>
                      <p:cNvPicPr/>
                      <p:nvPr/>
                    </p:nvPicPr>
                    <p:blipFill>
                      <a:blip r:embed="rId4"/>
                      <a:stretch>
                        <a:fillRect/>
                      </a:stretch>
                    </p:blipFill>
                    <p:spPr>
                      <a:xfrm>
                        <a:off x="1184597" y="2542374"/>
                        <a:ext cx="2983769" cy="1164398"/>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939528019"/>
              </p:ext>
            </p:extLst>
          </p:nvPr>
        </p:nvGraphicFramePr>
        <p:xfrm>
          <a:off x="4916112" y="2718185"/>
          <a:ext cx="3470665" cy="951954"/>
        </p:xfrm>
        <a:graphic>
          <a:graphicData uri="http://schemas.openxmlformats.org/presentationml/2006/ole">
            <mc:AlternateContent xmlns:mc="http://schemas.openxmlformats.org/markup-compatibility/2006">
              <mc:Choice xmlns:v="urn:schemas-microsoft-com:vml" Requires="v">
                <p:oleObj spid="_x0000_s3157" name="Equation" r:id="rId5" imgW="2222500" imgH="609600" progId="Equation.DSMT4">
                  <p:embed/>
                </p:oleObj>
              </mc:Choice>
              <mc:Fallback>
                <p:oleObj name="Equation" r:id="rId5" imgW="2222500" imgH="609600" progId="Equation.DSMT4">
                  <p:embed/>
                  <p:pic>
                    <p:nvPicPr>
                      <p:cNvPr id="0" name=""/>
                      <p:cNvPicPr/>
                      <p:nvPr/>
                    </p:nvPicPr>
                    <p:blipFill>
                      <a:blip r:embed="rId6"/>
                      <a:stretch>
                        <a:fillRect/>
                      </a:stretch>
                    </p:blipFill>
                    <p:spPr>
                      <a:xfrm>
                        <a:off x="4916112" y="2718185"/>
                        <a:ext cx="3470665" cy="951954"/>
                      </a:xfrm>
                      <a:prstGeom prst="rect">
                        <a:avLst/>
                      </a:prstGeom>
                    </p:spPr>
                  </p:pic>
                </p:oleObj>
              </mc:Fallback>
            </mc:AlternateContent>
          </a:graphicData>
        </a:graphic>
      </p:graphicFrame>
    </p:spTree>
    <p:extLst>
      <p:ext uri="{BB962C8B-B14F-4D97-AF65-F5344CB8AC3E}">
        <p14:creationId xmlns:p14="http://schemas.microsoft.com/office/powerpoint/2010/main" val="230206221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Learning Rates I</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Initial guess for learning rate</a:t>
            </a:r>
          </a:p>
          <a:p>
            <a:pPr lvl="1"/>
            <a:r>
              <a:rPr lang="en-US" dirty="0" smtClean="0"/>
              <a:t>If error doesn’t drop consistently, lower initial learning rate and try again</a:t>
            </a:r>
          </a:p>
          <a:p>
            <a:pPr lvl="1"/>
            <a:r>
              <a:rPr lang="en-US" dirty="0" smtClean="0"/>
              <a:t>If error falls reliably but slowly, increase learning rate.</a:t>
            </a:r>
          </a:p>
          <a:p>
            <a:r>
              <a:rPr lang="en-US" dirty="0" smtClean="0"/>
              <a:t>Toward end of training</a:t>
            </a:r>
          </a:p>
          <a:p>
            <a:pPr lvl="1"/>
            <a:r>
              <a:rPr lang="en-US" dirty="0" smtClean="0"/>
              <a:t>Error will often jitter, at which point you can lower the learning rate down to 0 gradually to clean up weights</a:t>
            </a:r>
          </a:p>
          <a:p>
            <a:r>
              <a:rPr lang="en-US" dirty="0" smtClean="0"/>
              <a:t>Remember, plateaus in error often look like minima</a:t>
            </a:r>
          </a:p>
          <a:p>
            <a:pPr lvl="1"/>
            <a:r>
              <a:rPr lang="en-US" dirty="0" smtClean="0"/>
              <a:t>be patient</a:t>
            </a:r>
          </a:p>
          <a:p>
            <a:pPr lvl="1"/>
            <a:r>
              <a:rPr lang="en-US" dirty="0" smtClean="0"/>
              <a:t>have some idea a priori how well you expect your network to be doing, and print statistics during training that tell you how well it’s doing</a:t>
            </a:r>
          </a:p>
          <a:p>
            <a:pPr lvl="1"/>
            <a:r>
              <a:rPr lang="en-US" dirty="0" smtClean="0"/>
              <a:t>plot </a:t>
            </a:r>
            <a:r>
              <a:rPr lang="en-US" dirty="0" err="1" smtClean="0"/>
              <a:t>epochwise</a:t>
            </a:r>
            <a:r>
              <a:rPr lang="en-US" dirty="0" smtClean="0"/>
              <a:t> error as a function of epoch, even if you’re doing </a:t>
            </a:r>
            <a:r>
              <a:rPr lang="en-US" dirty="0" err="1" smtClean="0"/>
              <a:t>minibatches</a:t>
            </a:r>
            <a:endParaRPr lang="en-US" dirty="0" smtClean="0"/>
          </a:p>
        </p:txBody>
      </p:sp>
      <p:graphicFrame>
        <p:nvGraphicFramePr>
          <p:cNvPr id="4" name="Object 3"/>
          <p:cNvGraphicFramePr>
            <a:graphicFrameLocks noChangeAspect="1"/>
          </p:cNvGraphicFramePr>
          <p:nvPr>
            <p:extLst>
              <p:ext uri="{D42A27DB-BD31-4B8C-83A1-F6EECF244321}">
                <p14:modId xmlns:p14="http://schemas.microsoft.com/office/powerpoint/2010/main" val="3813423419"/>
              </p:ext>
            </p:extLst>
          </p:nvPr>
        </p:nvGraphicFramePr>
        <p:xfrm>
          <a:off x="774108" y="6790700"/>
          <a:ext cx="3365500" cy="787400"/>
        </p:xfrm>
        <a:graphic>
          <a:graphicData uri="http://schemas.openxmlformats.org/presentationml/2006/ole">
            <mc:AlternateContent xmlns:mc="http://schemas.openxmlformats.org/markup-compatibility/2006">
              <mc:Choice xmlns:v="urn:schemas-microsoft-com:vml" Requires="v">
                <p:oleObj spid="_x0000_s5143" name="Equation" r:id="rId3" imgW="3365500" imgH="787400" progId="Equation.DSMT4">
                  <p:embed/>
                </p:oleObj>
              </mc:Choice>
              <mc:Fallback>
                <p:oleObj name="Equation" r:id="rId3" imgW="3365500" imgH="787400" progId="Equation.DSMT4">
                  <p:embed/>
                  <p:pic>
                    <p:nvPicPr>
                      <p:cNvPr id="0" name=""/>
                      <p:cNvPicPr/>
                      <p:nvPr/>
                    </p:nvPicPr>
                    <p:blipFill>
                      <a:blip r:embed="rId4"/>
                      <a:stretch>
                        <a:fillRect/>
                      </a:stretch>
                    </p:blipFill>
                    <p:spPr>
                      <a:xfrm>
                        <a:off x="774108" y="6790700"/>
                        <a:ext cx="3365500" cy="787400"/>
                      </a:xfrm>
                      <a:prstGeom prst="rect">
                        <a:avLst/>
                      </a:prstGeom>
                    </p:spPr>
                  </p:pic>
                </p:oleObj>
              </mc:Fallback>
            </mc:AlternateContent>
          </a:graphicData>
        </a:graphic>
      </p:graphicFrame>
    </p:spTree>
    <p:extLst>
      <p:ext uri="{BB962C8B-B14F-4D97-AF65-F5344CB8AC3E}">
        <p14:creationId xmlns:p14="http://schemas.microsoft.com/office/powerpoint/2010/main" val="6809777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Learning Rates II</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Momentum</a:t>
            </a:r>
          </a:p>
          <a:p>
            <a:pPr lvl="1"/>
            <a:r>
              <a:rPr lang="en-US" dirty="0"/>
              <a:t> </a:t>
            </a:r>
            <a:endParaRPr lang="en-US" dirty="0" smtClean="0"/>
          </a:p>
          <a:p>
            <a:r>
              <a:rPr lang="en-US" dirty="0" smtClean="0"/>
              <a:t>Adaptive and neuron-specific </a:t>
            </a:r>
            <a:r>
              <a:rPr lang="en-US" smtClean="0"/>
              <a:t>learning rates</a:t>
            </a:r>
            <a:endParaRPr lang="en-US" dirty="0" smtClean="0"/>
          </a:p>
          <a:p>
            <a:pPr lvl="1"/>
            <a:r>
              <a:rPr lang="en-US" dirty="0" smtClean="0"/>
              <a:t>Observe error on epoch t-1 and epoch t</a:t>
            </a:r>
          </a:p>
          <a:p>
            <a:pPr lvl="1"/>
            <a:r>
              <a:rPr lang="en-US" dirty="0" smtClean="0"/>
              <a:t>If decreasing, then increase </a:t>
            </a:r>
            <a:r>
              <a:rPr lang="en-US" i="1" dirty="0" smtClean="0"/>
              <a:t>global</a:t>
            </a:r>
            <a:r>
              <a:rPr lang="en-US" dirty="0" smtClean="0"/>
              <a:t> learning rate, </a:t>
            </a:r>
            <a:r>
              <a:rPr lang="en-US" dirty="0" err="1" smtClean="0"/>
              <a:t>ε</a:t>
            </a:r>
            <a:r>
              <a:rPr lang="en-US" baseline="-25000" dirty="0" err="1" smtClean="0"/>
              <a:t>global</a:t>
            </a:r>
            <a:r>
              <a:rPr lang="en-US" dirty="0" smtClean="0"/>
              <a:t>, by an additive constant</a:t>
            </a:r>
          </a:p>
          <a:p>
            <a:pPr lvl="1"/>
            <a:r>
              <a:rPr lang="en-US" dirty="0" smtClean="0"/>
              <a:t>If increasing, decrease </a:t>
            </a:r>
            <a:r>
              <a:rPr lang="en-US" i="1" dirty="0" smtClean="0"/>
              <a:t>global</a:t>
            </a:r>
            <a:r>
              <a:rPr lang="en-US" dirty="0" smtClean="0"/>
              <a:t> learning rate by a multiplicative constant</a:t>
            </a:r>
          </a:p>
          <a:p>
            <a:pPr lvl="1"/>
            <a:r>
              <a:rPr lang="en-US" dirty="0" smtClean="0"/>
              <a:t>If fan-in of neuron j is </a:t>
            </a:r>
            <a:r>
              <a:rPr lang="en-US" dirty="0" err="1" smtClean="0"/>
              <a:t>f</a:t>
            </a:r>
            <a:r>
              <a:rPr lang="en-US" baseline="-25000" dirty="0" err="1" smtClean="0"/>
              <a:t>j</a:t>
            </a:r>
            <a:r>
              <a:rPr lang="en-US" dirty="0" smtClean="0"/>
              <a:t>, then</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3932011245"/>
              </p:ext>
            </p:extLst>
          </p:nvPr>
        </p:nvGraphicFramePr>
        <p:xfrm>
          <a:off x="877888" y="2063750"/>
          <a:ext cx="3260725" cy="781050"/>
        </p:xfrm>
        <a:graphic>
          <a:graphicData uri="http://schemas.openxmlformats.org/presentationml/2006/ole">
            <mc:AlternateContent xmlns:mc="http://schemas.openxmlformats.org/markup-compatibility/2006">
              <mc:Choice xmlns:v="urn:schemas-microsoft-com:vml" Requires="v">
                <p:oleObj spid="_x0000_s1114" name="Equation" r:id="rId4" imgW="2806700" imgH="673100" progId="Equation.DSMT4">
                  <p:embed/>
                </p:oleObj>
              </mc:Choice>
              <mc:Fallback>
                <p:oleObj name="Equation" r:id="rId4" imgW="2806700" imgH="673100" progId="Equation.DSMT4">
                  <p:embed/>
                  <p:pic>
                    <p:nvPicPr>
                      <p:cNvPr id="0" name=""/>
                      <p:cNvPicPr/>
                      <p:nvPr/>
                    </p:nvPicPr>
                    <p:blipFill>
                      <a:blip r:embed="rId5"/>
                      <a:stretch>
                        <a:fillRect/>
                      </a:stretch>
                    </p:blipFill>
                    <p:spPr>
                      <a:xfrm>
                        <a:off x="877888" y="2063750"/>
                        <a:ext cx="3260725" cy="78105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813937261"/>
              </p:ext>
            </p:extLst>
          </p:nvPr>
        </p:nvGraphicFramePr>
        <p:xfrm>
          <a:off x="5268975" y="6329178"/>
          <a:ext cx="2046445" cy="539373"/>
        </p:xfrm>
        <a:graphic>
          <a:graphicData uri="http://schemas.openxmlformats.org/presentationml/2006/ole">
            <mc:AlternateContent xmlns:mc="http://schemas.openxmlformats.org/markup-compatibility/2006">
              <mc:Choice xmlns:v="urn:schemas-microsoft-com:vml" Requires="v">
                <p:oleObj spid="_x0000_s1115" name="Equation" r:id="rId6" imgW="1638300" imgH="431800" progId="Equation.DSMT4">
                  <p:embed/>
                </p:oleObj>
              </mc:Choice>
              <mc:Fallback>
                <p:oleObj name="Equation" r:id="rId6" imgW="1638300" imgH="431800" progId="Equation.DSMT4">
                  <p:embed/>
                  <p:pic>
                    <p:nvPicPr>
                      <p:cNvPr id="0" name=""/>
                      <p:cNvPicPr/>
                      <p:nvPr/>
                    </p:nvPicPr>
                    <p:blipFill>
                      <a:blip r:embed="rId7"/>
                      <a:stretch>
                        <a:fillRect/>
                      </a:stretch>
                    </p:blipFill>
                    <p:spPr>
                      <a:xfrm>
                        <a:off x="5268975" y="6329178"/>
                        <a:ext cx="2046445" cy="539373"/>
                      </a:xfrm>
                      <a:prstGeom prst="rect">
                        <a:avLst/>
                      </a:prstGeom>
                    </p:spPr>
                  </p:pic>
                </p:oleObj>
              </mc:Fallback>
            </mc:AlternateContent>
          </a:graphicData>
        </a:graphic>
      </p:graphicFrame>
    </p:spTree>
    <p:extLst>
      <p:ext uri="{BB962C8B-B14F-4D97-AF65-F5344CB8AC3E}">
        <p14:creationId xmlns:p14="http://schemas.microsoft.com/office/powerpoint/2010/main" val="211015030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Learning Rates III</a:t>
            </a:r>
            <a:endParaRPr lang="en-US" dirty="0"/>
          </a:p>
        </p:txBody>
      </p:sp>
      <p:sp>
        <p:nvSpPr>
          <p:cNvPr id="3" name="Content Placeholder 2"/>
          <p:cNvSpPr>
            <a:spLocks noGrp="1"/>
          </p:cNvSpPr>
          <p:nvPr>
            <p:ph idx="1"/>
          </p:nvPr>
        </p:nvSpPr>
        <p:spPr/>
        <p:txBody>
          <a:bodyPr>
            <a:normAutofit lnSpcReduction="10000"/>
          </a:bodyPr>
          <a:lstStyle/>
          <a:p>
            <a:r>
              <a:rPr lang="en-US" dirty="0" smtClean="0"/>
              <a:t>Mike’s hack</a:t>
            </a:r>
          </a:p>
          <a:p>
            <a:r>
              <a:rPr lang="en-US" dirty="0" smtClean="0"/>
              <a:t>Initialization</a:t>
            </a:r>
          </a:p>
          <a:p>
            <a:pPr lvl="2"/>
            <a:r>
              <a:rPr lang="en-US" sz="1600" dirty="0" smtClean="0">
                <a:latin typeface="Menlo Regular"/>
                <a:cs typeface="Menlo Regular"/>
              </a:rPr>
              <a:t>epsilon = </a:t>
            </a:r>
            <a:r>
              <a:rPr lang="en-US" sz="1600" dirty="0" smtClean="0">
                <a:solidFill>
                  <a:srgbClr val="FF6600"/>
                </a:solidFill>
                <a:latin typeface="Menlo Regular"/>
                <a:cs typeface="Menlo Regular"/>
              </a:rPr>
              <a:t>.01</a:t>
            </a:r>
            <a:r>
              <a:rPr lang="en-US" sz="1600" dirty="0" smtClean="0">
                <a:latin typeface="Menlo Regular"/>
                <a:cs typeface="Menlo Regular"/>
              </a:rPr>
              <a:t/>
            </a:r>
            <a:br>
              <a:rPr lang="en-US" sz="1600" dirty="0" smtClean="0">
                <a:latin typeface="Menlo Regular"/>
                <a:cs typeface="Menlo Regular"/>
              </a:rPr>
            </a:br>
            <a:r>
              <a:rPr lang="en-US" sz="1600" dirty="0" err="1" smtClean="0">
                <a:latin typeface="Menlo Regular"/>
                <a:cs typeface="Menlo Regular"/>
              </a:rPr>
              <a:t>inc</a:t>
            </a:r>
            <a:r>
              <a:rPr lang="en-US" sz="1600" dirty="0" smtClean="0">
                <a:latin typeface="Menlo Regular"/>
                <a:cs typeface="Menlo Regular"/>
              </a:rPr>
              <a:t> = epsilon / </a:t>
            </a:r>
            <a:r>
              <a:rPr lang="en-US" sz="1600" dirty="0" smtClean="0">
                <a:solidFill>
                  <a:srgbClr val="FF6600"/>
                </a:solidFill>
                <a:latin typeface="Menlo Regular"/>
                <a:cs typeface="Menlo Regular"/>
              </a:rPr>
              <a:t>10</a:t>
            </a:r>
            <a:r>
              <a:rPr lang="en-US" sz="1600" dirty="0">
                <a:latin typeface="Menlo Regular"/>
                <a:cs typeface="Menlo Regular"/>
              </a:rPr>
              <a:t/>
            </a:r>
            <a:br>
              <a:rPr lang="en-US" sz="1600" dirty="0">
                <a:latin typeface="Menlo Regular"/>
                <a:cs typeface="Menlo Regular"/>
              </a:rPr>
            </a:br>
            <a:r>
              <a:rPr lang="en-US" sz="1600" dirty="0" smtClean="0">
                <a:latin typeface="Menlo Regular"/>
                <a:cs typeface="Menlo Regular"/>
              </a:rPr>
              <a:t>if (</a:t>
            </a:r>
            <a:r>
              <a:rPr lang="en-US" sz="1600" dirty="0" err="1" smtClean="0">
                <a:latin typeface="Menlo Regular"/>
                <a:cs typeface="Menlo Regular"/>
              </a:rPr>
              <a:t>batch_mode_training</a:t>
            </a:r>
            <a:r>
              <a:rPr lang="en-US" sz="1600" dirty="0" smtClean="0">
                <a:latin typeface="Menlo Regular"/>
                <a:cs typeface="Menlo Regular"/>
              </a:rPr>
              <a:t>)</a:t>
            </a:r>
            <a:br>
              <a:rPr lang="en-US" sz="1600" dirty="0" smtClean="0">
                <a:latin typeface="Menlo Regular"/>
                <a:cs typeface="Menlo Regular"/>
              </a:rPr>
            </a:br>
            <a:r>
              <a:rPr lang="en-US" sz="1600" dirty="0" smtClean="0">
                <a:latin typeface="Menlo Regular"/>
                <a:cs typeface="Menlo Regular"/>
              </a:rPr>
              <a:t>   scale = </a:t>
            </a:r>
            <a:r>
              <a:rPr lang="en-US" sz="1600" dirty="0" smtClean="0">
                <a:solidFill>
                  <a:srgbClr val="FF6600"/>
                </a:solidFill>
                <a:latin typeface="Menlo Regular"/>
                <a:cs typeface="Menlo Regular"/>
              </a:rPr>
              <a:t>.5</a:t>
            </a:r>
            <a:r>
              <a:rPr lang="en-US" sz="1600" dirty="0" smtClean="0">
                <a:latin typeface="Menlo Regular"/>
                <a:cs typeface="Menlo Regular"/>
              </a:rPr>
              <a:t/>
            </a:r>
            <a:br>
              <a:rPr lang="en-US" sz="1600" dirty="0" smtClean="0">
                <a:latin typeface="Menlo Regular"/>
                <a:cs typeface="Menlo Regular"/>
              </a:rPr>
            </a:br>
            <a:r>
              <a:rPr lang="en-US" sz="1600" dirty="0" smtClean="0">
                <a:latin typeface="Menlo Regular"/>
                <a:cs typeface="Menlo Regular"/>
              </a:rPr>
              <a:t>else</a:t>
            </a:r>
            <a:br>
              <a:rPr lang="en-US" sz="1600" dirty="0" smtClean="0">
                <a:latin typeface="Menlo Regular"/>
                <a:cs typeface="Menlo Regular"/>
              </a:rPr>
            </a:br>
            <a:r>
              <a:rPr lang="en-US" sz="1600" dirty="0" smtClean="0">
                <a:latin typeface="Menlo Regular"/>
                <a:cs typeface="Menlo Regular"/>
              </a:rPr>
              <a:t>   scale = </a:t>
            </a:r>
            <a:r>
              <a:rPr lang="en-US" sz="1600" dirty="0" smtClean="0">
                <a:solidFill>
                  <a:srgbClr val="FF6600"/>
                </a:solidFill>
                <a:latin typeface="Menlo Regular"/>
                <a:cs typeface="Menlo Regular"/>
              </a:rPr>
              <a:t>.9</a:t>
            </a:r>
          </a:p>
          <a:p>
            <a:r>
              <a:rPr lang="en-US" dirty="0" smtClean="0"/>
              <a:t>Update</a:t>
            </a:r>
          </a:p>
          <a:p>
            <a:pPr lvl="2"/>
            <a:r>
              <a:rPr lang="en-US" sz="1600" dirty="0" smtClean="0">
                <a:latin typeface="Menlo"/>
                <a:cs typeface="Menlo"/>
              </a:rPr>
              <a:t>if (</a:t>
            </a:r>
            <a:r>
              <a:rPr lang="en-US" sz="1600" dirty="0" err="1" smtClean="0">
                <a:latin typeface="Menlo"/>
                <a:cs typeface="Menlo"/>
              </a:rPr>
              <a:t>current_epoch_error</a:t>
            </a:r>
            <a:r>
              <a:rPr lang="en-US" sz="1600" dirty="0" smtClean="0">
                <a:latin typeface="Menlo"/>
                <a:cs typeface="Menlo"/>
              </a:rPr>
              <a:t> &lt; </a:t>
            </a:r>
            <a:r>
              <a:rPr lang="en-US" sz="1600" dirty="0" err="1" smtClean="0">
                <a:latin typeface="Menlo"/>
                <a:cs typeface="Menlo"/>
              </a:rPr>
              <a:t>previous_epoch_error</a:t>
            </a:r>
            <a:r>
              <a:rPr lang="en-US" sz="1600" dirty="0" smtClean="0">
                <a:latin typeface="Menlo"/>
                <a:cs typeface="Menlo"/>
              </a:rPr>
              <a:t>)</a:t>
            </a:r>
            <a:r>
              <a:rPr lang="en-US" sz="1600" dirty="0">
                <a:latin typeface="Menlo"/>
                <a:cs typeface="Menlo"/>
              </a:rPr>
              <a:t/>
            </a:r>
            <a:br>
              <a:rPr lang="en-US" sz="1600" dirty="0">
                <a:latin typeface="Menlo"/>
                <a:cs typeface="Menlo"/>
              </a:rPr>
            </a:br>
            <a:r>
              <a:rPr lang="en-US" sz="1600" dirty="0" smtClean="0">
                <a:latin typeface="Menlo"/>
                <a:cs typeface="Menlo"/>
              </a:rPr>
              <a:t>   epsilon = epsilon + </a:t>
            </a:r>
            <a:r>
              <a:rPr lang="en-US" sz="1600" dirty="0" err="1" smtClean="0">
                <a:latin typeface="Menlo"/>
                <a:cs typeface="Menlo"/>
              </a:rPr>
              <a:t>inc</a:t>
            </a:r>
            <a:r>
              <a:rPr lang="en-US" sz="1600" dirty="0">
                <a:latin typeface="Menlo"/>
                <a:cs typeface="Menlo"/>
              </a:rPr>
              <a:t/>
            </a:r>
            <a:br>
              <a:rPr lang="en-US" sz="1600" dirty="0">
                <a:latin typeface="Menlo"/>
                <a:cs typeface="Menlo"/>
              </a:rPr>
            </a:br>
            <a:r>
              <a:rPr lang="en-US" sz="1600" dirty="0" smtClean="0">
                <a:latin typeface="Menlo"/>
                <a:cs typeface="Menlo"/>
              </a:rPr>
              <a:t>   </a:t>
            </a:r>
            <a:r>
              <a:rPr lang="en-US" sz="1600" dirty="0" err="1" smtClean="0">
                <a:latin typeface="Menlo"/>
                <a:cs typeface="Menlo"/>
              </a:rPr>
              <a:t>saved_weights</a:t>
            </a:r>
            <a:r>
              <a:rPr lang="en-US" sz="1600" dirty="0" smtClean="0">
                <a:latin typeface="Menlo"/>
                <a:cs typeface="Menlo"/>
              </a:rPr>
              <a:t> = weights</a:t>
            </a:r>
            <a:br>
              <a:rPr lang="en-US" sz="1600" dirty="0" smtClean="0">
                <a:latin typeface="Menlo"/>
                <a:cs typeface="Menlo"/>
              </a:rPr>
            </a:br>
            <a:r>
              <a:rPr lang="en-US" sz="1600" dirty="0" smtClean="0">
                <a:latin typeface="Menlo"/>
                <a:cs typeface="Menlo"/>
              </a:rPr>
              <a:t>else</a:t>
            </a:r>
            <a:br>
              <a:rPr lang="en-US" sz="1600" dirty="0" smtClean="0">
                <a:latin typeface="Menlo"/>
                <a:cs typeface="Menlo"/>
              </a:rPr>
            </a:br>
            <a:r>
              <a:rPr lang="en-US" sz="1600" dirty="0" smtClean="0">
                <a:latin typeface="Menlo"/>
                <a:cs typeface="Menlo"/>
              </a:rPr>
              <a:t>   epsilon = epsilon * scale</a:t>
            </a:r>
            <a:br>
              <a:rPr lang="en-US" sz="1600" dirty="0" smtClean="0">
                <a:latin typeface="Menlo"/>
                <a:cs typeface="Menlo"/>
              </a:rPr>
            </a:br>
            <a:r>
              <a:rPr lang="en-US" sz="1600" dirty="0" smtClean="0">
                <a:latin typeface="Menlo"/>
                <a:cs typeface="Menlo"/>
              </a:rPr>
              <a:t>   </a:t>
            </a:r>
            <a:r>
              <a:rPr lang="en-US" sz="1600" dirty="0" err="1" smtClean="0">
                <a:latin typeface="Menlo"/>
                <a:cs typeface="Menlo"/>
              </a:rPr>
              <a:t>inc</a:t>
            </a:r>
            <a:r>
              <a:rPr lang="en-US" sz="1600" dirty="0" smtClean="0">
                <a:latin typeface="Menlo"/>
                <a:cs typeface="Menlo"/>
              </a:rPr>
              <a:t> = epsilon / </a:t>
            </a:r>
            <a:r>
              <a:rPr lang="en-US" sz="1600" dirty="0" smtClean="0">
                <a:solidFill>
                  <a:srgbClr val="FF6600"/>
                </a:solidFill>
                <a:latin typeface="Menlo"/>
                <a:cs typeface="Menlo"/>
              </a:rPr>
              <a:t>10</a:t>
            </a:r>
            <a:br>
              <a:rPr lang="en-US" sz="1600" dirty="0" smtClean="0">
                <a:solidFill>
                  <a:srgbClr val="FF6600"/>
                </a:solidFill>
                <a:latin typeface="Menlo"/>
                <a:cs typeface="Menlo"/>
              </a:rPr>
            </a:br>
            <a:r>
              <a:rPr lang="en-US" sz="1600" dirty="0" smtClean="0">
                <a:latin typeface="Menlo"/>
                <a:cs typeface="Menlo"/>
              </a:rPr>
              <a:t>   if (</a:t>
            </a:r>
            <a:r>
              <a:rPr lang="en-US" sz="1600" dirty="0" err="1" smtClean="0">
                <a:latin typeface="Menlo"/>
                <a:cs typeface="Menlo"/>
              </a:rPr>
              <a:t>batch_mode_training</a:t>
            </a:r>
            <a:r>
              <a:rPr lang="en-US" sz="1600" dirty="0" smtClean="0">
                <a:latin typeface="Menlo"/>
                <a:cs typeface="Menlo"/>
              </a:rPr>
              <a:t>)</a:t>
            </a:r>
            <a:br>
              <a:rPr lang="en-US" sz="1600" dirty="0" smtClean="0">
                <a:latin typeface="Menlo"/>
                <a:cs typeface="Menlo"/>
              </a:rPr>
            </a:br>
            <a:r>
              <a:rPr lang="en-US" sz="1600" dirty="0" smtClean="0">
                <a:latin typeface="Menlo"/>
                <a:cs typeface="Menlo"/>
              </a:rPr>
              <a:t>      weights = </a:t>
            </a:r>
            <a:r>
              <a:rPr lang="en-US" sz="1600" dirty="0" err="1" smtClean="0">
                <a:latin typeface="Menlo"/>
                <a:cs typeface="Menlo"/>
              </a:rPr>
              <a:t>saved_weights</a:t>
            </a:r>
            <a:endParaRPr lang="en-US" sz="1600" dirty="0" smtClean="0">
              <a:latin typeface="Menlo"/>
              <a:cs typeface="Menlo"/>
            </a:endParaRPr>
          </a:p>
        </p:txBody>
      </p:sp>
    </p:spTree>
    <p:extLst>
      <p:ext uri="{BB962C8B-B14F-4D97-AF65-F5344CB8AC3E}">
        <p14:creationId xmlns:p14="http://schemas.microsoft.com/office/powerpoint/2010/main" val="17181580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Learning Rates IV</a:t>
            </a:r>
            <a:endParaRPr lang="en-US" dirty="0"/>
          </a:p>
        </p:txBody>
      </p:sp>
      <p:sp>
        <p:nvSpPr>
          <p:cNvPr id="3" name="Content Placeholder 2"/>
          <p:cNvSpPr>
            <a:spLocks noGrp="1"/>
          </p:cNvSpPr>
          <p:nvPr>
            <p:ph idx="1"/>
          </p:nvPr>
        </p:nvSpPr>
        <p:spPr/>
        <p:txBody>
          <a:bodyPr/>
          <a:lstStyle/>
          <a:p>
            <a:r>
              <a:rPr lang="en-US" dirty="0" err="1" smtClean="0"/>
              <a:t>rmsprop</a:t>
            </a:r>
            <a:endParaRPr lang="en-US" dirty="0" smtClean="0"/>
          </a:p>
          <a:p>
            <a:pPr lvl="1"/>
            <a:r>
              <a:rPr lang="en-US" dirty="0" smtClean="0"/>
              <a:t>Hinton lecture</a:t>
            </a:r>
          </a:p>
          <a:p>
            <a:r>
              <a:rPr lang="en-US" dirty="0" smtClean="0"/>
              <a:t>Exploit optimization methods using curvature</a:t>
            </a:r>
          </a:p>
          <a:p>
            <a:pPr lvl="1"/>
            <a:r>
              <a:rPr lang="en-US" dirty="0" smtClean="0"/>
              <a:t>Requires computation of Hessian</a:t>
            </a:r>
          </a:p>
        </p:txBody>
      </p:sp>
      <p:pic>
        <p:nvPicPr>
          <p:cNvPr id="4" name="Picture 3"/>
          <p:cNvPicPr>
            <a:picLocks noChangeAspect="1"/>
          </p:cNvPicPr>
          <p:nvPr/>
        </p:nvPicPr>
        <p:blipFill>
          <a:blip r:embed="rId2"/>
          <a:stretch>
            <a:fillRect/>
          </a:stretch>
        </p:blipFill>
        <p:spPr>
          <a:xfrm>
            <a:off x="781960" y="4604175"/>
            <a:ext cx="4902200" cy="2667000"/>
          </a:xfrm>
          <a:prstGeom prst="rect">
            <a:avLst/>
          </a:prstGeom>
        </p:spPr>
      </p:pic>
    </p:spTree>
    <p:extLst>
      <p:ext uri="{BB962C8B-B14F-4D97-AF65-F5344CB8AC3E}">
        <p14:creationId xmlns:p14="http://schemas.microsoft.com/office/powerpoint/2010/main" val="229511704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To Stop Training</a:t>
            </a:r>
            <a:endParaRPr lang="en-US" dirty="0"/>
          </a:p>
        </p:txBody>
      </p:sp>
      <p:sp>
        <p:nvSpPr>
          <p:cNvPr id="3" name="Content Placeholder 2"/>
          <p:cNvSpPr>
            <a:spLocks noGrp="1"/>
          </p:cNvSpPr>
          <p:nvPr>
            <p:ph idx="1"/>
          </p:nvPr>
        </p:nvSpPr>
        <p:spPr>
          <a:xfrm>
            <a:off x="335283" y="1554483"/>
            <a:ext cx="9220200" cy="5890511"/>
          </a:xfrm>
        </p:spPr>
        <p:txBody>
          <a:bodyPr>
            <a:normAutofit fontScale="92500" lnSpcReduction="10000"/>
          </a:bodyPr>
          <a:lstStyle/>
          <a:p>
            <a:r>
              <a:rPr lang="en-US" dirty="0" smtClean="0"/>
              <a:t>1. Train </a:t>
            </a:r>
            <a:r>
              <a:rPr lang="en-US" i="1" dirty="0" smtClean="0"/>
              <a:t>n</a:t>
            </a:r>
            <a:r>
              <a:rPr lang="en-US" dirty="0" smtClean="0"/>
              <a:t> epochs; lower learning rate; train </a:t>
            </a:r>
            <a:r>
              <a:rPr lang="en-US" i="1" dirty="0" smtClean="0"/>
              <a:t>m</a:t>
            </a:r>
            <a:r>
              <a:rPr lang="en-US" dirty="0" smtClean="0"/>
              <a:t> epochs</a:t>
            </a:r>
          </a:p>
          <a:p>
            <a:pPr lvl="1"/>
            <a:r>
              <a:rPr lang="en-US" dirty="0" smtClean="0"/>
              <a:t>bad idea: can’t assume one-size-fits-all approach</a:t>
            </a:r>
          </a:p>
          <a:p>
            <a:r>
              <a:rPr lang="en-US" dirty="0"/>
              <a:t>2. </a:t>
            </a:r>
            <a:r>
              <a:rPr lang="en-US" dirty="0" smtClean="0"/>
              <a:t>Error-change criterion</a:t>
            </a:r>
          </a:p>
          <a:p>
            <a:pPr lvl="1"/>
            <a:r>
              <a:rPr lang="en-US" dirty="0" smtClean="0"/>
              <a:t>stop when error isn’t dropping</a:t>
            </a:r>
          </a:p>
          <a:p>
            <a:pPr lvl="1"/>
            <a:r>
              <a:rPr lang="en-US" dirty="0" smtClean="0"/>
              <a:t>My recommendation: criterion based on % drop over a window of, say, 10 epochs</a:t>
            </a:r>
          </a:p>
          <a:p>
            <a:pPr lvl="2"/>
            <a:r>
              <a:rPr lang="en-US" dirty="0" smtClean="0"/>
              <a:t>1 epoch is too noisy</a:t>
            </a:r>
          </a:p>
          <a:p>
            <a:pPr lvl="2"/>
            <a:r>
              <a:rPr lang="en-US" dirty="0" smtClean="0"/>
              <a:t>absolute error criterion is too problem dependent</a:t>
            </a:r>
          </a:p>
          <a:p>
            <a:pPr lvl="1"/>
            <a:r>
              <a:rPr lang="en-US" dirty="0" smtClean="0"/>
              <a:t>Karl’s idea: train for a fixed number of epochs after criterion is reached (possibly with lower learning rate)</a:t>
            </a:r>
          </a:p>
          <a:p>
            <a:pPr lvl="1"/>
            <a:endParaRPr lang="en-US" dirty="0"/>
          </a:p>
        </p:txBody>
      </p:sp>
    </p:spTree>
    <p:extLst>
      <p:ext uri="{BB962C8B-B14F-4D97-AF65-F5344CB8AC3E}">
        <p14:creationId xmlns:p14="http://schemas.microsoft.com/office/powerpoint/2010/main" val="8017755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To Stop Training</a:t>
            </a:r>
            <a:endParaRPr lang="en-US" dirty="0"/>
          </a:p>
        </p:txBody>
      </p:sp>
      <p:sp>
        <p:nvSpPr>
          <p:cNvPr id="3" name="Content Placeholder 2"/>
          <p:cNvSpPr>
            <a:spLocks noGrp="1"/>
          </p:cNvSpPr>
          <p:nvPr>
            <p:ph idx="1"/>
          </p:nvPr>
        </p:nvSpPr>
        <p:spPr>
          <a:xfrm>
            <a:off x="335283" y="1554483"/>
            <a:ext cx="9220200" cy="5890511"/>
          </a:xfrm>
        </p:spPr>
        <p:txBody>
          <a:bodyPr>
            <a:normAutofit/>
          </a:bodyPr>
          <a:lstStyle/>
          <a:p>
            <a:r>
              <a:rPr lang="en-US" dirty="0" smtClean="0"/>
              <a:t>3. Weight-change criterion</a:t>
            </a:r>
          </a:p>
          <a:p>
            <a:pPr lvl="1"/>
            <a:r>
              <a:rPr lang="en-US" dirty="0" smtClean="0"/>
              <a:t>Compare weights at epochs t-10 and t and test:</a:t>
            </a:r>
            <a:br>
              <a:rPr lang="en-US" dirty="0" smtClean="0"/>
            </a:br>
            <a:endParaRPr lang="en-US" dirty="0" smtClean="0"/>
          </a:p>
          <a:p>
            <a:pPr lvl="1"/>
            <a:r>
              <a:rPr lang="en-US" dirty="0" smtClean="0"/>
              <a:t>Don’t base on length of overall weight change vector</a:t>
            </a:r>
          </a:p>
          <a:p>
            <a:pPr lvl="1"/>
            <a:r>
              <a:rPr lang="en-US" dirty="0" smtClean="0"/>
              <a:t>Possibly express as a percentage of the weight</a:t>
            </a:r>
          </a:p>
          <a:p>
            <a:pPr lvl="1"/>
            <a:r>
              <a:rPr lang="en-US" dirty="0" smtClean="0"/>
              <a:t>Be cautious: small weight changes at critical points can result in rapid drop in error</a:t>
            </a:r>
          </a:p>
        </p:txBody>
      </p:sp>
      <p:graphicFrame>
        <p:nvGraphicFramePr>
          <p:cNvPr id="4" name="Object 3"/>
          <p:cNvGraphicFramePr>
            <a:graphicFrameLocks noChangeAspect="1"/>
          </p:cNvGraphicFramePr>
          <p:nvPr>
            <p:extLst>
              <p:ext uri="{D42A27DB-BD31-4B8C-83A1-F6EECF244321}">
                <p14:modId xmlns:p14="http://schemas.microsoft.com/office/powerpoint/2010/main" val="2732473422"/>
              </p:ext>
            </p:extLst>
          </p:nvPr>
        </p:nvGraphicFramePr>
        <p:xfrm>
          <a:off x="866866" y="2834918"/>
          <a:ext cx="2951038" cy="641530"/>
        </p:xfrm>
        <a:graphic>
          <a:graphicData uri="http://schemas.openxmlformats.org/presentationml/2006/ole">
            <mc:AlternateContent xmlns:mc="http://schemas.openxmlformats.org/markup-compatibility/2006">
              <mc:Choice xmlns:v="urn:schemas-microsoft-com:vml" Requires="v">
                <p:oleObj spid="_x0000_s7178" name="Equation" r:id="rId3" imgW="2044700" imgH="444500" progId="Equation.DSMT4">
                  <p:embed/>
                </p:oleObj>
              </mc:Choice>
              <mc:Fallback>
                <p:oleObj name="Equation" r:id="rId3" imgW="2044700" imgH="444500" progId="Equation.DSMT4">
                  <p:embed/>
                  <p:pic>
                    <p:nvPicPr>
                      <p:cNvPr id="0" name=""/>
                      <p:cNvPicPr/>
                      <p:nvPr/>
                    </p:nvPicPr>
                    <p:blipFill>
                      <a:blip r:embed="rId4"/>
                      <a:stretch>
                        <a:fillRect/>
                      </a:stretch>
                    </p:blipFill>
                    <p:spPr>
                      <a:xfrm>
                        <a:off x="866866" y="2834918"/>
                        <a:ext cx="2951038" cy="641530"/>
                      </a:xfrm>
                      <a:prstGeom prst="rect">
                        <a:avLst/>
                      </a:prstGeom>
                    </p:spPr>
                  </p:pic>
                </p:oleObj>
              </mc:Fallback>
            </mc:AlternateContent>
          </a:graphicData>
        </a:graphic>
      </p:graphicFrame>
    </p:spTree>
    <p:extLst>
      <p:ext uri="{BB962C8B-B14F-4D97-AF65-F5344CB8AC3E}">
        <p14:creationId xmlns:p14="http://schemas.microsoft.com/office/powerpoint/2010/main" val="4064930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Day’s Agenda</a:t>
            </a:r>
            <a:endParaRPr lang="en-US" dirty="0"/>
          </a:p>
        </p:txBody>
      </p:sp>
      <p:sp>
        <p:nvSpPr>
          <p:cNvPr id="3" name="Content Placeholder 2"/>
          <p:cNvSpPr>
            <a:spLocks noGrp="1"/>
          </p:cNvSpPr>
          <p:nvPr>
            <p:ph idx="1"/>
          </p:nvPr>
        </p:nvSpPr>
        <p:spPr/>
        <p:txBody>
          <a:bodyPr>
            <a:normAutofit/>
          </a:bodyPr>
          <a:lstStyle/>
          <a:p>
            <a:pPr marL="514350" indent="-514350">
              <a:buClr>
                <a:schemeClr val="tx2"/>
              </a:buClr>
              <a:buSzPct val="100000"/>
              <a:buFont typeface="+mj-lt"/>
              <a:buAutoNum type="arabicPeriod"/>
            </a:pPr>
            <a:r>
              <a:rPr lang="en-US" dirty="0" smtClean="0"/>
              <a:t>Celebrity guests</a:t>
            </a:r>
          </a:p>
          <a:p>
            <a:pPr marL="514350" indent="-514350">
              <a:buClr>
                <a:schemeClr val="tx2"/>
              </a:buClr>
              <a:buSzPct val="100000"/>
              <a:buFont typeface="+mj-lt"/>
              <a:buAutoNum type="arabicPeriod"/>
            </a:pPr>
            <a:r>
              <a:rPr lang="en-US" dirty="0" smtClean="0"/>
              <a:t>Discuss issues and observations from homework</a:t>
            </a:r>
          </a:p>
          <a:p>
            <a:pPr marL="514350" indent="-514350">
              <a:buClr>
                <a:schemeClr val="tx2"/>
              </a:buClr>
              <a:buSzPct val="100000"/>
              <a:buFont typeface="+mj-lt"/>
              <a:buAutoNum type="arabicPeriod"/>
            </a:pPr>
            <a:r>
              <a:rPr lang="en-US" dirty="0" err="1" smtClean="0"/>
              <a:t>Catrin</a:t>
            </a:r>
            <a:r>
              <a:rPr lang="en-US" dirty="0" smtClean="0"/>
              <a:t> Mills on climate change in the Arctic</a:t>
            </a:r>
          </a:p>
          <a:p>
            <a:pPr marL="514350" indent="-514350">
              <a:buClr>
                <a:schemeClr val="tx2"/>
              </a:buClr>
              <a:buSzPct val="100000"/>
              <a:buFont typeface="+mj-lt"/>
              <a:buAutoNum type="arabicPeriod"/>
            </a:pPr>
            <a:r>
              <a:rPr lang="en-US" dirty="0" smtClean="0"/>
              <a:t>Practical issues in building nets</a:t>
            </a:r>
          </a:p>
          <a:p>
            <a:endParaRPr lang="en-US" dirty="0" smtClean="0"/>
          </a:p>
        </p:txBody>
      </p:sp>
    </p:spTree>
    <p:extLst>
      <p:ext uri="{BB962C8B-B14F-4D97-AF65-F5344CB8AC3E}">
        <p14:creationId xmlns:p14="http://schemas.microsoft.com/office/powerpoint/2010/main" val="191130112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Homework Discussion</a:t>
            </a:r>
            <a:endParaRPr lang="en-US" dirty="0"/>
          </a:p>
        </p:txBody>
      </p:sp>
      <p:sp>
        <p:nvSpPr>
          <p:cNvPr id="3" name="Content Placeholder 2"/>
          <p:cNvSpPr>
            <a:spLocks noGrp="1"/>
          </p:cNvSpPr>
          <p:nvPr>
            <p:ph idx="1"/>
          </p:nvPr>
        </p:nvSpPr>
        <p:spPr>
          <a:xfrm>
            <a:off x="335283" y="1554483"/>
            <a:ext cx="9220200" cy="5981753"/>
          </a:xfrm>
        </p:spPr>
        <p:txBody>
          <a:bodyPr>
            <a:normAutofit fontScale="77500" lnSpcReduction="20000"/>
          </a:bodyPr>
          <a:lstStyle/>
          <a:p>
            <a:r>
              <a:rPr lang="en-US" dirty="0" smtClean="0"/>
              <a:t>Lei’s problem with the perceptron not converging</a:t>
            </a:r>
          </a:p>
          <a:p>
            <a:pPr lvl="1"/>
            <a:r>
              <a:rPr lang="en-US" smtClean="0"/>
              <a:t>demo</a:t>
            </a:r>
            <a:endParaRPr lang="en-US" dirty="0" smtClean="0"/>
          </a:p>
          <a:p>
            <a:r>
              <a:rPr lang="en-US" dirty="0" err="1" smtClean="0"/>
              <a:t>Manjunath’s</a:t>
            </a:r>
            <a:r>
              <a:rPr lang="en-US" dirty="0" smtClean="0"/>
              <a:t> questions about priors</a:t>
            </a:r>
          </a:p>
          <a:p>
            <a:pPr lvl="1"/>
            <a:r>
              <a:rPr lang="en-US" dirty="0" smtClean="0"/>
              <a:t>Why does the balance of data make a difference in what is learned? (I believe it will for Assignment 2)</a:t>
            </a:r>
          </a:p>
          <a:p>
            <a:pPr lvl="1"/>
            <a:r>
              <a:rPr lang="en-US" dirty="0" smtClean="0"/>
              <a:t>If I’d told you the priors should be 50/50, what would you have to do differently?</a:t>
            </a:r>
          </a:p>
          <a:p>
            <a:pPr lvl="1"/>
            <a:r>
              <a:rPr lang="en-US" dirty="0" smtClean="0"/>
              <a:t>What’s the relationship between statistics of the training set and the test set?</a:t>
            </a:r>
          </a:p>
          <a:p>
            <a:pPr lvl="1"/>
            <a:r>
              <a:rPr lang="en-US" dirty="0" smtClean="0"/>
              <a:t>Suppose we have a classifier that outputs a probability (not just 0 or 1). If you know the priors in the training set and you know the priors in the test set to be different, how do you repair the classifier to accommodate the mismatch between training and testing priors?</a:t>
            </a:r>
            <a:endParaRPr lang="en-US" dirty="0"/>
          </a:p>
        </p:txBody>
      </p:sp>
    </p:spTree>
    <p:extLst>
      <p:ext uri="{BB962C8B-B14F-4D97-AF65-F5344CB8AC3E}">
        <p14:creationId xmlns:p14="http://schemas.microsoft.com/office/powerpoint/2010/main" val="25376553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Weight Initialization</a:t>
            </a:r>
            <a:endParaRPr lang="en-US" dirty="0"/>
          </a:p>
        </p:txBody>
      </p:sp>
      <p:sp>
        <p:nvSpPr>
          <p:cNvPr id="3" name="Content Placeholder 2"/>
          <p:cNvSpPr>
            <a:spLocks noGrp="1"/>
          </p:cNvSpPr>
          <p:nvPr>
            <p:ph idx="1"/>
          </p:nvPr>
        </p:nvSpPr>
        <p:spPr>
          <a:xfrm>
            <a:off x="335283" y="1554483"/>
            <a:ext cx="9220200" cy="6053065"/>
          </a:xfrm>
        </p:spPr>
        <p:txBody>
          <a:bodyPr>
            <a:normAutofit fontScale="92500" lnSpcReduction="20000"/>
          </a:bodyPr>
          <a:lstStyle/>
          <a:p>
            <a:r>
              <a:rPr lang="en-US" dirty="0" smtClean="0"/>
              <a:t>Break symmetries</a:t>
            </a:r>
          </a:p>
          <a:p>
            <a:pPr lvl="1"/>
            <a:r>
              <a:rPr lang="en-US" dirty="0" smtClean="0"/>
              <a:t>use small random values</a:t>
            </a:r>
          </a:p>
          <a:p>
            <a:r>
              <a:rPr lang="en-US" dirty="0" smtClean="0"/>
              <a:t>Weight magnitudes </a:t>
            </a:r>
            <a:r>
              <a:rPr lang="en-US" dirty="0" smtClean="0"/>
              <a:t>should depend </a:t>
            </a:r>
            <a:r>
              <a:rPr lang="en-US" dirty="0" smtClean="0"/>
              <a:t>on fan in</a:t>
            </a:r>
            <a:endParaRPr lang="en-US" dirty="0"/>
          </a:p>
          <a:p>
            <a:r>
              <a:rPr lang="en-US" dirty="0" smtClean="0"/>
              <a:t>What Mike has always done</a:t>
            </a:r>
          </a:p>
          <a:p>
            <a:pPr lvl="1"/>
            <a:r>
              <a:rPr lang="en-US" dirty="0" smtClean="0"/>
              <a:t>Draw all weights feeding into neuron j (including bias) via</a:t>
            </a:r>
            <a:br>
              <a:rPr lang="en-US" dirty="0" smtClean="0"/>
            </a:br>
            <a:endParaRPr lang="en-US" dirty="0" smtClean="0"/>
          </a:p>
          <a:p>
            <a:pPr lvl="1"/>
            <a:r>
              <a:rPr lang="en-US" dirty="0" smtClean="0"/>
              <a:t>Normalize weights such that </a:t>
            </a:r>
            <a:br>
              <a:rPr lang="en-US" dirty="0" smtClean="0"/>
            </a:br>
            <a:r>
              <a:rPr lang="en-US" dirty="0" smtClean="0"/>
              <a:t>i.e., </a:t>
            </a:r>
          </a:p>
          <a:p>
            <a:pPr lvl="1"/>
            <a:endParaRPr lang="en-US" dirty="0" smtClean="0"/>
          </a:p>
          <a:p>
            <a:pPr lvl="1"/>
            <a:r>
              <a:rPr lang="en-US" dirty="0" smtClean="0"/>
              <a:t>Works well for logistic units; to be determined for </a:t>
            </a:r>
            <a:r>
              <a:rPr lang="en-US" dirty="0" err="1" smtClean="0"/>
              <a:t>ReLU</a:t>
            </a:r>
            <a:r>
              <a:rPr lang="en-US" dirty="0" smtClean="0"/>
              <a:t> units</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3952735656"/>
              </p:ext>
            </p:extLst>
          </p:nvPr>
        </p:nvGraphicFramePr>
        <p:xfrm>
          <a:off x="5127138" y="4960647"/>
          <a:ext cx="1323683" cy="691925"/>
        </p:xfrm>
        <a:graphic>
          <a:graphicData uri="http://schemas.openxmlformats.org/presentationml/2006/ole">
            <mc:AlternateContent xmlns:mc="http://schemas.openxmlformats.org/markup-compatibility/2006">
              <mc:Choice xmlns:v="urn:schemas-microsoft-com:vml" Requires="v">
                <p:oleObj spid="_x0000_s4219" name="Equation" r:id="rId3" imgW="1117600" imgH="584200" progId="Equation.DSMT4">
                  <p:embed/>
                </p:oleObj>
              </mc:Choice>
              <mc:Fallback>
                <p:oleObj name="Equation" r:id="rId3" imgW="1117600" imgH="584200" progId="Equation.DSMT4">
                  <p:embed/>
                  <p:pic>
                    <p:nvPicPr>
                      <p:cNvPr id="0" name=""/>
                      <p:cNvPicPr/>
                      <p:nvPr/>
                    </p:nvPicPr>
                    <p:blipFill>
                      <a:blip r:embed="rId4"/>
                      <a:stretch>
                        <a:fillRect/>
                      </a:stretch>
                    </p:blipFill>
                    <p:spPr>
                      <a:xfrm>
                        <a:off x="5127138" y="4960647"/>
                        <a:ext cx="1323683" cy="691925"/>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4279260211"/>
              </p:ext>
            </p:extLst>
          </p:nvPr>
        </p:nvGraphicFramePr>
        <p:xfrm>
          <a:off x="842324" y="4587646"/>
          <a:ext cx="2003154" cy="373001"/>
        </p:xfrm>
        <a:graphic>
          <a:graphicData uri="http://schemas.openxmlformats.org/presentationml/2006/ole">
            <mc:AlternateContent xmlns:mc="http://schemas.openxmlformats.org/markup-compatibility/2006">
              <mc:Choice xmlns:v="urn:schemas-microsoft-com:vml" Requires="v">
                <p:oleObj spid="_x0000_s4220" name="Equation" r:id="rId5" imgW="1841500" imgH="342900" progId="Equation.DSMT4">
                  <p:embed/>
                </p:oleObj>
              </mc:Choice>
              <mc:Fallback>
                <p:oleObj name="Equation" r:id="rId5" imgW="1841500" imgH="342900" progId="Equation.DSMT4">
                  <p:embed/>
                  <p:pic>
                    <p:nvPicPr>
                      <p:cNvPr id="0" name=""/>
                      <p:cNvPicPr/>
                      <p:nvPr/>
                    </p:nvPicPr>
                    <p:blipFill>
                      <a:blip r:embed="rId6"/>
                      <a:stretch>
                        <a:fillRect/>
                      </a:stretch>
                    </p:blipFill>
                    <p:spPr>
                      <a:xfrm>
                        <a:off x="842324" y="4587646"/>
                        <a:ext cx="2003154" cy="373001"/>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751332559"/>
              </p:ext>
            </p:extLst>
          </p:nvPr>
        </p:nvGraphicFramePr>
        <p:xfrm>
          <a:off x="1506374" y="5541760"/>
          <a:ext cx="1714500" cy="887413"/>
        </p:xfrm>
        <a:graphic>
          <a:graphicData uri="http://schemas.openxmlformats.org/presentationml/2006/ole">
            <mc:AlternateContent xmlns:mc="http://schemas.openxmlformats.org/markup-compatibility/2006">
              <mc:Choice xmlns:v="urn:schemas-microsoft-com:vml" Requires="v">
                <p:oleObj spid="_x0000_s4221" name="Equation" r:id="rId7" imgW="1447800" imgH="749300" progId="Equation.DSMT4">
                  <p:embed/>
                </p:oleObj>
              </mc:Choice>
              <mc:Fallback>
                <p:oleObj name="Equation" r:id="rId7" imgW="1447800" imgH="749300" progId="Equation.DSMT4">
                  <p:embed/>
                  <p:pic>
                    <p:nvPicPr>
                      <p:cNvPr id="0" name=""/>
                      <p:cNvPicPr/>
                      <p:nvPr/>
                    </p:nvPicPr>
                    <p:blipFill>
                      <a:blip r:embed="rId8"/>
                      <a:stretch>
                        <a:fillRect/>
                      </a:stretch>
                    </p:blipFill>
                    <p:spPr>
                      <a:xfrm>
                        <a:off x="1506374" y="5541760"/>
                        <a:ext cx="1714500" cy="887413"/>
                      </a:xfrm>
                      <a:prstGeom prst="rect">
                        <a:avLst/>
                      </a:prstGeom>
                    </p:spPr>
                  </p:pic>
                </p:oleObj>
              </mc:Fallback>
            </mc:AlternateContent>
          </a:graphicData>
        </a:graphic>
      </p:graphicFrame>
    </p:spTree>
    <p:extLst>
      <p:ext uri="{BB962C8B-B14F-4D97-AF65-F5344CB8AC3E}">
        <p14:creationId xmlns:p14="http://schemas.microsoft.com/office/powerpoint/2010/main" val="190962213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Weight Initialization</a:t>
            </a:r>
            <a:endParaRPr lang="en-US" dirty="0"/>
          </a:p>
        </p:txBody>
      </p:sp>
      <p:sp>
        <p:nvSpPr>
          <p:cNvPr id="3" name="Content Placeholder 2"/>
          <p:cNvSpPr>
            <a:spLocks noGrp="1"/>
          </p:cNvSpPr>
          <p:nvPr>
            <p:ph idx="1"/>
          </p:nvPr>
        </p:nvSpPr>
        <p:spPr>
          <a:xfrm>
            <a:off x="335283" y="1554483"/>
            <a:ext cx="9220200" cy="6053065"/>
          </a:xfrm>
        </p:spPr>
        <p:txBody>
          <a:bodyPr>
            <a:normAutofit/>
          </a:bodyPr>
          <a:lstStyle/>
          <a:p>
            <a:r>
              <a:rPr lang="en-US" dirty="0" smtClean="0"/>
              <a:t>A perhaps better </a:t>
            </a:r>
            <a:r>
              <a:rPr lang="en-US" dirty="0" smtClean="0"/>
              <a:t>idea </a:t>
            </a:r>
            <a:r>
              <a:rPr lang="en-US" dirty="0"/>
              <a:t> </a:t>
            </a:r>
            <a:r>
              <a:rPr lang="en-US" dirty="0" smtClean="0"/>
              <a:t>(</a:t>
            </a:r>
            <a:r>
              <a:rPr lang="en-US" dirty="0" smtClean="0"/>
              <a:t>due to Kelvin Wagner)</a:t>
            </a:r>
          </a:p>
          <a:p>
            <a:pPr lvl="1"/>
            <a:r>
              <a:rPr lang="en-US" dirty="0" smtClean="0"/>
              <a:t>Draw all weights feeding into neuron j (including bias) via</a:t>
            </a:r>
            <a:endParaRPr lang="en-US" dirty="0"/>
          </a:p>
          <a:p>
            <a:pPr lvl="1">
              <a:spcBef>
                <a:spcPts val="4005"/>
              </a:spcBef>
            </a:pPr>
            <a:r>
              <a:rPr lang="en-US" dirty="0" smtClean="0"/>
              <a:t>If </a:t>
            </a:r>
            <a:r>
              <a:rPr lang="en-US" dirty="0" smtClean="0"/>
              <a:t>input activities </a:t>
            </a:r>
            <a:r>
              <a:rPr lang="en-US" dirty="0" smtClean="0"/>
              <a:t>lie in [</a:t>
            </a:r>
            <a:r>
              <a:rPr lang="en-US" dirty="0" smtClean="0"/>
              <a:t>-</a:t>
            </a:r>
            <a:r>
              <a:rPr lang="en-US" dirty="0" smtClean="0"/>
              <a:t>1, +</a:t>
            </a:r>
            <a:r>
              <a:rPr lang="en-US" dirty="0" smtClean="0"/>
              <a:t>1], </a:t>
            </a:r>
            <a:r>
              <a:rPr lang="en-US" dirty="0" smtClean="0"/>
              <a:t>then variance of input to unit j grows with fan-in to j, </a:t>
            </a:r>
            <a:r>
              <a:rPr lang="en-US" dirty="0" err="1" smtClean="0"/>
              <a:t>f</a:t>
            </a:r>
            <a:r>
              <a:rPr lang="en-US" baseline="-25000" dirty="0" err="1" smtClean="0"/>
              <a:t>j</a:t>
            </a:r>
            <a:endParaRPr lang="en-US" baseline="-25000" dirty="0" smtClean="0"/>
          </a:p>
          <a:p>
            <a:pPr lvl="1"/>
            <a:r>
              <a:rPr lang="en-US" dirty="0" smtClean="0"/>
              <a:t>Normalize such that </a:t>
            </a:r>
            <a:r>
              <a:rPr lang="en-US" dirty="0" smtClean="0"/>
              <a:t>variance of </a:t>
            </a:r>
            <a:r>
              <a:rPr lang="en-US" dirty="0" smtClean="0"/>
              <a:t>input is equal to </a:t>
            </a:r>
            <a:r>
              <a:rPr lang="en-US" dirty="0" smtClean="0"/>
              <a:t>C</a:t>
            </a:r>
            <a:r>
              <a:rPr lang="en-US" baseline="30000" dirty="0" smtClean="0"/>
              <a:t>2</a:t>
            </a:r>
            <a:r>
              <a:rPr lang="en-US" dirty="0" smtClean="0"/>
              <a:t/>
            </a:r>
            <a:br>
              <a:rPr lang="en-US" dirty="0" smtClean="0"/>
            </a:br>
            <a:r>
              <a:rPr lang="en-US" dirty="0" smtClean="0"/>
              <a:t>i.e</a:t>
            </a:r>
            <a:r>
              <a:rPr lang="en-US" dirty="0" smtClean="0"/>
              <a:t>., </a:t>
            </a:r>
            <a:br>
              <a:rPr lang="en-US" dirty="0" smtClean="0"/>
            </a:br>
            <a:endParaRPr lang="en-US" dirty="0" smtClean="0"/>
          </a:p>
          <a:p>
            <a:pPr lvl="1"/>
            <a:r>
              <a:rPr lang="en-US" dirty="0" smtClean="0"/>
              <a:t>If input activities lie in [-1, +1], most net inputs will </a:t>
            </a:r>
            <a:r>
              <a:rPr lang="en-US" dirty="0" smtClean="0"/>
              <a:t>be in</a:t>
            </a:r>
            <a:r>
              <a:rPr lang="en-US" dirty="0"/>
              <a:t> </a:t>
            </a:r>
            <a:r>
              <a:rPr lang="en-US" dirty="0" smtClean="0"/>
              <a:t>[-2C, +2C]</a:t>
            </a:r>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889708260"/>
              </p:ext>
            </p:extLst>
          </p:nvPr>
        </p:nvGraphicFramePr>
        <p:xfrm>
          <a:off x="1474937" y="2918103"/>
          <a:ext cx="2003154" cy="373001"/>
        </p:xfrm>
        <a:graphic>
          <a:graphicData uri="http://schemas.openxmlformats.org/presentationml/2006/ole">
            <mc:AlternateContent xmlns:mc="http://schemas.openxmlformats.org/markup-compatibility/2006">
              <mc:Choice xmlns:v="urn:schemas-microsoft-com:vml" Requires="v">
                <p:oleObj spid="_x0000_s6202" name="Equation" r:id="rId3" imgW="1841500" imgH="342900" progId="Equation.DSMT4">
                  <p:embed/>
                </p:oleObj>
              </mc:Choice>
              <mc:Fallback>
                <p:oleObj name="Equation" r:id="rId3" imgW="1841500" imgH="342900" progId="Equation.DSMT4">
                  <p:embed/>
                  <p:pic>
                    <p:nvPicPr>
                      <p:cNvPr id="0" name=""/>
                      <p:cNvPicPr/>
                      <p:nvPr/>
                    </p:nvPicPr>
                    <p:blipFill>
                      <a:blip r:embed="rId4"/>
                      <a:stretch>
                        <a:fillRect/>
                      </a:stretch>
                    </p:blipFill>
                    <p:spPr>
                      <a:xfrm>
                        <a:off x="1474937" y="2918103"/>
                        <a:ext cx="2003154" cy="373001"/>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815284667"/>
              </p:ext>
            </p:extLst>
          </p:nvPr>
        </p:nvGraphicFramePr>
        <p:xfrm>
          <a:off x="1618190" y="5485564"/>
          <a:ext cx="1744663" cy="871538"/>
        </p:xfrm>
        <a:graphic>
          <a:graphicData uri="http://schemas.openxmlformats.org/presentationml/2006/ole">
            <mc:AlternateContent xmlns:mc="http://schemas.openxmlformats.org/markup-compatibility/2006">
              <mc:Choice xmlns:v="urn:schemas-microsoft-com:vml" Requires="v">
                <p:oleObj spid="_x0000_s6203" name="Equation" r:id="rId5" imgW="1473200" imgH="736600" progId="Equation.DSMT4">
                  <p:embed/>
                </p:oleObj>
              </mc:Choice>
              <mc:Fallback>
                <p:oleObj name="Equation" r:id="rId5" imgW="1473200" imgH="736600" progId="Equation.DSMT4">
                  <p:embed/>
                  <p:pic>
                    <p:nvPicPr>
                      <p:cNvPr id="0" name=""/>
                      <p:cNvPicPr/>
                      <p:nvPr/>
                    </p:nvPicPr>
                    <p:blipFill>
                      <a:blip r:embed="rId6"/>
                      <a:stretch>
                        <a:fillRect/>
                      </a:stretch>
                    </p:blipFill>
                    <p:spPr>
                      <a:xfrm>
                        <a:off x="1618190" y="5485564"/>
                        <a:ext cx="1744663" cy="871538"/>
                      </a:xfrm>
                      <a:prstGeom prst="rect">
                        <a:avLst/>
                      </a:prstGeom>
                    </p:spPr>
                  </p:pic>
                </p:oleObj>
              </mc:Fallback>
            </mc:AlternateContent>
          </a:graphicData>
        </a:graphic>
      </p:graphicFrame>
    </p:spTree>
    <p:extLst>
      <p:ext uri="{BB962C8B-B14F-4D97-AF65-F5344CB8AC3E}">
        <p14:creationId xmlns:p14="http://schemas.microsoft.com/office/powerpoint/2010/main" val="252984455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Does Weight Initialization Scheme Matter?</a:t>
            </a:r>
            <a:endParaRPr lang="en-US" dirty="0"/>
          </a:p>
        </p:txBody>
      </p:sp>
      <p:sp>
        <p:nvSpPr>
          <p:cNvPr id="3" name="Content Placeholder 2"/>
          <p:cNvSpPr>
            <a:spLocks noGrp="1"/>
          </p:cNvSpPr>
          <p:nvPr>
            <p:ph idx="1"/>
          </p:nvPr>
        </p:nvSpPr>
        <p:spPr/>
        <p:txBody>
          <a:bodyPr>
            <a:normAutofit/>
          </a:bodyPr>
          <a:lstStyle/>
          <a:p>
            <a:r>
              <a:rPr lang="en-US" dirty="0" smtClean="0"/>
              <a:t>Trained 3 layer net on 2500 digit patterns</a:t>
            </a:r>
          </a:p>
          <a:p>
            <a:pPr lvl="1"/>
            <a:r>
              <a:rPr lang="en-US" dirty="0" smtClean="0"/>
              <a:t>10 output classes, </a:t>
            </a:r>
            <a:r>
              <a:rPr lang="en-US" dirty="0" err="1" smtClean="0"/>
              <a:t>tanh</a:t>
            </a:r>
            <a:r>
              <a:rPr lang="en-US" dirty="0" smtClean="0"/>
              <a:t> units</a:t>
            </a:r>
          </a:p>
          <a:p>
            <a:pPr lvl="1"/>
            <a:r>
              <a:rPr lang="en-US" dirty="0" smtClean="0"/>
              <a:t>20-1600 hidden units</a:t>
            </a:r>
          </a:p>
          <a:p>
            <a:pPr lvl="1"/>
            <a:r>
              <a:rPr lang="en-US" dirty="0" smtClean="0"/>
              <a:t>automatic adaptation of learning rates</a:t>
            </a:r>
          </a:p>
          <a:p>
            <a:pPr lvl="1"/>
            <a:r>
              <a:rPr lang="en-US" dirty="0" smtClean="0"/>
              <a:t>10 </a:t>
            </a:r>
            <a:r>
              <a:rPr lang="en-US" dirty="0" err="1" smtClean="0"/>
              <a:t>minibatches</a:t>
            </a:r>
            <a:r>
              <a:rPr lang="en-US" dirty="0" smtClean="0"/>
              <a:t> per epoch</a:t>
            </a:r>
          </a:p>
          <a:p>
            <a:pPr lvl="1"/>
            <a:r>
              <a:rPr lang="en-US" dirty="0" smtClean="0"/>
              <a:t>500 epochs</a:t>
            </a:r>
          </a:p>
          <a:p>
            <a:pPr lvl="1"/>
            <a:r>
              <a:rPr lang="en-US" dirty="0" smtClean="0"/>
              <a:t>12 replications of each architecture</a:t>
            </a:r>
          </a:p>
        </p:txBody>
      </p:sp>
    </p:spTree>
    <p:extLst>
      <p:ext uri="{BB962C8B-B14F-4D97-AF65-F5344CB8AC3E}">
        <p14:creationId xmlns:p14="http://schemas.microsoft.com/office/powerpoint/2010/main" val="2086427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Does Weight Initialization Scheme Matter?</a:t>
            </a:r>
            <a:endParaRPr lang="en-US" dirty="0"/>
          </a:p>
        </p:txBody>
      </p:sp>
      <p:sp>
        <p:nvSpPr>
          <p:cNvPr id="3" name="Content Placeholder 2"/>
          <p:cNvSpPr>
            <a:spLocks noGrp="1"/>
          </p:cNvSpPr>
          <p:nvPr>
            <p:ph idx="1"/>
          </p:nvPr>
        </p:nvSpPr>
        <p:spPr/>
        <p:txBody>
          <a:bodyPr>
            <a:normAutofit lnSpcReduction="10000"/>
          </a:bodyPr>
          <a:lstStyle/>
          <a:p>
            <a:r>
              <a:rPr lang="en-US" dirty="0" smtClean="0"/>
              <a:t>Weight initialization schemes</a:t>
            </a:r>
          </a:p>
          <a:p>
            <a:pPr lvl="1"/>
            <a:r>
              <a:rPr lang="en-US" dirty="0"/>
              <a:t>Gaussian random weights, N(0,.001</a:t>
            </a:r>
            <a:r>
              <a:rPr lang="en-US" baseline="30000" dirty="0"/>
              <a:t>2</a:t>
            </a:r>
            <a:r>
              <a:rPr lang="en-US" dirty="0" smtClean="0"/>
              <a:t>)</a:t>
            </a:r>
            <a:r>
              <a:rPr lang="en-US" dirty="0"/>
              <a:t> </a:t>
            </a:r>
            <a:endParaRPr lang="en-US" dirty="0" smtClean="0"/>
          </a:p>
          <a:p>
            <a:pPr lvl="1"/>
            <a:r>
              <a:rPr lang="en-US" dirty="0" smtClean="0"/>
              <a:t>Gaussian </a:t>
            </a:r>
            <a:r>
              <a:rPr lang="en-US" dirty="0"/>
              <a:t>random weights, N(0,.</a:t>
            </a:r>
            <a:r>
              <a:rPr lang="en-US" dirty="0" smtClean="0"/>
              <a:t>01</a:t>
            </a:r>
            <a:r>
              <a:rPr lang="en-US" baseline="30000" dirty="0" smtClean="0"/>
              <a:t>2</a:t>
            </a:r>
            <a:r>
              <a:rPr lang="en-US" dirty="0" smtClean="0"/>
              <a:t>)</a:t>
            </a:r>
          </a:p>
          <a:p>
            <a:pPr lvl="1"/>
            <a:r>
              <a:rPr lang="en-US" dirty="0" smtClean="0"/>
              <a:t>L</a:t>
            </a:r>
            <a:r>
              <a:rPr lang="en-US" baseline="-25000" dirty="0" smtClean="0"/>
              <a:t>1</a:t>
            </a:r>
            <a:r>
              <a:rPr lang="en-US" dirty="0" smtClean="0"/>
              <a:t> constraint on Gaussian random weights</a:t>
            </a:r>
            <a:br>
              <a:rPr lang="en-US" dirty="0" smtClean="0"/>
            </a:br>
            <a:r>
              <a:rPr lang="en-US" dirty="0" smtClean="0"/>
              <a:t>[conditioning for worst case]</a:t>
            </a:r>
          </a:p>
          <a:p>
            <a:pPr lvl="1"/>
            <a:r>
              <a:rPr lang="en-US" dirty="0" smtClean="0"/>
              <a:t>Gaussian weights, N(0, 4/</a:t>
            </a:r>
            <a:r>
              <a:rPr lang="en-US" dirty="0" err="1" smtClean="0"/>
              <a:t>FanIn</a:t>
            </a:r>
            <a:r>
              <a:rPr lang="en-US" dirty="0" smtClean="0"/>
              <a:t>)</a:t>
            </a:r>
            <a:br>
              <a:rPr lang="en-US" dirty="0" smtClean="0"/>
            </a:br>
            <a:r>
              <a:rPr lang="en-US" dirty="0" smtClean="0"/>
              <a:t>[conditioning for average case]</a:t>
            </a:r>
          </a:p>
          <a:p>
            <a:pPr lvl="1"/>
            <a:r>
              <a:rPr lang="en-US" dirty="0" smtClean="0"/>
              <a:t>Gaussian weights, N(0, 1/</a:t>
            </a:r>
            <a:r>
              <a:rPr lang="en-US" dirty="0" err="1" smtClean="0"/>
              <a:t>FanIn</a:t>
            </a:r>
            <a:r>
              <a:rPr lang="en-US" dirty="0" smtClean="0"/>
              <a:t>)</a:t>
            </a:r>
            <a:br>
              <a:rPr lang="en-US" dirty="0" smtClean="0"/>
            </a:br>
            <a:r>
              <a:rPr lang="en-US" dirty="0" smtClean="0"/>
              <a:t>[conditioning for average case]</a:t>
            </a:r>
            <a:endParaRPr lang="en-US" dirty="0"/>
          </a:p>
          <a:p>
            <a:pPr lvl="1"/>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2197823019"/>
              </p:ext>
            </p:extLst>
          </p:nvPr>
        </p:nvGraphicFramePr>
        <p:xfrm>
          <a:off x="7897888" y="3623388"/>
          <a:ext cx="1323683" cy="691925"/>
        </p:xfrm>
        <a:graphic>
          <a:graphicData uri="http://schemas.openxmlformats.org/presentationml/2006/ole">
            <mc:AlternateContent xmlns:mc="http://schemas.openxmlformats.org/markup-compatibility/2006">
              <mc:Choice xmlns:v="urn:schemas-microsoft-com:vml" Requires="v">
                <p:oleObj spid="_x0000_s8199" name="Equation" r:id="rId3" imgW="1117600" imgH="584200" progId="Equation.DSMT4">
                  <p:embed/>
                </p:oleObj>
              </mc:Choice>
              <mc:Fallback>
                <p:oleObj name="Equation" r:id="rId3" imgW="1117600" imgH="584200" progId="Equation.DSMT4">
                  <p:embed/>
                  <p:pic>
                    <p:nvPicPr>
                      <p:cNvPr id="0" name=""/>
                      <p:cNvPicPr/>
                      <p:nvPr/>
                    </p:nvPicPr>
                    <p:blipFill>
                      <a:blip r:embed="rId4"/>
                      <a:stretch>
                        <a:fillRect/>
                      </a:stretch>
                    </p:blipFill>
                    <p:spPr>
                      <a:xfrm>
                        <a:off x="7897888" y="3623388"/>
                        <a:ext cx="1323683" cy="691925"/>
                      </a:xfrm>
                      <a:prstGeom prst="rect">
                        <a:avLst/>
                      </a:prstGeom>
                    </p:spPr>
                  </p:pic>
                </p:oleObj>
              </mc:Fallback>
            </mc:AlternateContent>
          </a:graphicData>
        </a:graphic>
      </p:graphicFrame>
    </p:spTree>
    <p:extLst>
      <p:ext uri="{BB962C8B-B14F-4D97-AF65-F5344CB8AC3E}">
        <p14:creationId xmlns:p14="http://schemas.microsoft.com/office/powerpoint/2010/main" val="4067992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Small Random Weights</a:t>
            </a:r>
            <a:endParaRPr lang="en-US" dirty="0"/>
          </a:p>
        </p:txBody>
      </p:sp>
      <p:sp>
        <p:nvSpPr>
          <p:cNvPr id="3" name="Content Placeholder 2"/>
          <p:cNvSpPr>
            <a:spLocks noGrp="1"/>
          </p:cNvSpPr>
          <p:nvPr>
            <p:ph idx="1"/>
          </p:nvPr>
        </p:nvSpPr>
        <p:spPr>
          <a:xfrm>
            <a:off x="301164" y="5211172"/>
            <a:ext cx="9220200" cy="2204009"/>
          </a:xfrm>
        </p:spPr>
        <p:txBody>
          <a:bodyPr>
            <a:normAutofit fontScale="92500" lnSpcReduction="20000"/>
          </a:bodyPr>
          <a:lstStyle/>
          <a:p>
            <a:r>
              <a:rPr lang="en-US" dirty="0" smtClean="0"/>
              <a:t>Strangeness</a:t>
            </a:r>
          </a:p>
          <a:p>
            <a:pPr lvl="1"/>
            <a:r>
              <a:rPr lang="en-US" dirty="0" smtClean="0"/>
              <a:t>training set can’t be learned </a:t>
            </a:r>
          </a:p>
          <a:p>
            <a:pPr lvl="2"/>
            <a:r>
              <a:rPr lang="en-US" dirty="0" smtClean="0"/>
              <a:t>caveat: plotting accuracy not MSE</a:t>
            </a:r>
          </a:p>
          <a:p>
            <a:pPr lvl="1"/>
            <a:r>
              <a:rPr lang="en-US" dirty="0" smtClean="0"/>
              <a:t>if there’s </a:t>
            </a:r>
            <a:r>
              <a:rPr lang="en-US" dirty="0" err="1" smtClean="0"/>
              <a:t>overfitting</a:t>
            </a:r>
            <a:r>
              <a:rPr lang="en-US" dirty="0" smtClean="0"/>
              <a:t>, doesn’t happen until 200 hidden</a:t>
            </a:r>
            <a:endParaRPr lang="en-US" dirty="0"/>
          </a:p>
        </p:txBody>
      </p:sp>
      <p:pic>
        <p:nvPicPr>
          <p:cNvPr id="4" name="Picture 3" descr="initwt_nrand.001.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32752"/>
            <a:ext cx="4911264" cy="3916835"/>
          </a:xfrm>
          <a:prstGeom prst="rect">
            <a:avLst/>
          </a:prstGeom>
        </p:spPr>
      </p:pic>
      <p:pic>
        <p:nvPicPr>
          <p:cNvPr id="5" name="Picture 4" descr="initwt_nrand.01.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7136" y="1232752"/>
            <a:ext cx="4911264" cy="3916835"/>
          </a:xfrm>
          <a:prstGeom prst="rect">
            <a:avLst/>
          </a:prstGeom>
        </p:spPr>
      </p:pic>
      <p:cxnSp>
        <p:nvCxnSpPr>
          <p:cNvPr id="6" name="Straight Connector 5"/>
          <p:cNvCxnSpPr/>
          <p:nvPr/>
        </p:nvCxnSpPr>
        <p:spPr>
          <a:xfrm>
            <a:off x="370434" y="4029072"/>
            <a:ext cx="12005610" cy="0"/>
          </a:xfrm>
          <a:prstGeom prst="line">
            <a:avLst/>
          </a:prstGeom>
          <a:ln>
            <a:solidFill>
              <a:srgbClr val="00FFCC">
                <a:alpha val="39000"/>
              </a:srgb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82355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Mike’s L</a:t>
            </a:r>
            <a:r>
              <a:rPr lang="en-US" baseline="-25000" dirty="0" smtClean="0"/>
              <a:t>1</a:t>
            </a:r>
            <a:r>
              <a:rPr lang="en-US" dirty="0" smtClean="0"/>
              <a:t> Normalization Scheme</a:t>
            </a:r>
            <a:endParaRPr lang="en-US" dirty="0"/>
          </a:p>
        </p:txBody>
      </p:sp>
      <p:sp>
        <p:nvSpPr>
          <p:cNvPr id="3" name="Content Placeholder 2"/>
          <p:cNvSpPr>
            <a:spLocks noGrp="1"/>
          </p:cNvSpPr>
          <p:nvPr>
            <p:ph idx="1"/>
          </p:nvPr>
        </p:nvSpPr>
        <p:spPr>
          <a:xfrm>
            <a:off x="335283" y="1554484"/>
            <a:ext cx="9220200" cy="1546071"/>
          </a:xfrm>
        </p:spPr>
        <p:txBody>
          <a:bodyPr/>
          <a:lstStyle/>
          <a:p>
            <a:r>
              <a:rPr lang="en-US" dirty="0" smtClean="0"/>
              <a:t>About the same as small random weights</a:t>
            </a:r>
            <a:endParaRPr lang="en-US" dirty="0"/>
          </a:p>
        </p:txBody>
      </p:sp>
      <p:pic>
        <p:nvPicPr>
          <p:cNvPr id="4" name="Picture 3" descr="initwt_l1.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02845" y="2921000"/>
            <a:ext cx="6146800" cy="4851400"/>
          </a:xfrm>
          <a:prstGeom prst="rect">
            <a:avLst/>
          </a:prstGeom>
        </p:spPr>
      </p:pic>
      <p:cxnSp>
        <p:nvCxnSpPr>
          <p:cNvPr id="6" name="Straight Connector 5"/>
          <p:cNvCxnSpPr/>
          <p:nvPr/>
        </p:nvCxnSpPr>
        <p:spPr>
          <a:xfrm>
            <a:off x="1939530" y="6361081"/>
            <a:ext cx="7157771" cy="0"/>
          </a:xfrm>
          <a:prstGeom prst="line">
            <a:avLst/>
          </a:prstGeom>
          <a:ln>
            <a:solidFill>
              <a:srgbClr val="00FFCC">
                <a:alpha val="39000"/>
              </a:srgb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39315862"/>
      </p:ext>
    </p:extLst>
  </p:cSld>
  <p:clrMapOvr>
    <a:masterClrMapping/>
  </p:clrMapOvr>
</p:sld>
</file>

<file path=ppt/theme/theme1.xml><?xml version="1.0" encoding="utf-8"?>
<a:theme xmlns:a="http://schemas.openxmlformats.org/drawingml/2006/main" name="Default Them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bg1"/>
          </a:solidFill>
        </a:ln>
      </a:spPr>
      <a:bodyPr rtlCol="0" anchor="ctr"/>
      <a:lstStyle>
        <a:defPPr algn="ctr">
          <a:defRPr sz="2800" dirty="0" smtClean="0">
            <a:solidFill>
              <a:srgbClr val="7030A0"/>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defRPr sz="2400" dirty="0" err="1" smtClean="0">
            <a:solidFill>
              <a:srgbClr val="7030A0"/>
            </a:solidFill>
          </a:defRPr>
        </a:defPPr>
      </a:lstStyle>
    </a:txDef>
  </a:objectDefaults>
  <a:extraClrSchemeLst/>
</a:theme>
</file>

<file path=ppt/theme/theme2.xml><?xml version="1.0" encoding="utf-8"?>
<a:theme xmlns:a="http://schemas.openxmlformats.org/drawingml/2006/main" name="Default2014">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bg1"/>
          </a:solidFill>
        </a:ln>
      </a:spPr>
      <a:bodyPr rtlCol="0" anchor="ctr"/>
      <a:lstStyle>
        <a:defPPr algn="ctr">
          <a:defRPr sz="2800" dirty="0" smtClean="0">
            <a:solidFill>
              <a:srgbClr val="7030A0"/>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defRPr sz="3100" b="1" dirty="0">
            <a:solidFill>
              <a:srgbClr val="0F6FC6"/>
            </a:solidFill>
            <a:latin typeface="+mn-lt"/>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Default Theme.thmx</Template>
  <TotalTime>707</TotalTime>
  <Words>885</Words>
  <Application>Microsoft Macintosh PowerPoint</Application>
  <PresentationFormat>Custom</PresentationFormat>
  <Paragraphs>121</Paragraphs>
  <Slides>18</Slides>
  <Notes>2</Notes>
  <HiddenSlides>0</HiddenSlides>
  <MMClips>0</MMClips>
  <ScaleCrop>false</ScaleCrop>
  <HeadingPairs>
    <vt:vector size="6" baseType="variant">
      <vt:variant>
        <vt:lpstr>Theme</vt:lpstr>
      </vt:variant>
      <vt:variant>
        <vt:i4>2</vt:i4>
      </vt:variant>
      <vt:variant>
        <vt:lpstr>Embedded OLE Servers</vt:lpstr>
      </vt:variant>
      <vt:variant>
        <vt:i4>2</vt:i4>
      </vt:variant>
      <vt:variant>
        <vt:lpstr>Slide Titles</vt:lpstr>
      </vt:variant>
      <vt:variant>
        <vt:i4>18</vt:i4>
      </vt:variant>
    </vt:vector>
  </HeadingPairs>
  <TitlesOfParts>
    <vt:vector size="22" baseType="lpstr">
      <vt:lpstr>Default Theme</vt:lpstr>
      <vt:lpstr>Default2014</vt:lpstr>
      <vt:lpstr>Equation</vt:lpstr>
      <vt:lpstr>MathType 6.0 Equation</vt:lpstr>
      <vt:lpstr>Practical Advice For Building Neural Nets</vt:lpstr>
      <vt:lpstr>Day’s Agenda</vt:lpstr>
      <vt:lpstr>Homework Discussion</vt:lpstr>
      <vt:lpstr>Weight Initialization</vt:lpstr>
      <vt:lpstr>Weight Initialization</vt:lpstr>
      <vt:lpstr>Does Weight Initialization Scheme Matter?</vt:lpstr>
      <vt:lpstr>Does Weight Initialization Scheme Matter?</vt:lpstr>
      <vt:lpstr>Small Random Weights</vt:lpstr>
      <vt:lpstr>Mike’s L1 Normalization Scheme</vt:lpstr>
      <vt:lpstr>Normalization Based On Fan In</vt:lpstr>
      <vt:lpstr>Conditioning The Input Vectors</vt:lpstr>
      <vt:lpstr>Conditioning The Hidden Units</vt:lpstr>
      <vt:lpstr>Setting Learning Rates I</vt:lpstr>
      <vt:lpstr>Setting Learning Rates II</vt:lpstr>
      <vt:lpstr>Setting Learning Rates III</vt:lpstr>
      <vt:lpstr>Setting Learning Rates IV</vt:lpstr>
      <vt:lpstr>When To Stop Training</vt:lpstr>
      <vt:lpstr>When To Stop Training</vt:lpstr>
    </vt:vector>
  </TitlesOfParts>
  <Company>University of Colorado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Neural Networks: An Application Of Linear Algebra</dc:title>
  <dc:creator>Michael Mozer</dc:creator>
  <cp:lastModifiedBy>Michael Mozer</cp:lastModifiedBy>
  <cp:revision>231</cp:revision>
  <dcterms:created xsi:type="dcterms:W3CDTF">2012-11-12T21:36:52Z</dcterms:created>
  <dcterms:modified xsi:type="dcterms:W3CDTF">2015-02-15T05:17:28Z</dcterms:modified>
</cp:coreProperties>
</file>