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ink/ink2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3.xml" ContentType="application/inkml+xml"/>
  <Override PartName="/ppt/notesSlides/notesSlide8.xml" ContentType="application/vnd.openxmlformats-officedocument.presentationml.notesSlide+xml"/>
  <Override PartName="/ppt/ink/ink4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5.xml" ContentType="application/inkml+xml"/>
  <Override PartName="/ppt/notesSlides/notesSlide11.xml" ContentType="application/vnd.openxmlformats-officedocument.presentationml.notesSlide+xml"/>
  <Override PartName="/ppt/ink/ink6.xml" ContentType="application/inkml+xml"/>
  <Override PartName="/ppt/notesSlides/notesSlide12.xml" ContentType="application/vnd.openxmlformats-officedocument.presentationml.notesSlide+xml"/>
  <Override PartName="/ppt/ink/ink7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8.xml" ContentType="application/inkml+xml"/>
  <Override PartName="/ppt/notesSlides/notesSlide16.xml" ContentType="application/vnd.openxmlformats-officedocument.presentationml.notesSlide+xml"/>
  <Override PartName="/ppt/ink/ink9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0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Great Vibes" panose="020B0604020202020204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0"/>
  </p:normalViewPr>
  <p:slideViewPr>
    <p:cSldViewPr snapToGrid="0" snapToObjects="1">
      <p:cViewPr varScale="1">
        <p:scale>
          <a:sx n="77" d="100"/>
          <a:sy n="77" d="100"/>
        </p:scale>
        <p:origin x="45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02T18:16:52.471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3791 5358 1843 0,'0'0'40'0,"0"0"9"0,0 0 2 0,0 0 1 0,0 0-42 0,0 0-10 0,0 0 0 0,0 0 0 16,0 0 16-16,0 0 2 0,0 0 0 0,13 4 0 15,-13-4-18-15,4 4 0 0,-4-4 0 0,9 7 0 16,-9-7-10-16,4 8 1 0,5 3 0 0,-1-3 0 15,-8 0 9-15,9 3 0 0,-1 0 0 0,1 1 0 16,4-5 25-16,-1 5 1 0,1-5 0 0,4 5 0 16,5-5 11-16,-1 1 3 0,0 0 0 0,1-5 0 15,-1 1 0-15,1-4 0 0,3 0 0 0,-3 0 0 16,-1-4-24-16,0 4-4 0,1-7 0 0,-1-1-1 16,0-3 21-16,1-4 4 0,-1 3 0 0,-4-7 1 15,5 0 3-15,-5 0 0 0,0 0 0 0,-4 4 0 16,-1 0-23-16,1-4-4 0,-4 0-1 0,4 4 0 15,-5 3-12-15,-4-3 0 0,5 0 8 0,-5 0-8 16,-4 3-8-16,4 5-5 0,1-5-1 0,-1 5-755 16,-4-1-151-16</inkml:trace>
  <inkml:trace contextRef="#ctx0" brushRef="#br0" timeOffset="1603.597">16137 5210 672 0,'0'0'19'0,"0"0"4"0,0 0-23 0,0 0 0 0,0 0 0 0,0 0 0 0,0 0 88 0,0 8 12 16,0-1 4-16,0-7 0 0,0 0-65 0,0 0-13 15,-5 8-2-15,5-8-1 0,0 8-37 0,0-8-7 16,0 0-2-16,-4 11 0 0,0 0 11 0,4-3 3 16,0-8 0-16,0 11 0 0,0-3 53 0,-4 3 10 15,4 1 2-15,4-1 1 0,0 1 14 0,0-1 2 16,-4 0 1-16,5-3 0 0,-1 7-20 0,5-4-4 16,-5 1-1-16,4-5 0 0,-3 5-4 0,3-1-1 0,5 1 0 0,-4-1 0 15,-1-7-25-15,5 3-6 0,4 5-1 0,-4-5 0 16,4-3-3-16,0 0-1 0,-4 0 0 0,4-4 0 15,-4 0 12-15,4-4 1 0,0 0 1 0,4 0 0 16,-4 4 6-16,5-3 2 0,-1-5 0 0,-4 0 0 16,9 1-8-16,-5 3-2 0,1-7 0 0,-1 3 0 15,-4 0-12-15,0-3-8 0,0-4 8 0,0 3-8 16,-4 5 0-16,4-5 8 0,-4 1-8 0,0 0 0 16,0-1 11-16,-5 1-3 0,5 3 0 0,-4 1 0 15,-1-5 12-15,1 5 1 0,-5-5 1 0,5 9 0 16,-5-5-11-16,-4 8-3 0,8-8 0 0,-8 8 0 15,0 0-28 1,0 0-7-16,5-7-1 0,-5 7-632 0,0 0-128 0</inkml:trace>
  <inkml:trace contextRef="#ctx0" brushRef="#br0" timeOffset="2884.9798">3411 5313 1393 0,'0'0'30'0,"-9"7"6"0,9-7 2 0,0 0 2 0,0 12-32 0,0-5-8 0,0-7 0 0,-4 8 0 15,0-1 43-15,4-7 6 0,0 0 2 0,0 8 0 16,-5 3-38-16,1 1-13 0,0-1 9 0,4-3-9 15,4-1 0-15,-4-7 0 0,0 0-12 0,4 12 12 16,-4-12-8-16,9 7 8 0,-9-7 0 0,4 8 0 16,5 3 11-16,-1 1 6 0,5-5 2 0,-4 1 0 15,4 0 18-15,-5-5 4 0,1 9 1 0,3-5 0 16,-3 1-20-16,4 0-4 0,-13-8-1 0,8 3 0 16,5-3 16-16,0 0 3 0,4-3 1 0,-4-1 0 0,4 0 6 15,-4-4 1-15,-5 1 0 0,5-5 0 0,0 5-15 0,0-5-2 16,0 5-1-16,-1-5 0 0,-7 1-8 0,3 0-2 15,1-5 0-15,-1 9 0 0,-3-5-16 0,-1 5-19 16,-4 7 4-16,8-8 1 16,5 1-10-16,-13 7-1 0,5-4-1 0,-5 4 0 15,8-8-98-15,-8 8-20 0,0 0-4 0</inkml:trace>
  <inkml:trace contextRef="#ctx0" brushRef="#br0" timeOffset="4285.9112">13940 5290 1378 0,'0'0'30'0,"0"0"6"0,5 8 2 0,-5-8 2 0,0 0-32 0,0 0-8 0,0 0 0 0,0 0 0 0,0 0 52 0,0 7 8 16,-5 5 3-16,5-5 0 0,5 5-51 0,-5-5-12 15,4 4 0-15,0 1 0 0,5-1 0 0,-5 4-8 16,0-3 8-16,5 3-13 0,4-4 13 0,-5 8 0 16,5-3 0-16,0 3 0 0,0 0 0 0,4 0 0 15,-5-4 0-15,1 0 0 0,4 0 29 0,0 0 3 16,-4-3 0-16,9-5 0 0,-5 1 28 0,4-4 5 15,0 0 2-15,1-4 0 0,3-4-11 0,-3-4-3 16,3-3 0-16,-3-1 0 0,-1 1 9 0,1-8 2 16,-1 0 0-16,5-4 0 0,-5 8-27 0,5-4-5 0,-5-4 0 15,0 0-1-15,-4-3-31 0,1 3 0 0,-1-4 0 0,-5 5 0 32,-3-1-36-32,0 4-4 0,-1-8-1 0,-4 8-1015 0</inkml:trace>
  <inkml:trace contextRef="#ctx0" brushRef="#br0" timeOffset="5108.0534">3103 5233 1627 0,'0'0'36'0,"0"0"7"0,0 0 1 0,0 0 2 0,0 0-37 0,0 0-9 0,-4 8 0 0,4-8 0 15,-9 7 19-15,9-7 1 0,0 4 1 0,-8 4 0 16,3-1-21-16,-3 1 0 0,8-8 0 0,0 0 0 15,0 7 0-15,-4 1 0 0,4-8-9 0,-5 11 9 16,5-11 0-16,5 8 0 0,-5-8 0 0,4 11 0 0,4-3 22 16,-8 0 2-16,13-5 1 0,-13-3 0 0,9 8 13 0,-1-1 2 15,5 1 1-15,0-4 0 0,4 0-13 0,-4-4-2 16,8 3-1-16,1-3 0 0,-5-3-5 0,0-1-2 16,0 4 0-16,4-8 0 0,-4 4-5 15,5-3-1-15,-1-1 0 0,-8-3 0 16,8 7-12-16,-4-3 9 0,5-1-9 0,-9 0 8 15,8-3-28-15,-8 3-7 0,4 1-1 0,0-1-589 16,-4 1-119-16</inkml:trace>
  <inkml:trace contextRef="#ctx0" brushRef="#br0" timeOffset="6155.7801">11910 5286 1818 0,'0'0'52'0,"0"0"10"0,18 4-50 0,-18-4-12 0,0 0 0 0,0 0 0 15,12 11 113-15,-3 1 20 0,-13-1 4 0,8 1 1 16,0-1-110-16,0 4-28 0,1 0 8 0,-5 0-8 16,-9-3-15-16,9 3-5 0,13-4 0 0,0 1-1 15,-5 3 10-15,1-7 3 0,-9-8 0 0,17 7 0 16,9 1 28-16,-9-1 7 0,-17-7 1 0,17 4 0 15,4-4 30-15,1-4 6 0,-5 1 2 0,0-5 0 16,-9 4-2-16,9-3 0 0,0-1 0 0,5 0 0 16,-9-3-44-16,-1 3-10 0,10 1-2 0,-1-5 0 15,5 1-64-15,-5-4-12 0,-12-4-4 0,12 0 0 0</inkml:trace>
  <inkml:trace contextRef="#ctx0" brushRef="#br0" timeOffset="33416.8594">4312 11010 1378 0,'0'0'30'0,"0"0"6"0,0 0 2 0,0-8 2 0,0 4-32 0,0 4-8 0,-8-3 0 0,8 3 0 15,0 0 45-15,0 0 8 0,0 0 2 0,0 0 0 16,0 0-39-16,0-8-8 0,0 8-8 0,0 0 11 15,0-8-11-15,0 8 0 0,0 0 0 0,0 0 8 16,0 0 13-16,0 0 3 0,0 0 0 0,0 0 0 16,0 0 24-16,0 0 6 0,0 0 1 0,0 0 0 15,8 8-1-15,-8-8 0 0,9 4 0 0,4 3 0 16,0-3-19-16,-5 4-4 0,9-4-1 0,-4-1 0 16,-4 1-14-16,3 4-4 0,10-1 0 0,-9-3 0 15,8 4-12-15,-4-1 8 0,4-3-8 0,-3 4 0 16,7-5 8-16,5 1-8 0,-9 0 0 0,1 4 0 15,8-5 12-15,0 1-4 0,-9 0-8 0,9 0 12 16,0 0-12-16,-4-1 11 0,3 1-11 0,-3 0 10 16,4-4 2-16,0 4 1 0,0-4 0 0,8 4 0 0,-12-4-1 0,8 3-1 15,-4 1 0-15,4 0 0 0,0-8-3 0,5 4-8 16,4-4 12-16,-5 4-4 0,0 0-8 0,1-3 0 16,4 3 0-16,-5 0 0 0,-4-4 10 0,5 4-10 15,-5-4 12-15,0 0-12 0,0 0 0 0,1 1 0 16,-6 3 0-16,1 0 0 0,5-4 13 0,-1 4-1 15,-4-4 0-15,0 4 0 0,-1-4-4 0,1 4 0 16,0 0-8-16,0 0 12 0,-4-4-3 0,-1 8-1 16,1-4 0-16,0 4 0 0,-1-4-8 0,-3 0 0 15,3 0 0-15,-7 0 0 0,3 0 0 0,-4 4 8 16,0-4-8-16,0 4 0 0,-4-1 0 0,0 1 0 0,4 0 0 16,-4-4 0-16,0 4 0 0,-1 0 0 0,1-1 0 15,0 5 0-15,0-4 0 0,0 3 0 16,4 1 0-16,0-4 0 0,4 0 0 0,-4-4 0 0,5 7 0 0,-1-3 0 15,5-4 0-15,-5 4 0 0,0-4 0 0,5 0 0 16,-5 0 0-16,9 0 0 0,-4 0 0 0,0 0 0 16,-1-4 0-16,-3 4 0 0,-1 0 0 0,5 0 0 15,-9 0 0-15,0-4 0 0,0 4 0 0,0-4 0 16,-4 1-19-16,0 3-2 0,-5-8-1 0,-8 8-714 16,0 0-144-16</inkml:trace>
  <inkml:trace contextRef="#ctx0" brushRef="#br0" timeOffset="34172.6474">1928 11196 1584 0,'0'0'35'0,"0"0"7"0,0 0 2 0,0 0 0 0,0 0-36 0,0 0-8 0,0 0 0 0,0 0 0 16,0 0 55-16,0 0 9 0,0 0 1 15,0 0 1-15,4-8-46 0,9 1-10 0,0 3-2 0,0 0 0 16,-1 0-8-16,6 0 0 0,-6 1 0 0,6 3 0 15,-6-4 0-15,5 0 0 0,9 4-9 0,-9 0 9 16,5 0 11-16,-1 0 5 0,0-4 2 0,1 4 0 16,8 4 8-16,-13-4 2 0,8 0 0 0,-3 0 0 15,3 0-19-15,1 4-9 0,4 0 10 0,-9-4-10 16,5 3 8-16,-1-3-8 0,5 4 0 0,-4-4 0 16,8 4 11-16,0-4-11 0,1 0 12 0,-6 0-12 15,1 0 24-15,0 0-1 0,-4 0-1 0,4 0 0 16,-9 0 10-16,5 0 1 0,0 0 1 0,-5 0 0 15,0 0-22-15,-4 0-12 0,-4 0 12 0,4 0-12 16,-4 0 11-16,-4 0-11 0,-1 0 10 0,-8 0-10 0,0 0 0 16,13 0 0-16,-13 0 0 0,0 0 0 15,0 0-30-15,0 0-6 0,0 0 0 16,0 0-1-16,0 0-102 0,0 8-20 0,4-1-4 0,-4-7-1 0</inkml:trace>
  <inkml:trace contextRef="#ctx0" brushRef="#br0" timeOffset="40748.0985">6492 10277 1384 0,'-17'0'39'0,"12"4"9"0,-3 3-38 0,-5-3-10 16,0-4 0-16,-4 4 0 0,0-1 61 0,4 5 11 15,0 3 1-15,1 1 1 0,-1-1-58 0,-4 4-16 16,8 8 0-16,-4-4 0 16,1 0 0-16,-1 4 0 0,4 7 0 0,1-3 0 15,-5 7-33-15,9 0-3 0,-5-3 0 0,0 3 0 0,1-4 20 0,8 1 3 0,0-1 1 0,0 4 0 16,0-3 21-16,4-1 5 0,5 4 1 0,-1-3 0 16,1-5 15-16,-1 1 3 0,5-1 1 0,4 1 0 15,-4-4-14-15,4 3-4 0,0-3 0 0,5-4 0 16,-1 4-16-16,0-8 10 0,9 0-10 0,-4-3 8 15,0-1 3-15,3-3 0 0,6-5 0 0,-1-3 0 16,0-3-11-16,5-5 8 0,-10-3-8 0,6-5 8 16,3 1 8-16,-8-8 2 0,4 4 0 0,-4-7 0 15,0-1-7-15,-4-3-2 0,-1 0 0 0,-3-5 0 16,-1-3 5-16,-4-3 1 0,0 3 0 0,-4-4 0 16,-4-4-15-16,-1 1-8 0,-4 3 8 0,1-7-13 15,-10 3 13-15,1 0 8 0,0 8 0 0,0 0-8 16,-5 4 22-16,0 4-2 0,-3-1-1 0,-1 9 0 15,0-1-10-15,0 4-1 0,-8 4-8 0,4 3 12 16,-5 5-36-16,-3 3-7 0,-5 4-1 0,4 4-532 16,-4 3-105-16</inkml:trace>
  <inkml:trace contextRef="#ctx0" brushRef="#br0" timeOffset="41466.9251">3090 10345 990 0,'-13'-8'21'0,"13"8"5"0,0 0 1 0,-12-3 1 0,7-1-28 0,-7-4 0 0,-1 4 0 0,4-3 0 0,1 7 105 0,-1 0 15 16,5-4 4-16,-13 4 0 0,8 4-64 0,5 0-13 15,-9-1-3-15,5 1 0 0,-1 4-35 0,-4-1-9 16,5 9 0-16,-1-1 0 0,-4 4 0 0,5 0 0 15,-1 7 0-15,1 1 0 0,-5 3 0 0,0 5-14 16,4-5 3-16,1 8 1 0,4-4 10 0,-5 0 0 16,5 0 0-16,0 1 0 0,4-5 0 0,0 0 0 0,0 1 0 15,0-1 0-15,4-3 0 0,0-1 11 0,5 1-3 0,3-4 0 16,-7 0 4-16,8-4 1 0,4 0 0 0,0 0 0 16,4-4 1-16,0-4 0 0,1-3 0 15,8-1 0-15,0-3 1 0,0-4 0 0,4 0 0 0,4-8 0 16,5-3-15-16,-9 0 9 0,9-4-9 0,0-4 8 15,-5-4 2-15,1 0 0 0,-1-4 0 0,-4 1 0 16,0-1-1-16,-8-3 0 0,0-1 0 0,-5-3 0 16,-4 0 14-16,0 0 2 0,-4-4 1 0,0 0 0 15,-13 4 9-15,0 0 1 0,0 3 1 0,0 1 0 16,0 3-14-16,-13 4-3 0,-4-3-1 0,4 7 0 16,-4 0-19-16,4 4 10 0,-17-1-10 0,9 5 8 15,-9 0-26-15,0 7-6 0,-4-4 0 0,-5 8-1 16,-3 0-59-16,7 8-12 15,-3-1-3-15,4 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02T18:41:21.798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7509 4922 1142 0,'0'0'32'0,"0"-8"8"0,0-3-32 0,0 3-8 16,0-3 0-16,0 11 0 0,0 0 104 0,0-8 19 0,0-3 4 0,0 11 1 15,0 3-80-15,0-3-15 0,0 0-3 0,0 12-1 16,0 3-15-16,0-4-3 0,4 8-1 0,0-3 0 15,-4 3-10-15,5 3 0 0,-5-3 0 0,4 4 8 16,0 0-8-16,-4 3 0 0,5-3 0 0,-5 4 8 16,0-4-8-16,4-1 0 0,0 1 0 0,0-4 0 15,-4 4 0-15,5-8 0 0,-5 0 0 0,4 1 8 16,4-5 4-16,-3 4 0 0,3-3 0 0,-3-1 0 16,3 0 8-16,1-3 3 0,-1-1 0 0,1 1 0 15,-1 0 1-15,9-5 0 0,-4 1 0 0,4 0 0 16,0-4-8-16,0 0-2 0,9-4 0 0,-5 0 0 15,5 1-5-15,0-1-1 0,-1 0 0 0,10 0 0 16,-1-3 3-16,-4-1 0 0,-5 1 0 0,1-1 0 16,0 4-11-16,4 0 0 0,-5 1 0 0,-3-1 0 0,3 0 0 15,-3 0 0-15,-1 0 0 0,5 1 0 0,-5-1 0 0,0 0-11 16,1 4 3-16,3-4 0 0,-3 0 8 0,3 4 0 16,1 0 0-16,0 0 0 0,-1 0 0 0,5 0 0 15,0 0 0-15,-4 0 0 0,4 0 0 0,-1 0 0 16,10 0 0-16,-5 0 0 0,-4 4 0 0,0-4 11 15,4 4-3-15,5-4 0 0,-5 4-8 0,0 0-11 16,0-8 3-16,5 8 0 0,-1-1 8 0,5-3 8 16,-5 4-8-16,9 0 11 0,0 0-11 0,0 0 10 15,0-1-10-15,0-3 10 0,0 8-10 0,0-4 0 16,0 0 0-16,0-1 0 0,0 5 0 0,-4-4 0 16,4-4 0-16,0 7 8 0,0-3-8 0,4 0 0 15,1 0 0-15,3-1 0 0,1-3 12 0,-1 0-2 0,1 4-1 0,-1-4 0 16,-8 0-1-16,9-4-8 0,-5 4 12 0,5 0-4 15,-1-3-8-15,1-1 12 0,-1 0-12 0,5 0 12 16,0 4-12-16,0-4 0 0,-4-3 0 0,-1 3 0 16,-4 0 11-16,5 1-3 0,4-5-8 0,4 8 12 15,0-4-4-15,-4 0 0 0,4-3-8 0,8 3 12 16,1 0 0-16,-4 0-1 0,-10 4 0 0,-3-3 0 16,8-1-11-16,0 0 0 0,4 4 0 0,-3 0 0 15,-10-4 0-15,5 0 0 0,8 4 0 0,-4 0 8 16,-8 0-8-16,0 4-14 0,-1-4 3 0,5 0 1 15,8 0 10-15,-8 0 0 0,-4 4 0 0,3 0 0 16,6-4 0-16,-1 0 11 0,-13 0-3 0,0 0 0 16,1 0-8-16,-1 4 0 0,4-1 0 0,1-3 0 15,-1 4 8-15,1-4 2 0,0 0 1 0,-1 4 0 16,5 0-11-16,-5-4 0 0,1-4 0 0,0 4 0 16,-5 0 0-16,0 0 0 0,0 0 0 0,1-4 0 0,-1 0 0 15,5 4 0-15,-1-7 0 0,1 3 0 0,-1 4 14 0,1-4-2 16,-5 0-1-16,0 1 0 0,1-1-3 0,-5 0-8 15,-5 4 12-15,5 0-4 0,-4 0 0 0,0 0-8 16,8 0 12-16,-4 0-4 0,0-4-8 0,0 8 0 16,-4-4 0-16,4 4 0 0,-4-4 0 0,-1 0 0 15,-3 4 0-15,-1-1 0 0,1-3 0 0,-1 4 0 0,1 0 0 0,-5-4 0 16,0 4 8-16,4-4-8 0,1 4 0 0,-1-4 8 16,1 3-8-16,4-3 8 0,-9 4-8 0,4 0 8 15,5 0-8-15,-9 0 0 0,0-4 9 0,1 0-9 16,-1 3 0-16,0 1 9 0,-4 0-9 0,0 0 0 15,0 0 9-15,0-4-9 0,-5 0 0 0,1 0 9 16,-1 0 2-16,5-4 0 0,0 4 0 0,-4-4 0 16,0 0 0-16,3 0 0 0,1-3 0 0,0 3 0 15,0-7 8-15,4 3 1 0,-4 0 1 0,0 1 0 16,-4-5-9-16,4 1-1 0,0 0-1 0,-5-1 0 16,-3 1-10-16,-1-1 0 0,0 1 0 0,1 0 0 15,-5-5 12-15,-4 5-2 0,4-4-1 0,-4 0 0 16,-1-1 4-16,1 1 1 0,0 0 0 0,-4 0 0 15,-1 3 2-15,1-3 0 0,-5-4 0 0,0 8 0 16,1-4-4-16,-1 3-1 0,0 1 0 0,-4 0 0 0,0 3-3 16,0 4-8-16,0-7 12 0,0 3-4 0,0 1-8 0,0 7 0 15,0 0 0-15,0 0 8 0,0-12-8 0,-4 8 0 16,4 4 0-16,0 0-11 16,0 0-12-16,0 0-2 0,0 0-1 0,0 0 0 15,0 0-122-15,0 0-24 0,0 0-4 0,0 0-864 16</inkml:trace>
  <inkml:trace contextRef="#ctx0" brushRef="#br0" timeOffset="7893.9997">8983 8723 1157 0,'0'0'32'0,"0"0"8"0,0 0-32 0,0 0-8 15,0 0 0-15,0 0 0 0,0 0 64 0,4 16 10 16,-4-5 2-16,0-11 1 0,5 11-52 0,-1 1-10 15,0-5-3-15,5 5 0 0,-5-5 17 0,5 1 3 16,-9-8 1-16,8 4 0 0,5 3-10 0,-4 1-3 16,-1-4 0-16,1 3 0 0,-1 1-1 0,1-1-1 15,-1 1 0-15,1-4 0 0,4 0-7 0,-13-4-2 16,8 7 0-16,5-3 0 0,0 4-1 0,4-5 0 16,-4-6 0-16,0 6 0 0,4 1 8 0,-5 0 2 0,1-4 0 0,0 4 0 15,9 0-18-15,-10-1 0 0,1 5 0 0,4-8 0 16,0 0 12-16,0 0 3 0,1 4 0 0,-1-4 0 15,4 0-7-15,0-4-8 0,1 4 11 0,3-4-11 16,1 8 19-16,0-4-3 0,4-4-1 0,-5 4 0 16,5-4-15-16,0 4 8 0,-4-3-8 0,4 3 0 15,-1-8 0-15,6 4 0 0,-5 0 0 0,-1 1 0 16,-3 3 0-16,4-4 0 0,4 4 0 0,0 0 0 16,-4 0 0-16,5 0 0 0,-1 4 0 0,0-4 0 15,0 0 0-15,0 3 0 0,-4-3 0 0,4 4 0 16,1 0 0-16,-1 4 0 0,4-8 0 0,1 3 0 15,-1 1 8-15,1 0-8 0,3-4 0 0,-3 4 0 16,8 0 20-16,0-1-1 0,-9 1-1 0,1 0 0 0,3 4-18 16,-7-1-11-16,3 1 2 0,1-4 0 0,-5-1 9 0,0 1 0 15,9-4 0-15,-5 4 0 0,5 0 8 0,0 0-8 16,-5-1 8-16,13-3-8 16,13 0 13-16,-12 4-1 0,-10-4-1 0,1 4 0 0,4 0 5 0,0-8 2 15,0 4 0-15,-4 0 0 0,-9 0-4 0,9 4-1 16,12-4 0-16,-3 4 0 0,-14-4-5 0,5 3 0 15,8 1-8-15,0-4 12 0,5-4 5 0,-5 1 1 16,-12 3 0-16,8-4 0 0,0-4-8 0,0 4-2 16,-9 1 0-16,-4-1 0 0,1-8 1 0,3 5 0 15,5-5 0-15,-5 1 0 0,-16 0 10 0,3-1 1 0,14-3 1 16,-9 4 0-16,0-1 3 0,-5 1 0 0,-3-4 0 0,3 3 0 16,1-3-4-16,-1 4 0 0,-12-1 0 0,9 1 0 15,-5-4-7-15,-4 3-1 0,4-3-1 0,-9 4 0 16,1-4-11-16,4-1 8 0,-5 5-8 0,1 0 8 15,-5-1-8-15,0 1 0 0,0 3 0 0,-4 8 8 16,9-7-8-16,-9 7 0 0,0 0 0 0,0 0 0 16,4-8 0-16,-4 8 0 0,0 0 0 0,0 0 0 15,0 0 18-15,0-11 11 0,0 3 3 0,0 8 0 16,0 0-20-16,0 0-3 0,0 0-1 0,0 0 0 16,0 0-8-16,0 0 0 0,0 0 0 0,0 0 0 15,0 0 0-15,0 0-11 0,-4 8 3 0,4-8 0 16,0 0-153-16,-9 11-31 0,9-11-5 0,-4 15-812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02T18:18:08.13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17026 1606 1854 0,'0'0'40'0,"0"0"9"0,0 0 2 0,0 0 1 0,8-4-41 0,-8 4-11 0,0 0 0 0,9-8 0 16,-1 5 92-16,5-1 16 0,-4-4 3 0,-1 4 1 15,5 1-142-15,0 3-28 0,0-4-6 16,4 0 0-16,-5 0 64 0,6 4 0 0,-6 0 0 0,6 0 12 0,-1 0-4 0,0-4-8 16,0 4 11-16,4 0-11 0,-4 0 45 0,5 4 3 15,-5 0 0-15,4-4 0 0,-4 8-7 0,5-5-1 16,-1 5 0-16,0-4 0 0,1 0-12 0,3 3-2 16,1-7-1-16,0 4 0 0,3 0-9 0,1 3-3 15,5 1 0-15,-1-4 0 0,4 0-13 0,-4-4 9 16,5 3-9-16,-1-3 8 0,5 0 0 0,0-3 0 15,-5 3 0-15,5 0 0 0,-5-4-8 0,5 4 12 16,0 0-12-16,0 0 12 0,-5-4-12 0,9 4 0 0,0 0 0 16,0 0 0-16,0 0 0 0,-4-4 10 0,4 4-10 0,-4-4 10 15,-1 4-10-15,1-3 8 0,0 6-8 0,-5-3 8 16,5 4-8-16,-5-8 0 0,5 4 9 0,0 0-9 16,0 0 0-16,8 4-10 0,-4-8 1 15,0 4 0-15,0 0 32 0,0 0 6 0,0-3 2 0,0 3 0 16,-4-8-18-16,-5 8-3 0,-4 0-1 0,5-4 0 15,-9 0-9-15,0 1 8 0,0-1-8 0,-9 0 8 16,5 4 4-16,-5 0 0 0,0-4 0 0,-4 0 0 16,-4 1 0-16,0 3 0 0,-9-4 0 0,-4 4 0 15,0 0-12-15,0 0 0 0,0 0 0 0,0 0 0 16,0 0 0-16,0 0-12 0,0 0 4 0,-8-4-831 16,-5 4-165-16</inkml:trace>
  <inkml:trace contextRef="#ctx0" brushRef="#br0" timeOffset="1558.5563">19145 1553 992 0,'0'0'28'0,"-4"3"7"0,-5 1-35 15,9-4 0-15,0 0 0 0,0 0 0 0,0 0 65 0,0 0 7 16,0 0 0-16,9 8 1 0,-5 3-33 0,5-3-6 16,-5-1-2-16,0 1 0 0,9-4-16 0,0 3-3 15,-5 1-1-15,-8-8 0 0,9 8-12 0,4-1 0 16,4-3 0-16,-4 4 0 0,0 7 11 0,-1-4-1 15,5-3 0-15,-4-1 0 0,4 1 31 0,-4 0 7 16,4-5 0-16,0 1 1 0,0-4 7 0,5 0 0 16,-5 0 1-16,0-7 0 0,0-5-21 0,4 5-4 15,-3-9 0-15,3 5-1 0,0 0 8 0,5-5 1 0,-9-3 1 16,4-3 0-16,-4 3-17 0,-4 0-4 0,-4 0-1 16,4 0 0-16,4-4-3 0,-4 4-1 0,-9-4 0 0,4 4 0 15,1 0-7-15,-1 4 0 0,-3 0-8 0,-5 3 12 16,-5-3-12-16,5 4 0 0,5 3-9 0,-5-3 9 31,0 7-35-31,0 4-1 0,0-8 0 0,0 8-589 0,4-3-119 0</inkml:trace>
  <inkml:trace contextRef="#ctx0" brushRef="#br0" timeOffset="2621.1317">19269 1720 1566 0,'0'0'34'0,"0"0"7"0,0 0 2 0,0 0 1 0,0 0-35 0,-4 11-9 16,4 1 0-16,0-12 0 0,0 0 12 0,0 11 0 0,-4 4 0 0,-1-3 0 15,1 3-12-15,4 0 0 0,0-4-10 0,-4 1 10 16,-1 7 0-16,5-4 0 0,0 0 8 0,-4 0-8 16,0 1 25-16,0-1-1 0,-1 0-1 0,1 0 0 15,4 0 11-15,-4 0 2 0,0 1 1 0,-1-5 0 16,1 4-10-16,0 4-3 0,-5-4 0 0,1 1 0 15,-1-1 6-15,-4 0 1 0,0 0 0 0,1 0 0 16,-6 4-19-16,1-3-4 0,0-1-8 0,0-4 12 16,-4 4-12-16,4 1 0 0,-5 3 0 0,1-4 0 15,0 4 11-15,-1 0-11 0,1 0 12 0,0-4-12 16,-1 0 21-16,1 4-2 0,4-4-1 0,0 0 0 16,-5-3-2-16,5-1 0 0,0 4 0 0,0-3 0 15,0 3-8-15,4-4-8 0,-4 1 9 0,4-1-9 16,-4 4 13-16,4-3-3 0,-4 3-1 0,0-4 0 15,0 1-9-15,4-5-11 0,-4 5 3 0,-4 3 0 0,4-4 8 16,0 1 0-16,-1-5 0 0,6 5 0 0,-6-1 0 16,6 4 14-16,-5 0-3 0,4-3-1 0,4-1-10 0,1 4 0 15,-5 1 0-15,0-1 0 0,4-4 0 0,-3 1 0 16,-1 3 0-16,0 0 0 0,0 0 0 0,0 0 10 16,1-3-10-16,-1 3 10 0,4 0-10 0,-4 0 0 15,1 4 0-15,3-3 0 0,0 3 9 0,-3-8-9 16,-1 4 10-16,4 0-10 0,-4 1 11 0,5-5-11 15,-1 4 12-15,1-3-12 0,-5-1 12 16,4 4-4-16,1-4 0 0,4 1-8 0,-1-5 12 0,1 1-12 16,4-8 12-16,-8 4-12 0,8-4 10 0,0 0-10 15,0 0 8-15,0 0-8 0,0 0 0 0,-5 0 0 16,-3 0 0-16,8 0 0 0,0 0-9 0,-5-8-1 16,1 1 0-16,4-1 0 15,-4-3-14-15,0 3-2 0,-1-3-1 0,5-1 0 0,0 1 4 0,0-8 1 0,0 0 0 0,0 0 0 16,0 4 4-16,5 0 1 0,-1-4 0 0,-4 3 0 15,4 1 5-15,-4 4 0 0,0 3 1 0,0-3 0 16,4-1 11-16,-4 5 0 0,0 7 0 0,0 0 0 16,5-4 0-16,-1-4 16 0,-4 1-4 0,0 7-1 15,0 0 6-15,0 0 2 0,0 0 0 0,0 0 0 16,0 0 2-16,0 0 1 0,0 0 0 0,0 0 0 16,0 11-22-16,0-3 0 0,0 3-12 0,-4 1 4 15,-1-1 8-15,5 4 14 0,-4 0-3 0,0-3-1 16,4 3-10-16,-9 4 0 0,5 0-12 0,0-4 12 15,0 0 0-15,-1-3 0 0,1 3 0 0,0-4 0 16,-1 4 0-16,1 4 0 0,-4-7 0 0,3-1 8 0,1 4 11 16,0-3 1-16,0-1 1 0,4-3 0 0,0-8-2 15,-5 11-1-15,1-3 0 0,0-1 0 0,4-7 0 16,0 0 0-16,0 0 0 0,0 0 0 0,0 12-2 0,0-12 0 16,0 0 0-16,0 0 0 0,0 0-8 0,8 7-8 15,-3 1 12-15,3-4-12 0,1-4 15 0,-1 0-4 16,5 0-1-16,0 0 0 0,0-4 1 0,-1 4 0 15,1-4 0-15,0 0 0 0,0 1-2 0,4-1 0 16,0 0 0-16,-4 4 0 0,4-4-9 0,-4 0 0 16,8 4 9-16,-8-3-9 0,0-1 0 0,0-4 0 15,-1 4 0-15,1 1-12 16,0-5-17-16,-4 0-4 0,-5 5-1 0,9-5-727 0,4-3-146 0</inkml:trace>
  <inkml:trace contextRef="#ctx0" brushRef="#br0" timeOffset="3152.4387">18748 1500 1443 0,'0'0'32'0,"0"0"6"0,0 0 2 0,0 0 0 0,0 0-32 0,0 0-8 0,4 11 0 0,0-3 0 16,-4-8 19-16,13 11 1 0,-9-4 1 15,-4-7 0-15,9 8-10 0,-1 3-3 0,-3 1 0 0,-1-1 0 16,0 1-8-16,1-1 0 0,-5 4-12 0,4-3 12 15,-4 7 0-15,4-8 12 0,0 0 0 0,1 1 0 16,3-1 20-16,-4 1 4 0,1-5 0 0,3 1 1 16,1-4-3-16,-1 3-1 0,-3-3 0 0,-5-4 0 15,0 0-16-15,12-4-3 0,1 4-1 0,-4-4 0 16,-9 4-5-16,8-7-8 0,1-5 11 0,-5 5-11 16,0-5 0-16,5 1-9 0,-9 3-1 0,4-11 0 15,-4 8-46 1,0-4-10-16,0 0-2 0,-4 3 0 0</inkml:trace>
  <inkml:trace contextRef="#ctx0" brushRef="#br0" timeOffset="4061.238">18825 1678 1609 0,'0'0'35'0,"0"0"7"0,0 8 2 0,-5 7 2 0,5-4-37 0,-4 1-9 0,4-1 0 0,-4 0 0 31,4 5 53-31,0-5 9 0,0 4 2 0,0-3 0 0,-4-1-44 0,4 4-8 16,0-3-1-16,0-1-1 0,-5 4-10 0,1-3 0 15,0 3 0-15,-1 0 8 0,1 0 2 0,4-4 0 16,-4 5 0-16,0-1 0 0,-1-4 21 0,-3 4 4 0,4 1 1 0,-5-5 0 16,5 4-12-16,-5 4-3 0,1-4 0 0,-1 4 0 15,-4-3-11-15,5 3-2 0,-9 0-8 0,4 0 12 16,0 0-12-16,-4 0 0 0,0 0 0 0,-5 3 0 16,-3 1 12-16,-1 4-3 0,5-5-1 0,-1 1 0 15,-3-4 8-15,3-4 2 0,-3 4 0 0,3-3 0 16,-8-1-6-16,5 0-2 0,-5-4 0 0,0 1 0 15,4 3-10-15,-4-4 0 0,5 1 0 0,-5-5 0 16,0 1 8-16,4-4-8 0,1 3 8 0,-1-7-8 16,-4 4 9-16,5 0-9 0,-5 0 10 0,4-4-10 15,-4 0 8-15,0 0-8 0,0 0 0 0,0 0 0 16,0 0 0-16,0 0 0 0,1 4 0 0,-6-1 0 16,1 1 0-16,0 0 0 0,4 0 0 0,0-4 0 15,-4 7 0-15,8-3 0 0,1 0 0 0,-5 0 0 16,4 3 0-16,1-3 0 0,3 0 0 0,-3 0 0 0,3 3 0 15,-3 1 0-15,-1 0 0 0,0 3 0 0,1-3 0 16,-1 3-10-16,0 0 10 0,1 1-8 0,3-5 8 0,-3 5-12 16,-1 3 12-16,0-4-12 0,-4 1 12 0,9 3 0 15,0 0 0-15,-1 0 0 0,5 0 0 0,-8 4 0 16,8-3 0-16,-1-1 0 0,1 0 0 0,0 0 0 16,0 0 0-16,0 1 0 0,0 6 0 0,0 1 0 15,0 0 0-15,0-4 0 0,0 0 0 0,0 0 0 16,4 4 0-16,0-4 0 0,0 0 0 0,-4-4 8 15,4 0-8-15,5-4 11 0,-5 5 4 0,4-1 1 16,-4 0 0-16,5-4 0 0,-1-3-8 0,1 3 0 0,-1 1-8 16,-4-5 12-16,9 1-12 0,-4 3 0 15,-1-3 8-15,1-4-8 0,-1 3 8 0,0 1 0 0,1-4-8 16,-1 0 12-16,5-1-23 0,4-3-5 0,-9 8 0 16,-3-8-1-1,3 4-8-15,9-4-2 0,0 0 0 0,0 0 0 16,-8 0-31-16,-1 0-6 0,5-4-2 0,4 4 0 15,-9-8-42-15,5 1-9 0,4-1-2 0,0-3 0 16,0-1-29-16,0-3-5 0,0 0-2 0,0 0 0 16,4 3 1-16,-4-3 0 0,4 0 0 0,1 4 0 0,-5-5 154 0,4 9 33 0,-4-5 6 0,0 5 1 15,0 7 104-15,0 0 20 0,0 0 5 0,0 0 1 16,0 0-78-16,0 0-16 0,0 0-4 0,-4-4 0 16,4 4-42-16,0 0-9 0,0 0-1 0,0 0-1 15,0 0-7-15,-5 11-2 0,1 1 0 0,4-5 0 16,0 5 14-16,0 3 2 0,0-4 1 0,4 1 0 0,-4-5 10 15,5 5 3-15,-5-1 0 0,-5 1 0 0,10-1 15 16,-5 0 3-16,0-3 1 0,0-8 0 0,0 0-19 0,4 11-4 16,0-3-1-16,1 3 0 0,-5-7 4 15,0-4 1-15,0 0 0 0,0 0 0 0,0 0-18 16,8 8-3-16,5-1-1 0,-13-7 0 0,0 0-18 0,13 8 0 16,0 0 0-16,-13-8-9 0,12 3 17 0,6-3 3 15,-1 4 1-15,-5-4 0 0,6 4-12 0,-1-4 0 16,0 0 0-16,0-4 0 15,0 4-87-15,4-4-19 0,1 1-4 0</inkml:trace>
  <inkml:trace contextRef="#ctx0" brushRef="#br0" timeOffset="4795.6965">18243 1564 1335 0,'0'0'29'0,"0"0"7"0,0 0 0 0,0 0 2 0,0 0-30 0,0 0-8 0,-4-4 0 0,4 4 0 16,-8 0 50-16,8 0 9 0,0 0 1 0,0 0 1 15,0 0-42-15,0 0-9 0,0 0-2 0,0 0 0 16,0 0-8-16,0 0 0 0,0 12 0 0,0-1 0 16,0-11 13-16,4 8 1 0,0 3 0 0,0 0 0 15,1-3 4-15,3 7 1 0,-3-3 0 0,3 3 0 16,-4-4 4-16,5 1 1 0,-1-5 0 0,1 5 0 16,4 3-4-16,-5-4 0 0,1 1 0 0,-1-5 0 15,5 5 12-15,4-5 3 0,-4 5 0 0,4-5 0 16,0-3-1-16,0 0 0 0,-4 0 0 0,4-1 0 15,0-3-7-15,1-3-2 0,-6 3 0 0,6-4 0 16,-6-4-8-16,1 1-1 0,4-1-1 0,0 0 0 0,-4-3 1 16,0-4 1-16,0-4 0 0,4 0 0 15,-4 4 2-15,0-1 0 0,-1-6 0 0,5 3 0 0,-4 3-10 16,0 5-1-16,-4-4-8 0,-1 3 12 0,1-3-12 16,-5 4-10-16,0 3 2 0,1 1 0 15,-1 3-39-15,-4-7-7 0,0 3-2 0,0 8 0 16,0 0-41-16,-4 0-9 0,-5-8-2 0,9 8-752 15</inkml:trace>
  <inkml:trace contextRef="#ctx0" brushRef="#br0" timeOffset="5652.6444">18457 1705 1134 0,'-21'15'24'0,"21"-15"6"0,0 0 1 0,-5 4 1 0,1 3-32 0,0-3 0 0,0 4 0 0,4-8 0 16,0 0 89-16,-5 3 11 0,1 1 3 0,4-4 0 16,0 0-55-16,-4 8-12 0,0-1-1 0,4-7-1 15,0 8-12-15,0-8-2 0,-5 11-1 0,1 1 0 16,-5-5 1-16,5 5 0 0,-4-5 0 0,3 5 0 15,1-1 3-15,4 1 1 0,-4-1 0 0,0 0 0 16,-5 1-5-16,5-1-1 0,-5 1 0 0,1 3 0 16,-5-4-5-16,0 4-1 0,0-3 0 0,0-1 0 15,-4 4 4-15,4 4 1 0,1-7 0 0,-5 3 0 16,-1-4-17-16,-3 4 0 0,0 1 0 0,-1-5 0 16,1 4 8-16,0-3 2 0,-5 3 0 0,5 0 0 15,-5 0 0-15,0-3 0 0,-4 3 0 0,5-4 0 16,-5 4-10-16,0-3 12 0,4-5-12 0,-4 1 12 0,0 3 0 15,1 1 1-15,-1-5 0 0,0 9 0 0,4-9-13 16,-4 1 11-16,0-1-11 0,0-3 10 16,5 4 7-16,-1-1 2 0,-4-3 0 0,0 0 0 0,0 0-19 0,5-1 0 15,-5 1-8-15,8-4 8 0,-7 0 0 0,-1 0 0 16,0 4 11-16,0 0-3 0,0-4-8 0,0 4 0 16,0-4 0-16,0 3 0 0,4-3 0 0,-3 4 0 15,-1 0 0-15,0 0 0 0,0 3 0 0,0-7 0 16,0 4 0-16,0-4 0 0,4 8 0 0,-3-1 0 0,-1-3 0 0,4 0 0 15,0 0 0-15,1 3 0 0,-1-3 0 0,-4 0 0 16,0 0 0-16,0 3 0 0,-4 1 0 0,4 0 0 16,5-1-8-16,-5 1-7 0,-5 3-1 0,6-7 0 15,-6 4 16-15,5-1 0 0,1 1 0 0,-1-1 10 16,0 1-10-16,0 0 0 0,4 3 0 0,-4-3-11 16,0-1 11-16,5 5 0 0,-1-5 0 0,-4 5 0 15,0-5 0-15,0 1 0 0,0-1 0 0,-4 5 0 0,-4-1 0 16,4 1 0-16,-5-1 0 0,1 0-8 0,-1 1 8 15,1-1 0-15,4 0 0 0,4 1 0 0,0 3 0 16,0 0 0-16,0-3 0 0,-4 3 0 0,4-4 0 0,0 4 0 16,0-3 0-16,0 7 0 0,0-4 0 15,0 4 0-15,0 0 0 0,0 0 0 0,1 4 0 16,-1-4 0-16,4-4 0 0,0 4-8 0,-4 4 8 0,9-4 0 16,0 0 0-16,-1 3 0 0,5-3 12 0,-4 0 5 15,4 0 1-15,0 0 0 0,0 4-18 0,-1-4 0 16,6 0 8-16,-5 4-8 0,-1-8 0 0,6 4 0 15,3-4 0-15,-4 1 0 0,5-5 0 0,-1 4 0 16,-4-3 0-16,9-1 0 0,0-3 8 0,-5 3-8 0,1-3 12 0,3 3-12 16,-3-11 10-16,8 0-10 0,0 0 8 0,-4 4-8 15,-5-4 0-15,5 0 0 0,0-4 0 0,4 4 0 32,-5-4-52-32,1-3-10 0,0-1-2 15,-1-3 0-15,5 3-43 0,0-7-9 0,0 0-1 0,0-1-679 16</inkml:trace>
  <inkml:trace contextRef="#ctx0" brushRef="#br0" timeOffset="5949.6407">14880 2920 1048 0,'0'0'29'0,"0"0"8"0,0 0-29 0,0 0-8 0,0 0 0 0,0 0 0 16,0 0 114-16,5 11 22 0,-1-3 4 0,0 3 0 16,-4-3-99-16,0 7-20 0,0-3-4 0,-4 3-1 15,4 4-16-15,-4-4 0 0,-1 4 0 0,1 0 0 16,0 0 0-16,0 0 0 0,-1 0 0 0,-3 0 0 15,3 0 24-15,1 0 0 0,0-4 1 0,0 4 0 16,-5 0 25-16,5 0 5 0,0-4 1 0,-5 0 0 16,5 4-14-16,-1-7-2 0,-3-1-1 0,4 1 0 15,-1-1 1-15,1 0 1 0,4 1 0 0,0-5 0 16,0-7-5-16,0 0-2 0,0 0 0 0,0 8 0 16,0-8-18-16,0 0-4 0,0 0-1 0,13 0 0 0,0 4 3 15,-13-4 1-15,8-4 0 0,5 0 0 0,0 0-15 16,0 1 8-16,-5-5-8 0,1 4 0 0,4-3 0 0,4 3 0 15,0-4 0-15,-4 1 0 0,-1 3-15 16,1-4-5-16,4 4-2 0,5-3-670 16,-9 3-133-16</inkml:trace>
  <inkml:trace contextRef="#ctx0" brushRef="#br0" timeOffset="6872.7033">18124 1659 672 0,'0'0'19'0,"0"0"4"0,0 0-23 0,0 0 0 16,0 0 0-16,0 0 0 0,0 0 92 0,0 0 15 16,0 0 2-16,0 0 1 0,-9-4-62 0,9 4-12 15,0 0-2-15,0 0-1 0,-4 0-21 0,-5 4-4 16,5 7 0-16,0-11-8 0,0 8 12 0,-5-4-12 16,5 0 12-16,0 3-12 0,4 1 41 0,-5-1 2 15,5-7 0-15,0 8 0 0,-4 0 0 0,4 3 0 16,0-3 0-16,0-1 0 0,0-7-15 0,0 0-4 0,0 0 0 0,4 4 0 15,5 4-8-15,-9-8-1 0,8 0-1 0,1 0 0 16,4-4-5-16,0 0-1 0,-1 0 0 0,1 0 0 16,0-3 1-16,0-1 0 0,4-3 0 0,0-1 0 15,-4-3-9-15,4 4 0 0,0-1 0 0,0 1 0 32,0 0-116-32,0-1-20 0,0 1-3 0,-4-1-1 0</inkml:trace>
  <inkml:trace contextRef="#ctx0" brushRef="#br0" timeOffset="7701.8352">17833 1743 1364 0,'0'0'30'0,"0"0"6"0,0 0 2 0,0 0 0 0,0 0-30 0,0 0-8 15,0 0 0-15,0 0 0 0,0 0 11 0,0 0 1 16,0 0 0-16,0 0 0 0,0 0-12 0,0 0 0 15,0 0 0-15,9 7 0 0,-5 1-9 0,-4-8-4 16,0 0-1-16,0 0 0 0,9 11 14 0,-1-3 0 16,-8-8 0-16,0 0 0 0,0 0 15 0,9 7 5 0,-1 1 2 15,1 0 0-15,-1 3 20 0,1-7 4 0,-9-4 1 0,13 7 0 16,0-3-13-16,-5-4-2 0,5 4-1 0,0-4 0 16,0-4-3-16,-1 4 0 0,1-4 0 0,-4-3 0 15,4 3-28-15,-5-4 0 0,5 5 0 16,0-5 0-16,0 0 0 0,-1 5 0 0,-3-5 0 0,4 4 0 15,-5-3-11-15,5 7 2 0,-4-8 0 0,-5 4 0 16,4-3-45 0,-8 7-9-16,0 0-1 0</inkml:trace>
  <inkml:trace contextRef="#ctx0" brushRef="#br0" timeOffset="8517.918">17944 1834 1146 0,'-8'7'32'0,"8"-7"8"0,0 0-32 0,0 0-8 16,0 0 0-16,-4 4 0 0,-1 4 68 0,5-8 13 0,0 0 3 15,-4 7 0-15,4 1-64 0,-4 3-20 0,-1-3 10 0,1 0-10 16,4-1 0-16,-4 1 0 0,0 3 0 0,4-11 0 16,-5 8 12-16,-3 7-4 15,4-4 0-15,-5 1 0 0,0-5 36 0,-3 5 6 0,7-1 2 16,-12 0 0-16,4 1-7 0,-4-1-1 16,0 1 0-16,0-1 0 0,-4 4-29 0,-5 0-7 0,5 1 0 0,-9-1-8 0,4-4 17 0,-4 1-3 15,0 3-1-15,0-4 0 0,1 4-5 0,-1 1-8 16,0-1 11-16,0 4-11 0,0-12 9 0,-4 5-9 15,4-1 0-15,-4 1 9 0,-1-1-9 0,1 0 0 16,-4 1 0-16,4-5 8 0,4 1-8 0,-5-1 0 16,-3-3 0-16,0 4 0 0,3-4 0 0,-3-1 0 15,4 1 0-15,0-4 0 0,-5 8 0 0,5-4 0 16,0-1 0-16,0 1 0 0,-5 0 0 0,5 0 0 16,-5-4 0-16,-3 4 0 0,3-4 0 0,-4 3 0 0,1-3 0 0,-1 4 0 15,5 0 0-15,-5 0 0 0,0 0 0 0,5 3 0 16,-5-7 0-16,0 4 0 0,0 0 0 0,5-4 0 15,0 7 0-15,-5-3 0 0,0-4 0 0,0 0 0 16,1 4 0-16,-1 0 0 0,0-4 0 0,0 7 0 31,1-3 0-31,-1 0 0 0,0 0 0 0,5 3 0 16,-1-3 0-16,1-4 0 0,-1 4 0 0,-3 0 0 16,3 3 0-16,-4-3 0 0,1 4 0 0,-1-4 0 0,0-1 0 15,-4 5 0-15,0-4 0 0,4 3 0 0,1 1-9 0,-5-4 9 16,4 3 0-16,5 1 0 0,-5 0 0 15,0 3 0-15,5-7 0 0,-1 3 0 0,-4 5 0 0,1-5 0 0,-1-3 0 0,0 4 0 16,1-1 0-16,-1 1 0 0,-4 0 0 0,4-1 0 16,0 1 0-16,9-1 0 0,-9 1 0 0,9 3 0 15,-4-3 0-15,4-1 0 0,-5 5 0 0,5-1 0 16,0-3 0-16,0 3 0 0,-1 4 0 0,1-3 0 16,-4 3-10-16,4 0 10 0,-5 4-8 0,5 0 8 15,0 0-12-15,-1-4 2 0,6 4 1 0,-6 0 0 16,5 4 9-16,5 0 0 0,-5-4 0 0,4 4-8 15,1-4 8-15,-5 0 0 0,4 0 10 0,5 0-10 16,-5 0 18-16,5-4-2 0,-1 0-1 0,1-4 0 0,0 5-7 16,4-1-8-16,-1-4 11 0,-3 4-11 15,8-7 0-15,-4 0 0 0,0-1 0 0,0 1 0 0,4-1-16 0,0-3-3 16,5-4-1-16,8 0 0 16,0 0-40-16,-9-4-8 0,1-3-1 0,3-1-683 15</inkml:trace>
  <inkml:trace contextRef="#ctx0" brushRef="#br0" timeOffset="8752.325">13145 2814 1591 0,'0'0'35'0,"-4"11"7"0,-9 0 2 0,5 1 0 0,-5-1-35 0,0 4-9 0,0 8 0 0,-4 0 0 16,0 4 35-16,0 3 5 0,-4 0 0 0,4 1 1 15,-1 3-7-15,1-4-2 0,5 1 0 0,-1-1 0 16,0 0 32-16,4-7 5 0,5 0 2 0,4 0 0 15,4 0 6-15,5-4 2 0,-1 0 0 0,5-4 0 16,4 0-47-16,5-4-8 0,-1-3-3 0,9 0 0 16,0-5-21-16,4-3-18 0,9-3 3 0,0-1 1 31,8-4-135-31,0 1-27 0,5 3-6 0,4-4-710 0</inkml:trace>
  <inkml:trace contextRef="#ctx0" brushRef="#br0" timeOffset="25972.3215">20034 1492 2372 0,'0'0'52'0,"0"0"12"0,0 0 1 0,0 0 1 0,-4-4-53 0,-5 0-13 0,5 1 0 0,0-5 0 16,-1 0 28-16,5-3 2 0,0 0 1 0,-4-1 0 15,4-7-31-15,0 4 0 0,0-4 0 0,0-4 0 16,0-3-9-16,0-1 9 0,4-3 0 0,-4-5-9 15,5 1 17-15,-1-8 3 0,0 1 1 0,0-5 0 16,1 1 38-16,-1 3 8 0,-4-8 2 0,4 12 0 16,1-3-27-16,-1 3-5 0,-4 0 0 0,4 0-1 0,-4 7 8 15,4-7 1-15,-4 0 1 0,5 4 0 0,-1 0-20 0,-4 4-4 16,0-1-1-16,0-3 0 0,0 4-12 16,0-8 0-16,0 19 0 0,-4-12 0 0,4 5 8 15,-5 3 0-15,1 0-8 0,4 4 12 0,-4 0-12 0,0 4 0 16,-1-8-12-16,1 8 12 0,0 4-9 0,-1-1 9 15,1 5 0-15,-4-5-9 0,3 5 9 0,-3-1 0 16,-1 0 0-16,5 5 0 0,-5-9 0 0,1 8 0 16,-5 1 0-16,0 3 0 0,0 0 0 0,-4 0 0 15,5 0 0-15,-6 0 0 0,-3 0 0 0,0 0 0 0,-5 0 0 0,5 0 0 16,-5 0 0-16,-4 0 0 0,0 0 0 0,0 0 0 16,-4 0 0-16,0 0 0 0,4 0 0 0,-4 3 0 15,0 1 0-15,-5-4 8 0,1-4-8 0,4 1 8 16,-5 3-8-16,1 0 0 0,-1 0 0 0,-4 0 8 15,1-8-8-15,-5 8 0 0,0 0 0 0,4-4-8 16,-4 0 8-16,0 4 0 0,4 0 8 0,0 0-8 16,5-3 0-16,-5 3 0 0,5 0 0 0,-5 3 0 15,-4 1 0-15,4-4 8 0,-4 0-8 0,0 4 0 16,5 4 0-16,-5-5 0 0,-5 1 0 0,5-4 0 16,0 4 0-16,0 4 0 0,5-5 0 0,-1 1 0 15,0 0 0-15,0 4 0 0,1-8 0 0,-1 0-8 16,0 7 8-16,5-7 0 0,-5 0 8 0,5 4-8 15,-1 4 0-15,1-5 0 0,-1-6 0 0,1 3 0 16,3 0 0-16,1 0 0 0,-4 3 0 0,4-3 0 16,4 0 0-16,0 0 0 0,0 4 0 0,0 4 0 0,0-8 0 0,0 0 0 15,0 4 0-15,5-1 0 0,-5 5 0 0,4 0 0 16,0-1 0-16,1-7-12 0,-1 4 12 0,-4 0 0 16,5 7 0-16,3-11 0 0,1 4 0 0,-5 0 0 15,5 7 0-15,-5-7 0 0,1 0 0 0,3 0 0 16,1 3 0-16,4-3-8 0,0 4 8 0,-5-1 0 15,5 1 0-15,0 3 0 0,0-7 0 0,0 4 8 16,4-1-8-16,0 1 11 0,0-1-11 0,1 5 0 16,-1-1 0-16,0 4 0 0,4 1 0 0,1-1 0 0,-5 4 0 15,5 0 0-15,-1-4 0 0,-4 4 0 0,9 0 0 0,-5 0 0 16,5 0 0-16,-4 0 0 0,3 4 0 16,1-4 0-16,4 3 10 0,0-3-10 15,-4 0 12-15,-1 0-12 0,5 0 16 0,-4 0-4 16,0 0-1-16,0 0 0 0,-1-3-2 0,1 6 0 0,0-3 0 0,0 0 0 15,-5 0 0-15,5-11 0 0,-1 7 0 0,1 4 0 16,-4-4-9-16,3 0 0 0,1-3 0 0,4-5 0 31,-4 5-83-31,4 7-21 0,4-15-5 0,0-1-1 0</inkml:trace>
  <inkml:trace contextRef="#ctx0" brushRef="#br0" timeOffset="64943.6374">3398 7390 2124 0,'0'0'47'0,"-4"0"9"0,-1 0 3 0,5 0 0 0,0 0-47 0,0 0-12 0,0 0 0 0,0 0 0 16,0 0 8-16,5 12-8 0,-1-1 12 0,0 0-4 16,5 1-8-16,-9-5-16 0,0-7 4 0,8 12 1 15,1 3-5-15,4 0 0 0,-9-3-1 0,5 3 0 16,3 0 25-16,-3-4 4 0,8 5 2 0,-4-5 0 15,0 4 22-15,4-3 5 0,4-1 1 0,-8 4 0 16,4-3-6-16,0-1-2 0,0 0 0 0,5-3 0 16,-5 3-4-16,4 1-1 0,5-1 0 0,-1-3 0 15,-3-1-13-15,3 1-4 0,1-1 0 0,-5-3 0 16,5 4-12-16,4-1 8 0,0-3-8 0,8 0 0 16,-4 0 8-16,5 0-8 0,-5-1 0 0,5-3 9 15,-14 0 3-15,5-3 0 0,4-1 0 0,-4 0 0 16,0-4 10-16,-4 1 2 0,-1-1 1 0,-3 1 0 15,-1-1 3-15,5 0 1 0,-1 1 0 0,-3-5 0 0,-5 5 5 16,4-5 1-16,-4-3 0 0,5 4 0 0,-1 3-4 0,0-3-1 16,-8 0 0-16,0 3 0 0,4 0-10 0,-8-3-3 31,3 3 0-31,-3 1 0 0,-9 7-8 0,9-4-1 0,-1-4-8 0,1 5 12 0,8-1-12 0,-17 4 0 16,0 0 0-16,0 0 0 0,0 0 8 0,0 4-8 15,8-1 0-15,-8-3 0 0,0 0 21 0,0 0-1 16,5 8-1-16,3 0 0 0,1-5-19 0,-5 5 0 15,-4-8 0-15,4 8 0 16,5-5-99-16,-9-3-23 0,0 0-5 0</inkml:trace>
  <inkml:trace contextRef="#ctx0" brushRef="#br0" timeOffset="68055.5219">5731 7481 1270 0,'0'0'28'0,"0"0"5"0,0 0 2 0,0 0 1 0,0 0-28 0,0 0-8 0,0 0 0 0,0 0 0 15,-4 12 72-15,4-12 14 0,0 0 2 0,0 7 1 16,0-7-53-16,0 0-12 0,0 16-1 0,0-5-1 16,0-11-12-16,0 11-2 0,0-11-8 0,4 12 12 15,-4 3 4-15,4-4 0 0,1 1 0 0,3-5 0 16,1 5 9-16,-5-5 3 0,5 1 0 0,-1 3 0 16,1-3 8-16,-1 3 3 0,1-3 0 0,-5 3 0 15,-4-11-1-15,9 8 0 0,3 3 0 0,1-3 0 16,-4-1-11-16,4 5-3 0,-1-5 0 0,1 5 0 15,0-5-7-15,0 5-1 0,4-5-1 0,0 1 0 0,0-4-6 0,0 3-1 16,5 1 0-16,-5-4 0 0,4 3 2 0,1-3 0 16,-1 0 0-16,0 0 0 0,1 0-2 0,3-1 0 15,-3-3 0-15,-1 0 0 0,0 0 2 0,1 0 0 16,-5 4 0-16,4-8 0 0,1 4 5 0,-5-3 1 16,4-1 0-16,-4 0 0 0,4 0 0 0,1 0 0 15,-5 1 0-15,0-1 0 0,0-4-1 0,-4 4 0 16,8-3 0-16,-4 3 0 0,-4-4-3 0,0 5 0 15,4-5 0-15,-4 0 0 0,4 1 1 0,0-1 0 16,0 1 0-16,-4-1 0 0,0 0-2 0,0 1-1 0,4-1 0 16,-4 4 0-16,-1-3 2 0,1-1 1 0,0 1 0 15,0 3 0-15,0 0-13 0,-5-4 0 0,5-3 0 16,-4 7 0-16,-1 1 0 0,-8 3 0 16,9-4 9-16,-9 4-9 0,8-4 11 0,1 0-3 0,-9 4-8 0,0 0 12 15,0 0-12-15,0 0 8 0,0 0-8 0,0 0 0 16,0 0 8-16,0 0-8 0,0 0 0 0,0 0 9 15,0 0-9-15,0 0-12 0,0 0 2 0,0 0-814 16,0 0-164-16</inkml:trace>
  <inkml:trace contextRef="#ctx0" brushRef="#br0" timeOffset="69863.5351">7885 7652 1004 0,'0'0'22'0,"0"0"5"0,0 0 1 0,0 0 0 0,-9 4-28 0,1 0 0 0,-1-4 0 0,9 0 0 15,0 0 122-15,-8 0 19 0,-5 0 4 0,4 0 1 16,9 0-58-16,0 0-12 0,0 0-3 0,-4-4 0 15,-4 4-12-15,8 0-2 0,0 0-1 0,-9-4 0 16,5 0-22-16,4 4-4 0,0 0 0 0,0 0-1 0,0 0-9 0,0 0-2 16,0 0 0-16,0 0 0 0,0 0 6 0,0 0 1 15,13 0 0-15,-5-3 0 0,5 3 11 0,0 3 2 16,0-3 1-16,4 0 0 0,4 0-6 0,-4-3-2 16,4 3 0-16,-3 0 0 0,3 3-12 0,0 1-2 15,1-4-1-15,3 4 0 0,1-4-9 0,0 0-1 16,-1 0-8-16,1 0 12 0,0 0-2 0,-1 0-1 15,1 0 0-15,-5 0 0 0,1 0-9 0,-1 0 0 16,-4-4 9-16,4 4-9 0,-4 4 0 0,1 0 0 16,-1-4 0-16,-5 4 8 0,-3-4-8 0,-9 0 8 15,9 0-8-15,-9 0 8 0,0 0-8 0,8 3 0 0,-8-3 0 16,0 0 0-16,0 0 0 0,0 0-10 0,0 0 10 16,0 0 0-16,-8 8 0 0,8-8 0 0,-5 4 0 0,-8 0 0 15,1-1 14-15,-1 1 0 0,0-4 0 16,0 4 0-16,0-4-14 0,-4 0 0 0,0 0-9 0,4-4 9 15,1 0 0-15,-6 4 0 0,1-7 0 0,0 7 0 16,0-8 0-16,-4 4 0 0,4 1 0 0,-5-1 0 16,-3 0 10-16,3 0-10 0,5 4 8 0,-4 0-8 15,-5-4 0-15,1 4 0 0,3 0 0 0,1 4 0 16,-1-4-9-16,1 0 9 0,0 0 0 0,4 0 0 16,0 4 0-16,-1-4-8 0,1-4 8 0,0 4 0 15,4 4 0-15,1 0 0 0,3-4 0 0,9 0 0 16,0 0 0-16,0 0 0 0,0 0 0 0,0 0 0 15,0 0 9-15,0 0 3 0,0 0 0 0,0 0 0 16,0 0 8-16,13 0 1 0,0 0 1 0,0 0 0 0,-1 0-6 0,5 0-2 16,5 0 0-16,-5-4 0 0,-4 4-14 0,4 4 9 15,8-4-9-15,-3 4 8 0,4-1-8 0,-1-3 0 16,-3 0 0-16,3 4 0 0,5-4 0 0,-4 0 0 16,-1-4 0-16,1 4-11 0,0 0 19 0,-1 0 3 15,1-3 1-15,-5 3 0 0,5 0-12 0,-9-4-12 16,4 4 2-16,1-4 1 0,-5 0 9 0,0 4 0 15,0 0 8-15,-4-4-8 0,0 4 12 0,-1-3-1 16,-3 3-1-16,-9 0 0 0,0 0-10 0,9-4 0 16,-9 4-12-16,0 0 12 0,0 0-9 0,0 0 9 0,0 0 0 15,0 0 0-15,-9 0 0 0,-4-4 0 0,0 4 0 0,1 0 0 16,-1 0 0-16,0 0 0 0,-4-4 0 0,4 4 0 16,-4 4 0-16,-4-4 0 0,-1 0 0 15,5 0 0-15,-4 0 0 0,-1 0 0 0,1 4 0 16,-5-4 0-16,1 0 0 0,-1 0 0 0,0 4 0 0,1-1 0 15,-5 1 0-15,0-4 0 0,4 0 0 0,1 4 0 16,8 4 0-16,-1-5-8 0,6 1 8 0,-5 0 0 16,4-4 0-16,0 4 0 0,0 0 0 0,5-4 0 15,8 0 0-15,0 0 14 0,0 0-2 0,0 0-1 16,0 0-11-16,-5 3-14 0,5-3 3 0,0 0 1 16,0 0 10-16,0 0 0 0,0 0 10 0,0 0-10 15,17 4 16-15,-4-4-2 0,0 0-1 0,0 0 0 16,0 4-3-16,4-4-1 0,-4 0 0 0,-5 0 0 15,-8 0-9-15,9 4 0 0,4-4 0 0,-1 4 8 0,-3-4-8 16,-9 0 0-16,0 0 9 0,8 0-9 0,5 0 0 16,-13 0 0-16,0 0 0 0,0 0-8 15,0 0-100-15,0 0-20 0,0 0-4 0,0 0-1086 16</inkml:trace>
  <inkml:trace contextRef="#ctx0" brushRef="#br0" timeOffset="71553.537">7748 7599 1792 0,'0'0'40'0,"4"12"8"0,-4-1 1 0,5 0 1 0,-5 1-40 0,4-1-10 16,0 0 0-16,-4-3 0 0,0 3 40 0,5 1 5 15,-5-5 2-15,0-7 0 0,0 0-26 0,0 0-5 16,0 0 0-16,0 0-1 0,0 0-5 0,0 0-1 0,0 0 0 0,0 0 0 16,0 0 39-16,-5-7 8 0,1-5 2 15,0 5 0-15,-1-5 7 0,1 1 2 16,0-4 0-16,0 4 0 0,-1-1-6 0,5 1-1 0,-8-4 0 0,8-4 0 15,-4 3-20-15,4-6-4 0,-5-1 0 0,1 0-1 16,0-4-14-16,4 1-2 0,-5-1-1 0,1-3 0 16,0-4-3-16,0 7-1 0,-1-3 0 0,1-1 0 15,4 5-14-15,-4-5 9 0,0 5-9 0,-1-5 8 16,1 5-8-16,0-1 0 0,-5 1 9 0,5 3-9 16,4-4 0-16,-9 8 9 0,9 0-9 0,-4 0 0 15,4 4 0-15,-4 0 0 0,4 0 0 0,0-1 0 16,-4 9 0-16,4-1 0 0,0-3 0 0,4 3 0 15,-4 8 0-15,0 0 0 0,0 0 0 0,0-7 0 16,4-5 0-16,0 5 0 0,-4 7 0 0,0 0 0 0,0 0 8 16,9-8-8-16,-5 4 0 0,-4 4 0 0,0 0 8 15,0 0-8-15,9-3 9 0,-9 3-9 0,0 0 11 0,8-4-11 16,-8 4 12-16,0 0-12 0,9-4 12 0,-1 0-12 16,-8 4 12-16,0 0-12 15,9-4 9-15,-9 4-9 0,0 0 0 0,0 0 9 0,0 0-9 0,8-3 0 16,-8 3 9-16,5-4-9 0,-1-4 0 0,5 4 0 15,-5 1 0-15,-4 3 8 0,0 0-8 0,0 0 0 16,0 0 0-16,0 0 0 0,0 0 0 0,0 0 0 16,0 0 0-16,0 0 0 0,0 0 0 0,0 0 0 15,0 0 0-15,0 0 8 0,0 0-8 0,0 0 9 16,0 0-9-16,0 0 10 0,0 0 2 0,0 0 0 0,0 0 0 0,0 0 0 16,0 0-3-16,0 0 0 0,0 0 0 0,0 0 0 15,0 0-9-15,0 0 8 0,0 0-8 0,8 0 8 16,-3 3-8-16,-5-3 0 0,8 4 0 0,1 0 0 15,4-4 0-15,-1 4 0 0,1-4 0 0,4 4 0 16,0-4 0-16,5 0 0 0,-5 7 0 0,0-7 0 16,9 4 0-16,3 0 0 0,-3 3 0 0,0-3 0 15,-1 0 0-15,1 0 0 0,4 0 0 0,0-1 8 16,-4 1-8-16,-1 0 0 0,1-4 0 0,-1 4 0 16,1-4 0-16,-5 0 0 0,1 0 0 0,-1 0 0 15,5 0 0-15,-5 0 0 0,-8 0 0 0,4 0 0 16,-4 4 0-16,0-4 0 0,0 0 0 0,-5 0 0 15,1 0 0-15,-9 0 0 0,8 0 0 0,-8 0 0 16,13 3 0-16,-4 1 0 0,-9-4 9 0,0 0-9 0,0 0 0 0,0 0 8 16,0 0-8-16,0 0 0 0,0 0 0 0,0 0 0 15,0 0 0-15,0 0 8 0,0 0-8 0,0 0 0 16,0 0 0-16,0 0 8 0,0 0-8 0,0 0 0 16,0 0 0-16,0 0 0 0,0 0 0 0,0 0 0 15,0 0 0-15,-9 8 0 0,9-8 0 0,-4 7 0 16,4-7 0-16,-5 12 0 0,5-12 0 0,-8 7 0 15,8-7 0-15,0 0 0 0,-9 8 0 0,9-8 0 16,-4 7 0-16,4-7 0 0,-4 12 0 0,4-1 0 0,-4-3 0 16,4-8 0-16,0 0 0 0,0 11 8 0,-5-3-8 15,5-8 0-15,0 11 9 0,0-11-9 0,-4 12 12 16,0-5-12-16,-1 1 15 0,5 3-4 0,0-3-1 16,0-8 0-16,0 0 0 0,0 11 0 15,0 1 0-15,0-12 0 0,0 0-1 0,0 11 0 0,0-3 0 16,0-1 0-16,0-7 1 0,0 0 0 0,0 12 0 0,0-1 0 15,0-11-2-15,0 0 0 0,0 0 0 0,0 15 0 16,5-3-8-16,-5-1 8 0,0-11-8 0,0 11 8 16,4-3-8-16,-4 3 0 0,4 1 9 0,-4-5-9 15,0-7 0-15,0 12 0 0,5-1 0 0,-5-3 8 16,0-1-8-16,4 5 0 0,0 3 0 0,0-4 0 16,-4-11 0-16,0 8 0 0,5 3 0 0,-1 1 0 15,0 3 0-15,0-4 0 0,-4 1 0 0,5-1 0 16,-1 4 0-16,-4-3 0 0,4-1 0 0,1 0 0 15,-1 1 0-15,-4-5 0 0,4 5 0 0,0-5 0 0,-4 5 0 16,0-1 0-16,9 1 0 0,-9-5 0 0,0 8 0 0,0-3 0 16,0 3 0-16,0-4 0 0,0-11 0 0,4 12 0 15,-4-5 0-15,0 5 0 0,0-12 0 0,4 7 0 16,-8 5 0-16,8-5 0 0,-4-7 0 0,0 0 0 16,0 12 0-16,0-5 0 0,0-7 0 0,0 0 8 15,5 8-8-15,-5-8 0 0,4 11 0 0,-4-11 8 16,0 0-8-16,0 0 0 0,4 8 0 0,1 3 0 15,-5 1 0-15,0-12 8 0,0 0-8 0,0 0 0 16,4 7 0-16,-4-7 0 0,0 0 0 0,0 0 0 16,0 0 0-16,0 0 0 0,0 12 0 0,0-5 0 0,0-7 0 15,0 0 8-15,0 0-8 0,0 0 0 0,0 0 0 0,0 8 0 16,0-8 0-16,0 0 0 0,0 0 0 0,0 7 0 16,0-7 0-16,0 0-8 0,0 0 8 0,0 0-12 31,0 0-69-31,-9 0-15 0,1 0-2 0,-1 0-870 0,1-3-175 0</inkml:trace>
  <inkml:trace contextRef="#ctx0" brushRef="#br0" timeOffset="73849.0883">6859 6293 1422 0,'0'0'31'0,"0"0"6"0,-8 0 2 0,-5 0 1 0,0 3-32 0,0 1-8 0,1 0 0 0,-1 0 0 16,-4 7 42-16,0 1 6 0,-1-5 2 0,6 5 0 15,-10 3-34-15,1 0-6 0,0 4-2 0,-1 4 0 16,1-4-8-16,-5 4 0 0,5 3 0 0,-1 1 0 16,1 3 9-16,4 4 0 0,-4-3 0 0,-1 3 0 15,1 8 11-15,4-4 3 0,0-4 0 0,0 4 0 16,-1 0 21-16,1 0 4 0,5 0 0 0,-1-4 1 15,4-4-16-15,1 8-3 0,-1-4-1 0,1 1 0 16,3-1-17-16,1 4-4 0,0-4-8 0,4 0 12 0,0 0-4 0,0 0-8 16,8 8 11-16,-3-11-11 0,-1 3 20 0,4 0-4 15,1-4 0-15,4 1 0 0,-5-5-7 0,1 5-1 16,4-5-8-16,-1-3 12 0,6 4-4 0,-1-1-8 16,-5-3 11-16,6 0-11 0,-1-4 10 0,0 0-10 15,-4 4 8-15,-1-8-8 0,5 0 19 0,1 0-2 16,-1-3 0-16,0-1 0 0,0 0 9 0,0 5 2 0,-4-9 0 15,4 1 0-15,-4-1-3 0,4 1 0 0,0 0 0 0,-4-5 0 16,4-3-5-16,-4 4-2 0,-1-4 0 0,1 0 0 16,4 0-10-16,0 4-8 0,-4-4 12 0,4 0-12 15,-8-8 13-15,8 8-4 0,-4-3-1 0,0-1 0 16,4-4 2-16,-4 1 0 0,-1-1 0 0,1 0 0 16,0 1 2-16,0-1 0 0,0-3 0 0,-1-1 0 15,-3 1 2-15,4 0 1 0,-5-5 0 0,1 5 0 16,-1-4 2-16,5 0 1 0,-4-4 0 0,-5 0 0 15,5 0-2-15,-5 0 0 0,9 0 0 0,-9 0 0 16,5-4-5-16,-5 4-2 0,0-8 0 0,5 1 0 16,-5 3 3-16,0-7 0 0,0-1 0 0,1 1 0 15,-5 3 0-15,4 1 1 0,-4-5 0 0,4 1 0 16,-4 3 4-16,5-3 1 0,-1 0 0 0,0-1 0 16,-4 5-8-16,4-1-2 0,-4 0 0 0,5 1 0 15,-5 3-8-15,4-4 0 0,0 1 0 0,-4-1 0 0,0 1 8 16,0 3-8-16,-4-4 0 0,0 1 8 0,-1-1 7 0,1 1 1 15,0-5 0-15,0 5 0 0,-9-1 8 16,4 0 1-16,1 1 1 0,-1-1 0 0,5 1-26 0,-9 3 0 16,9-4 0-16,-5 4 0 0,1 1 8 0,-5 3-8 15,0 3 8-15,4 1-8 0,-8 0 0 0,5 0 0 16,-1 4 8-16,0-1-8 0,-4 1 0 0,4-4 0 16,-4 3 0-16,0 5 0 0,0-5 0 0,-5 5 0 15,1-5 0-15,0 5 0 0,-1 3 0 0,1-4 0 16,0 4-10-16,-5 1 10 0,5 3-10 0,3 0 10 0,-3 3-10 15,8-3 10-15,-4 0-24 0,0 0 2 0,0 0 0 16,4 0 0 0,0 0-116-16,5-3-23 0,-1 3-5 0</inkml:trace>
  <inkml:trace contextRef="#ctx0" brushRef="#br0" timeOffset="76630.6189">3744 8875 1753 0,'0'0'38'0,"-13"4"8"0,-4-8 2 0,4 8 2 0,1-4-40 0,-6 0-10 0,6 0 0 0,-5 0 0 15,4 4 22-15,-4 0 2 0,4-1 1 0,-9 5 0 16,5-8-25-16,0 8 0 0,0-1 0 0,4 5 0 31,-4-5-40-31,-4 5-6 0,4-1-2 0,0 4 0 16,-5 0 16-16,14 4 4 0,-14-3 0 0,5 3 0 0,0 3 5 0,0-3 2 0,0 0 0 0,4 4 0 16,-8 4 32-16,-1-1 6 0,5 5 2 0,5-5 0 15,-10 5 7-15,14-1 2 0,-5 4 0 0,-4-3 0 16,8 3-6-16,5-4-1 0,-9 1 0 0,5 3 0 15,3-8-4-15,1 1-1 0,4-4 0 0,-9 3 0 16,9 1-8-16,-4 3-8 0,4-3 9 0,4 3-9 0,-4-7 0 16,9 0 0-16,-9 0 0 0,9-1 0 0,-1 1 0 0,5 4 0 15,-5-8 0-15,14 4 0 0,-9-1 0 0,8-3 0 16,-4 0 0-16,4-4 0 0,-3-3 0 0,7-1 0 16,5 4 12-16,0-3-3 0,-9-5-9 0,9 1 8 15,5-4-8-15,-6 3 8 0,1-3-8 0,5-4 8 16,-6 0-8-16,6-4 8 0,-1-3 1 0,0-1 0 15,0-3 0-15,-4-1 0 0,4-3 2 0,-4-4 0 16,0 0 0-16,0-4 0 0,0 1 13 0,-4-1 2 16,3-4 1-16,1 1 0 0,-4-12-14 0,0 4-2 0,-5 3-1 15,0-7 0-15,1 0 21 0,-5-4 4 0,4 4 1 16,-12-3 0-16,-1-1-4 0,5-4 0 0,-4-3 0 0,-5 0 0 16,5 7-4-16,-5-4-2 0,0 1 0 0,0 3 0 15,-4 0-15-15,0 8-3 0,0 0-8 16,0 0 12-16,-8 3-12 0,8 5 8 0,-9-1-8 0,5 4 0 15,0 0 18-15,-5 1-2 0,-4 6-1 0,5-3 0 16,-1 4-15-16,-8 0 0 0,4 0 0 0,1 3 0 16,-10 5 0-16,1 3 0 0,4 0 0 0,-9 1 0 31,-8 6-32-31,8 1-4 0,-4 4 0 0,0-1 0 0,5-3-14 16,-1 7-3-16,-4 1-1 0,5 3-609 0,-1 0-121 0</inkml:trace>
  <inkml:trace contextRef="#ctx0" brushRef="#br0" timeOffset="78347.7879">4834 9874 339 0,'0'0'9'15,"0"0"3"-15,0 0-12 0,0 0 0 0,0 0 0 0,0 0 0 0,0 0 48 0,0 0 6 16,0 0 2-16,0 0 0 0,0 0 33 0,0 0 7 0,0 0 2 0,13 0 0 16,-13 0 32-16,8 0 6 0,1-4 2 0,-1 4 0 15,-3 8-62-15,-5-8-12 0,17-4-2 0,-13 4-1 16,4-4-24-16,5 4-5 0,-4 0 0 0,4 4-1 16,-5-4-1-16,9 0 0 0,-12 0 0 0,7 0 0 15,5 4-14-15,-8 0-4 0,4-8 0 0,4 4 0 16,-4 4 28-16,0 0 4 0,4-4 2 0,-5-4 0 15,6 0-24-15,-10 0-5 0,9 4-1 0,-4-4 0 16,0 1-16-16,-5-1 10 0,5 0-10 0,0 0 8 16,4 0-52-16,-8 1-12 0,3 3-1 0,-3-4-818 15</inkml:trace>
  <inkml:trace contextRef="#ctx0" brushRef="#br0" timeOffset="78707.2901">5735 9867 716 0,'0'0'20'0,"0"0"5"0,0 0-25 0,0 0 0 0,0 0 0 0,0 0 0 16,0 0 123-16,0 0 19 0,0 0 4 0,0 0 1 15,0 0-43-15,0 0-8 0,0 0-1 0,0 0-1 16,0 0-68-16,0 0-14 0,0 0-2 0,0 0-1 16,13 0 1-16,0 3 0 0,4 5 0 0,-4-4 0 15,-4 0 28-15,8-1 6 0,-5-3 0 0,6 8 1 0,3-4-21 0,-4 3-5 16,4-3-1-16,-8 0 0 0,9 0-5 0,-10-4-1 15,5 0 0-15,1 3 0 0,-1-3-21 0,-4 0-5 16,4 0-1-16,-5-7-813 16</inkml:trace>
  <inkml:trace contextRef="#ctx0" brushRef="#br0" timeOffset="79676.1168">7308 9058 1882 0,'0'0'41'0,"-8"0"9"0,-1-4 2 0,-4 4 1 0,5-4-42 0,-5 0-11 15,0 0 0-15,0-3 0 0,0-1 40 0,0 1 7 16,1-1 1-16,3 4 0 0,1-3-31 0,-5 3-5 16,4-4-2-16,-4 8 0 0,5 0 2 0,-1 0 0 15,-4-4 0-15,5 4 0 0,-5 4 13 0,5 0 3 16,-1 4 1-16,-4-1 0 0,5-3 5 0,-5 4 1 15,4-1 0-15,-4 1 0 0,1 3-9 0,3-3-2 16,-4 3 0-16,0 4 0 0,5 1-13 0,-5-1-3 16,0 4-8-16,0 0 12 0,5 0-12 0,-1 3 0 15,-3-3 0-15,3 8 0 0,0 3 0 0,1 5-8 0,-1-5 8 16,1 4 0-16,-1-3-9 0,5 3 9 0,0-4 0 16,-1 4-9-16,1-7 9 0,4-1-13 0,0 1 5 0,0 0 8 15,0-1 0-15,4 1 0 0,1-4 0 0,-1-4 0 16,0 0 0-16,5 3 0 0,-5-3 11 0,9 0-11 15,-5-7 13-15,10 3-3 0,-6-4-1 0,1 5 0 16,4-1-9-16,-4-4 0 0,4 1 0 0,0-1 8 16,5 0-8-16,-1 1 0 0,-4-5-10 0,4 1 10 15,1-1 0-15,3-3 0 0,1 0 0 0,0-4 0 16,-1 0 0-16,5 0 15 0,0 0-2 0,0-4 0 16,4 0-2-16,1-3-1 0,-6 3 0 0,1 0 0 15,0-7 2-15,4 3 0 0,-4-7 0 0,-4 4 0 16,4-1-3-16,-4 1 0 0,-1-4 0 0,5 0 0 0,-4-4 2 15,-1 3 0-15,1-3 0 0,-5 4 0 0,5-4-3 0,0-4-8 16,-5 8 12-16,0-4-4 0,1-4 2 16,-5 1 0-16,0-5 0 0,-4 0 0 15,0 5 14-15,-1-9 2 0,-3 5 1 0,-5-1 0 0,0-3-4 16,-4 3-1-16,9 4 0 0,-5-3 0 0,-4-5-9 0,0 1-1 16,-4 0-1-16,4-1 0 0,4 5-11 0,-8-5 12 15,-5 5-12-15,1-1 12 0,-1 1-12 0,1 3 0 16,4 0 0-16,-5 4 0 0,0 0 0 0,1 0 8 15,-1 4-8-15,-3 0 0 0,-6-8 10 0,1 4-10 16,5 4 12-16,3-1-12 0,-8-3 12 0,0 4-12 16,0 0 12-16,4 4-12 0,-4 3 9 0,0-3-9 0,-5 3 0 15,1 4 9-15,0-3-9 0,4 3 0 0,-5 0 0 0,5 4 0 16,-9 0 0-16,5 4 0 0,0 0-9 0,4-4 9 16,-5 3 0-16,1 5 0 0,0 0 0 0,3-1 0 15,1-3-15-15,0 4 4 0,-4-1 1 0,4 5 0 31,4-5-136-31,-4 1-27 0,4-4-6 0</inkml:trace>
  <inkml:trace contextRef="#ctx0" brushRef="#br0" timeOffset="81559.9153">8240 9194 774 0,'0'0'16'0,"0"0"4"0,0 0 1 0,0 0 2 0,0 12-23 0,-5-9 0 0,5-3 0 0,0 0 0 16,0 0 128-16,-4 4 20 0,4-4 5 0,0 0 1 16,-4 4-71-16,4-4-15 0,0 0-2 0,0 0-1 15,0 0-25-15,0 0-4 0,0 0-2 0,0 0 0 16,8-4 4-16,5 4 1 0,0 0 0 0,0-4 0 15,-5 1-3-15,9-1 0 0,-4 0 0 0,4 0 0 16,0 0 2-16,1 1 0 0,-1-1 0 0,8 0 0 16,-3-4-15-16,3 5-3 0,1-5-1 0,0 4 0 15,3-3-7-15,-3-5 0 0,0 5-1 0,-1-1 0 16,5 4 9-16,-4-3 1 0,-5-1 1 0,5 1 0 16,-9-1-7-16,4 0-2 0,-3 1 0 0,-6-1 0 0,1 4-13 15,-4-3 0-15,-1 3 0 0,-8 4 0 0,0 0-12 0,0 0-4 16,0 0-2-16,0 0 0 15,0 0-27-15,0 0-6 0,0 0-1 0,-8 0-586 16,-1 0-118-16</inkml:trace>
  <inkml:trace contextRef="#ctx0" brushRef="#br0" timeOffset="81919.3309">8240 8917 1821 0,'0'0'40'0,"0"0"8"0,0 0 1 0,0 0 3 0,0 0-41 0,0 0-11 0,0 0 0 0,0 0 0 15,0 0 52-15,0 0 9 0,0 0 2 0,0 0 0 16,8 8-45-16,-8-8-9 0,0 0-1 0,9 7-8 16,-5 1 0-16,-4-8 0 0,0 0 0 0,0 11-12 15,-4 4-5-15,4 1-1 0,-5-5 0 0,5 4 0 16,-8-3 5-16,4 7 1 0,-5-4 0 0,5 0 0 15,0 0 12-15,-5 4 0 0,0 0 0 0,-3 0 0 16,-1 0 0-16,0 0 0 0,0 0 0 0,0 4 0 16,1-4 0-16,-1 4 0 0,0-1 0 0,0 1 0 15,0-4 0-15,0 0 0 0,5 0-15 0,4 0 5 16,-1 0 10-16,5-4 0 0,-4-3 8 0,8-1-8 16,1 1 0-16,3-1 8 0,-4-3-8 0,5-1 0 15,4 1 0-15,0-4 0 0,4-4 0 0,0 0-575 16,0 0-114-16</inkml:trace>
  <inkml:trace contextRef="#ctx0" brushRef="#br0" timeOffset="82515.374">8799 7094 1494 0,'0'0'32'16,"-8"4"8"-16,-1-4 0 0,1 4 3 0,-1-1-35 0,1 1-8 0,-1 0 0 0,-4-4 0 0,5-4 68 0,8 4 11 15,0 0 2-15,-9 0 1 0,5 0-31 0,4 0-7 16,-4-4 0-16,4 4-1 0,0 0-7 0,0 0-2 16,0 0 0-16,8-3 0 0,1-1-8 0,4 0-2 15,-1 0 0-15,1 4 0 0,4 0 4 0,0 0 0 16,1 0 0-16,-1-4 0 0,4 4 5 0,0 0 2 16,1-3 0-16,-1-1 0 0,0 4-9 0,5 0-2 0,-5 0 0 0,1-8 0 15,-1 8-11-15,5-4-2 0,-5 1-1 0,5-1 0 16,-1 0-10-16,-3 0 12 0,3 4-12 0,-7-4 12 15,-1 1-12-15,4-1 0 0,0 0 0 0,-3 4-11 16,-6-4 11-16,5-3 0 0,-8 7 0 0,4-4 0 31,-5 0-26-31,-8 4-3 0,0 0-1 0,9-4 0 16,-5-3-9-16,-4 7-1 0,0 0-1 0,0 0 0 16,-4-8-11-16,4 8-3 0,-4-8 0 0,-5 5 0 15,-4-1-95-15,0 4-19 0,1-4-4 0,-1 4-1 0</inkml:trace>
  <inkml:trace contextRef="#ctx0" brushRef="#br0" timeOffset="82890.415">8718 6802 1836 0,'0'0'40'0,"0"0"9"0,0 0 2 15,0 0 0-15,0 0-41 0,0 0-10 0,0 0 0 0,0 7 0 0,0-7 18 0,0 0 2 16,-4 8 0-16,4 3 0 0,0-3-10 0,0-8-2 16,-4 11 0-16,4 1 0 0,0 3-8 0,-5-4 0 15,1 4 0-15,0-3-11 0,0-1 11 0,-1 4 0 16,1-3 0-16,-4 3 0 0,-1-4 0 0,0 4 0 16,1-3 10-16,-1 3-10 0,-8 0 14 0,4-3-3 0,5 3-1 0,-1-4 0 15,5 4-1-15,-5 1 0 0,1-1 0 0,4-4 0 16,-9 4 3-16,9 1 1 0,-5-1 0 0,5-4 0 15,-1 4-13-15,1-3 0 0,4-1 0 0,0 4 0 16,-4-3 0-16,4 3 0 0,0-4 0 16,4 4 0-16,-4-3 0 0,9-1 0 0,-5 4 0 0,9-3 0 15,4-1 0-15,-4-3 9 0,0 3-9 0,4 1 8 16,4 3 4-16,-4-4 1 0,0-3 0 0,0 3 0 16,-4 4-13-16,4-3 0 0,0-1 8 0,-4 4-950 15</inkml:trace>
  <inkml:trace contextRef="#ctx0" brushRef="#br0" timeOffset="85253.2261">6359 8830 1108 0,'0'0'31'0,"0"0"8"0,-4-4-31 0,-4 0-8 0,-1 4 0 0,0-4 0 16,-3 0 120-16,3 1 24 0,1 3 4 0,-1-8 0 15,0 0-76-15,1 5-15 0,-5-5-3 0,0 4-1 16,0 0-35-16,1 1-7 0,-1-1-2 0,0 0 0 16,-4 0 12-16,0 4 3 0,0-3 0 0,0 3 0 15,0 0 12-15,-1 0 2 0,-3-4 1 0,4 8 0 16,0-1-15-16,0 1-4 0,0 0 0 0,0 3 0 15,8 1-1-15,-8 3-1 0,0 1 0 0,-5-1 0 16,5-3-8-16,0 7-2 0,0-4 0 0,4 5 0 16,-8-5-8-16,8 8 8 0,5-4-8 0,-5 4 8 15,0-7 0-15,0 7 0 0,0-4 0 0,1 4 0 16,3 0-8-16,-4-4 8 0,0 4-8 0,1 4 8 16,3 0-8-16,0-1 0 0,-3 1 0 0,-1 0 0 15,4-4 0-15,1 7 12 0,3 1-12 0,-3 3 12 0,-1 1-4 0,1-1 0 16,-1 1 0-16,5 3 0 0,0-4 2 0,-1 1 0 15,1-1 0-15,0-3 0 0,4 3 0 0,-4-4 0 16,4 1 0-16,-5-4 0 0,5 3 5 0,0-3 1 16,0 4 0-16,5-4 0 0,-1-1 0 0,0 9 1 15,0-5 0-15,5-3 0 0,-5 0 1 0,5 0 0 16,-1 0 0-16,1-1 0 0,-1 5-2 0,5-4-1 16,-4-4 0-16,-1-4 0 0,5 4-7 0,-4-4-8 15,4-4 11-15,-5 1-11 0,5 3 12 0,0-4-12 16,0 1 12-16,-1-5-12 0,5 5 15 0,-4-5-4 15,0 1-1-15,8 0 0 0,1-1 1 0,-5 1 0 16,0-1 0-16,0 1 0 0,-4-8-11 0,4 0 12 16,0 4-12-16,4-4 12 0,-3 0-3 0,-1-4 0 0,0 4 0 0,4-4 0 15,-4-3-9-15,9 3 12 0,-13-4-12 0,8-3 12 16,0 3-12-16,1-3 0 0,-1-1 0 0,-4 1 0 16,5 0 12-16,-5-5 0 0,0 1 0 0,0 0 0 15,0-8-12-15,-4 4 0 0,8 4 0 0,-8-4 0 16,4-4 0-16,-4 4 0 0,4 0 9 0,-4 0-9 15,4-3 12-15,0 3-1 0,0-4-1 0,0 4 0 16,0 0-2-16,0 0-8 0,0 0 12 0,-4 0-4 16,4 0-8-16,0 0 0 0,-4 0 9 0,0 0-9 15,0-8 8-15,-5 8-8 0,1-4 10 0,4 1-10 16,-5-1 8-16,1 0-8 0,0 0 0 0,-5 4 9 16,0-7 6-16,0-1 1 0,-4 1 0 0,0 3 0 15,-4-4 7-15,4 1 1 0,0-5 1 0,-4 5 0 16,0-5-6-16,-5 1-2 0,5 3 0 0,-5 1 0 15,5-5-6-15,-5 1-2 0,1 3 0 0,-1 1 0 16,-4-1-9-16,5 1 0 0,-1 3 0 0,1 0 0 0,-1 0 0 0,-4-3 0 0,-4 7 8 0,4 0-8 16,1 0 0-16,-5 0 0 0,4 3 0 0,0-2 8 15,0-1-8-15,0 3 0 0,0 1 9 0,1 8-9 16,3-5 0-16,-4 1 8 0,0-1-8 0,5 5 0 16,-9 3 0-16,4 0 0 0,0 0 0 0,0 4 8 15,5 0-8-15,-5 4 0 0,0 0 0 0,-4 4 0 16,4-8 0-16,0 7 0 0,1 8 0 0,-1 1 0 15,0-5 0-15,0 0 0 0,0 1-9 0,-4-1 9 16,4 8 0-16,1-4-11 0,-1 0 11 0,4 1-8 16,-4-1-17-16,5 0-3 15,-9-4-1-15,4 5 0 0,4-5-146 0,1 4-29 0,4-3-5 16,4-12-2-16</inkml:trace>
  <inkml:trace contextRef="#ctx0" brushRef="#br0" timeOffset="86739.0824">3308 12001 1634 0,'0'0'36'0,"0"0"7"0,0 0 1 0,0 0 3 0,0 0-38 0,0 0-9 0,0 0 0 0,0 0 0 0,0 0 44 0,0 0 6 16,0 0 2-16,0 0 0 0,0 0-27 0,9-8-5 16,-5 5 0-16,5 3-1 0,-1-4-10 0,-8 4-1 15,4-4-8-15,5 4 12 0,8 0 0 0,-4 0-1 16,-5 0 0-16,5 0 0 0,-4 4-2 0,8 0 0 0,-4 3 0 16,0-3 0-16,8 0 7 0,-4 0 2 0,-4 3 0 0,8 1 0 15,-8-1-6-15,8-3 0 0,-4 4-1 0,5-4 0 16,-5 3-2-16,0-3 0 0,9 0 0 0,-14 3 0 15,10-3-9-15,-5 0 0 0,9 0 9 0,-5-4-9 16,0 0 0-16,5 4 8 0,-5-4-8 0,1 0 0 16,8 0 12-16,-5 0-1 0,1 0-1 0,-5 3 0 15,1-3 11-15,-1 0 3 0,-4 0 0 0,9 4 0 16,-9-4-5-16,4 4-1 0,1-4 0 0,-5 4 0 16,0-4-9-16,0 0-1 0,-4 4-8 0,-1-4 12 15,-3 0-12-15,4 0 8 0,-13 0-8 0,8 0 0 16,1 0 12-16,-9 0-3 0,0 0-1 0,8 0 0 15,-3 3 12-15,-5-3 3 0,0 0 0 0,0 0 0 16,0 0 1-16,0 0 0 0,0 0 0 0,0 0 0 0,0 0-13 16,0 0-3-16,0 0 0 0,0 0 0 0,0 0-18 0,0 0-4 15,0 0-1-15,0 0-744 16,0 0-149-16</inkml:trace>
  <inkml:trace contextRef="#ctx0" brushRef="#br0" timeOffset="87864.7546">5201 11131 1767 0,'0'0'39'0,"-8"0"8"0,-1 4 1 0,1-4 2 0,-1 0-40 0,-4 4-10 0,5-4 0 0,-5 0 0 16,-4 4 21-16,4-1 3 0,0 1 0 0,-4 4 0 16,0-4-24-16,0 7 0 0,4-3 0 0,-4 3 0 15,4-3 0-15,-4 7 0 0,-4 4 0 0,4-4-8 16,0 4 8-16,-1 0 0 0,6-4 0 0,-10 4 0 16,5 0 22-16,-4 0 6 0,8 0 2 0,-8 0 0 15,4 0 2-15,-1 0 0 0,6 0 0 0,-1 4 0 16,4-4-14-16,-4 4-2 0,-4-1-1 0,9 1 0 15,-1 0-15-15,9 4 0 0,-4-1 0 0,0 1 0 16,4-1 8-16,-9 5-8 0,9-5 0 0,9 5 0 0,-9-5 0 16,4 5 0-16,0-1-13 0,9 0 4 0,-9 1 9 0,13-1-8 15,-12-3 8-15,12-1-8 0,-4 1 8 0,4 0 0 16,0-1 8-16,0 1-8 0,0-8 0 0,4 0 0 16,1 0 0-16,-1 4 0 0,-4-8 0 0,9 4 0 15,-5 0 0-15,5-4 0 0,-1 0 0 0,1 0 0 16,0-3 0-16,4 3-8 0,0-4 8 0,4 4 0 15,4-3 0-15,-4-1-8 0,9 1 8 0,4-1 0 16,-4-3 10-16,0-1-10 0,-5-3 0 0,1 0 0 16,3 0 0-16,-3-1-10 0,-1-3 10 0,1 0 8 15,-5-3-8-15,9-1 11 0,-5 4 9 0,0-8 1 16,1 1 1-16,4-1 0 0,-1-3-4 0,-3-1-1 0,-1 1 0 16,5-1 0-16,-9-3-17 0,5 0 10 0,-1 4-10 15,-4-5 8-15,-4-3-8 0,4 0 0 0,-4 0 0 16,0 0 0-16,0-3 0 0,0 3 0 0,-4-8 10 15,-1 4-10-15,5-3 0 0,-4-1 0 0,0-3 0 0,-1 3 0 16,-3-3 15-16,3-4-1 0,1 3 0 0,-9-7 0 16,0 4 25-16,-4 0 5 0,4 0 0 0,-4-4 1 15,0 4-35-15,-1 3-10 0,-3-3 0 0,0 4 0 16,-5-5 12-16,-4 1-1 0,0 0-1 0,0-4 0 16,-9 4 6-16,1 0 2 0,-5 0 0 0,0-1 0 15,0 5 13-15,-4 0 2 0,-4-5 1 0,-1 5 0 16,1 0-15-16,-5 3-3 0,1 0-1 0,-5 5 0 15,-4-1-15-15,-5 0 0 0,9 4 8 0,-4 4-8 16,0 4 0-16,0-1 0 0,-5 5 0 0,5 7 0 16,-4-4-20-16,3 8 4 0,-3 3 0 0,0 1 0 15,-5 3-28-15,0 4-4 0,9 4-2 16,-5 0-719-16,1 4-144 0</inkml:trace>
  <inkml:trace contextRef="#ctx0" brushRef="#br0" timeOffset="89274.8115">7825 11697 1702 0,'0'0'37'0,"-8"8"8"0,-5-1 2 0,4-3 1 0,-4 0-38 0,13-4-10 0,-8 0 0 0,-1 0 0 0,1 0 90 0,8 0 16 15,-9 0 3-15,5-4 1 0,4 4-62 0,0 0-12 16,0 0-2-16,0 0-1 0,0-7-21 0,0 7-12 16,8-12 12-16,5 5-12 0,-4-1 18 0,4 0-3 15,-1 1-1-15,6 3 0 0,-1-4 30 0,4 5 7 16,0-9 1-16,1 5 0 0,3 3-30 0,1-4-6 16,0 4 0-16,-1-3-1 0,5-1 9 0,-4 4 1 0,4-3 1 15,-5-1 0-15,1 4 0 0,4-3 0 0,0-1 0 16,0 1 0-16,-5-5-26 0,5 5-9 15,0-9 0-15,4 5 0 0,-4 0 9 0,5-1 12 0,-1-3-2 0,0 4-1 16,0 3 3-16,-8-3 0 0,-1-1 0 0,-3 5 0 16,8-5-12-16,-9 5 10 0,0-1-10 0,-3 4 10 15,-6 1 1-15,1-1 0 0,0-4 0 0,0 8 0 16,-13 0-11-16,13-4 0 0,-13 4 0 0,8-3 0 16,1 3 0-16,-9 0 0 0,0 0 0 0,0 0 0 15,0 0 0-15,0 0 0 0,0 0 0 0,0 0 0 16,0 0 0-16,0 0 0 0,0 0 0 0,-9 3 0 15,1 5-9-15,-1-4 9 0,-4 0-12 0,5-1 12 16,-5 5-18-16,0 0 3 0,-4-5 1 0,0 5 0 16,4 0-19-16,-4 3-4 0,-9 0-1 15,-4 1 0-15,0-1 2 0,1 8 1 0,3-4 0 16,-4 0 0-16,-4 4 10 0,4-3 1 0,-4 3 1 0,4 0 0 0,-4 0 23 0,-1 0 0 16,1 0 0-16,0 3 0 0,0-3 0 0,-5 4 0 15,-3-4 0-15,3 0 0 0,5-4 0 0,0 1 0 16,4-1 8-16,0-8-8 0,0 5 22 0,4-5-1 15,5-3 0-15,-5 4 0 0,5-8-3 0,4 3-1 16,0-6 0-16,4-1 0 0,0 4 7 0,0-8 0 16,5 4 1-16,-1-3 0 0,1-4-15 0,4-1-10 15,-1 1 12-15,5-1-12 0,0-3 11 0,0 4-11 16,5-8 10-16,-1 4-10 0,0-1 0 0,0-3 0 0,5 0 0 16,-5 0 0-16,5 0 0 0,-1 0 0 0,-3 0 0 0,3 0 0 15,1 0 0-15,-1 0 0 0,1 4 0 0,-1-4 0 16,5 0 0-16,-4 4 0 0,-1 4 0 0,1-1 0 15,-5 1 0-15,0 3 0 16,1 1 0-16,-5 7 0 0,0 0 10 0,8-4 2 16,-8 4 1-16,0 0 0 0,0 0-28 0,0 0-5 0,0 0-2 15,0 0 0-15,0 0 13 0,-4 11 9 0,0 1-12 16,-1-1 12-16,1 4 0 0,-5-3 0 0,5 3 0 16,-4 0 0-16,3 4 0 0,-3-4 0 0,4 4 0 15,-5 0 0-15,5 0 0 0,-1 0 0 0,-3 0 0 0,4-4 0 16,-1 4 0-16,-3-3 0 0,4 3 0 0,-5 0 0 15,9 0 0-15,-9 0 0 0,5 0 0 0,0 0 0 16,4 0 0-16,-4-4 0 0,4 4 8 0,0 0-8 16,0 0 0-16,4 0 0 0,0-4 0 0,0-4 0 15,1 4 0-15,3-3 0 0,1-1 0 0,4 1 9 16,4-1-9-16,-4-3 0 0,4 3-10 0,4-3 10 16,-4-1-36-16,0 1 0 0,5 3-1 15,-1-3 0-15,5 3-141 0,-5-3-28 0,5-1-6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02T18:20:29.72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6488 5651 1677 0,'0'0'36'0,"0"0"8"0,0 0 2 0,0 0 2 16,0 0-38-16,0 0-10 0,0 0 0 0,0 0 0 0,0 0 58 0,0 0 10 16,-9-4 1-16,5-4 1 0,4 8-54 0,-9-3-16 15,1-1 0-15,8 4 8 0,-13 0-17 0,0 0-3 16,13 0-1-16,-9 0 0 0,1 0 13 0,8 0 15 15,-13 4-3-15,5-4-1 0,8 0 45 0,-9 0 10 16,0 3 2-16,9-3 0 0,-8 4 12 0,-1 0 4 16,9-4 0-16,0 0 0 0,-8 0-23 0,8 0-4 15,-9 4-1-15,9-4 0 0,-8 7-23 0,8-7-5 16,0 0 0-16,0 0-1 0,0 0-16 0,0 0-3 0,0 0-8 0,0 0 12 16,0 0-4-16,0 0-8 0,-9 0 11 0,9 0-11 15,0 0 8-15,0 0-8 0,0 0 0 0,0 0 0 16,0 0 33-16,0 0 0 0,0 0 0 0,0 0 0 15,0 0-20-15,0 0-4 16,0 0-1-16,0 0 0 0,0 0 2 0,0 0 0 16,0 0 0-16,0 0 0 0,0 0-2 0,0 0 0 15,0 0 0-15,9-3 0 0,-9 3 1 0,4-4 0 16,5 0 0-16,-9 4 0 0,8 0-9 0,-4-4 12 16,-4 4-12-16,9 0 12 0,-1-4-12 0,1 1 0 15,-9 3 9-15,4-4-9 0,-4 4 9 0,13 4-9 16,-9-4 12-16,-4 0-12 0,0 0 9 0,13 0-9 0,-4 0 0 15,-9 0 9-15,13 7-9 0,-5-3 0 0,1-4 9 0,-9 0-9 16,12 4 8-16,1-4-8 0,0 4 8 0,4-4-8 16,5 0 9-16,-5 0-9 0,-5 0 12 0,1 0-12 15,4 3 15-15,0-3-4 0,1 0-1 0,-1 0 0 16,4 0 4-16,0 0 1 0,-3-3 0 0,7 6 0 16,-3-3-15-16,3 0 11 0,-3 0-11 0,-1-3 10 15,0 3-10-15,5-4 0 0,-9 4 0 0,0-4 0 0,4 4 0 0,-8 0 0 16,0-4 0-16,0 4 0 0,-13 0 0 0,8-4 15 0,1 4-3 0,-9 0 0 15,0 0 8-15,0 0 2 0,0 0 0 0,0 0 0 16,0 0-22-16,0 0 0 0,0 0 0 0,0 0 0 16,0 0 0-16,0 0-13 0,0 0 5 0,0 0 8 15,0 0 0-15,0 0 0 0,0 0 0 0,0 0 0 16,0 12 0-16,0-5 10 0,0-7-10 0,0 0 10 16,0 0-2-16,0 0-8 0,-4 12 12 0,-1-5-4 15,5-7-8-15,0 0 8 0,0 0-8 0,-4 8 8 16,0-4-8-16,4-4 0 0,0 0 0 0,-4 11 8 15,4-11-8-15,0 0 0 0,0 0 0 0,0 0 0 32,-9 4-76-32,1 0-7 0,-1-4-1 0,0 0-885 0,1 0-177 0</inkml:trace>
  <inkml:trace contextRef="#ctx0" brushRef="#br0" timeOffset="2042.7576">7282 5825 2059 0,'0'0'45'0,"0"0"10"0,0 0 1 0,0 0 2 0,0 0-46 0,0 0-12 0,-4 12 0 0,4-12 0 0,0 0 28 0,4 7 4 15,-4-7 1-15,0 0 0 0,-4 8-25 0,0 0-8 16,-5-5 0-16,9-3 0 0,-4 8 0 0,-5-4 0 16,9-4 0-16,0 0 0 0,-4 4 18 0,4-4 3 15,0 0 1-15,0 0 0 0,0 0 21 0,0 0 4 16,0 0 1-16,0 0 0 0,0 0 0 0,-4 7 1 16,4-7 0-16,0 0 0 0,0 0-17 0,0 0-4 15,0 0-1-15,0 0 0 0,0 0-15 0,0 0-4 16,0 0 0-16,0 0 0 0,-9-4-8 0,9 4 12 15,-8-7-12-15,4-1 12 0,4 8-4 0,0 0-8 0,0 0 12 0,-5-4-4 16,1-7 9-16,4 3 2 0,0 1 0 0,0 7 0 16,0 0-3-16,-4-8-1 0,-1-3 0 0,5 3 0 15,0 8 1-15,0 0 0 0,0-7 0 0,0-1 0 16,0 0-1-16,0 8 0 0,0-11 0 0,5 3 0 16,-1-3-7-16,-8 3 0 0,4-3-8 0,4 3 12 15,-4 1-12-15,0-8 0 0,0 3 0 0,0 1 0 16,0 0 10-16,0 3-10 0,0-7 10 0,4 3-10 15,-4-3 18-15,0 0-2 0,0 0-1 0,0 0 0 16,5-1 1-16,-5 1 1 0,0-4 0 0,0 0 0 16,0 0-5-16,0 0-2 0,0 0 0 0,0 0 0 15,0 0-10-15,-5 0 0 0,5 0 9 0,0 0-9 16,-4 0 0-16,0 0 0 0,-5 0 0 0,5 0 8 16,4 0-8-16,0 4 0 0,-9-4 0 0,9 0 0 15,-4 0 0-15,4 4 0 0,0-4 0 0,0 4 0 0,-4-4 0 16,4 4 0-16,-4-4 0 0,4 3 0 0,0 1 0 15,-5 0 0-15,1 4 0 0,0-1 0 0,4 1 0 0,0 3 0 16,-5 1 0-16,1-1 0 0,4 0 0 0,-4 1 0 16,4 7 0-16,-4-4 8 0,-1 0-8 15,1-3 0-15,4 7 0 0,0 0 0 0,0 0 0 0,0 0 0 16,0 0 0-16,0 0 0 0,0 0 0 0,0 0 0 16,0 0 0-16,0 0 0 0,0 0 0 0,0 0 0 15,0 0 0-15,0 0 0 0,0 0 0 0,0 0 0 16,0 0 0-16,0 0 0 0,-4-4 0 0,4 4 0 15,0 0 0-15,0 0 0 0,0 0 0 0,0 0 0 16,0 0 0-16,0 0 8 0,0 0-8 0,0 0 0 0,0 0 0 0,0 0 8 16,0 0-8-16,0 0 0 0,0 0 0 15,0 0 0-15,0 0 0 0,0 0 0 16,8-8 0-16,-8 8 0 0,0 0 0 0,9-3 0 0,-1 3 0 0,-3-4 0 16,-5 4 0-16,0 0 0 0,0 0 0 0,13-4 8 15,-1 0-8-15,-3 0 0 0,-9 4 0 0,8 0 8 16,5 0-8-16,-4 0 0 0,-9 0 8 0,13-3-8 15,4 6 0-15,-4-3 8 0,-13 0-8 0,17-3 0 16,-4 3 0-16,4 3 0 0,-5 1 0 0,6 4 0 16,-1-8 0-16,-5-4 0 0,6 4 0 0,-1 4 8 15,0 0-8-15,0-1 0 0,4-6 0 0,1 6 0 16,-1 1 0-16,-4 0 0 0,4 0 0 0,1-4 0 16,-1 4 0-16,0-1 0 0,1-3 0 0,-1 0 0 15,5 0 0-15,-5 0 8 0,1 0-8 0,-1 0 0 16,0 0 0-16,1 0 8 0,-1 0-8 0,0 4 0 0,-4-4 8 15,5 0-8-15,-9 0 8 0,4 0-8 0,-4 0 0 0,-1 0 9 16,-3 4-9-16,4-8 0 0,0 8 8 0,-1-4-8 16,-12 0 0-16,9 0 0 0,0 0 22 15,-9 0-2-15,0 0-1 0,0 0 0 0,0 0-19 0,0 0 0 16,0 0 8-16,0 0-8 0,0 0 0 0,0 0 0 16,0 0 0-16,4-8 0 0,0 8 0 0,-4 0 0 15,0 0 0-15,0 0 0 0,0 0 0 0,0 0 8 16,0 0 1-16,0 0 0 0,0 0-9 0,0 0 0 15,0-11 0-15,0 11 0 0,0 0 0 0,0 0 0 16,0 0 0-16,0 0 0 0,0 0 0 0,0 0 0 16,-8 0 0-16,8 0 0 0,0 0 0 0,0 0 0 0,0 0 0 0,0 0 0 15,-9 0 0-15,9 0 0 0,0 0 0 0,-9 4 0 16,1 0 0-16,8-4 0 0,0 0-12 0,-4 11 12 16,4-11 0-16,-5 11 0 0,1-3 0 0,4 3 0 15,4 1 0-15,-4-1 0 0,-8 0 0 0,8 1 0 16,4-1-8-16,-4 1 8 0,0 3 0 0,0-4 0 15,-4 1 0-15,4 3-9 0,8-8 9 0,-3 9 0 16,-5-1 0-16,0-4-8 0,4 4 8 0,0 1 0 16,5-1 0-16,-9 0 0 0,0-4 0 0,0 5 9 15,4-1-9-15,0 0 0 0,-4-4 0 0,0 8 0 16,0-3 0-16,5 2 0 0,-1 1 0 0,-4 0 0 16,-4-3 0-16,4-1 0 0,4 4 0 0,0 0 0 15,0-4 0-15,-4-4 0 0,5 5 0 0,-1-5 0 16,0 8 0-16,-4-4 0 0,4 0 0 0,-4 1 0 0,5-1 0 15,-1 0 0-15,0 0 0 0,1 0 0 0,-10 1 0 16,5-1 0-16,0 0 0 0,5 0-11 0,-1-3 11 16,0-1 0-16,-4-11 10 0,4 7-10 0,1 5 0 0,-1-5 0 15,-4-7 0-15,4 12 0 0,0-5 8 16,-4 1-8-16,0 3 0 0,0-11 0 0,0 0 0 0,0 0 0 16,0 0 0-16,0 0 0 0,0 0 0 0,0 0 0 15,0 0 0-15,0 0 0 0,0 0 8 0,-4 8 0 16,0-4-8-16,4-4 12 0,0 0-12 0,-9 4 0 15,1-1 0-15,-1-3 0 0,5 4 0 0,4-4 0 16,0 0 0-16,-17 0 0 0,4 0 0 0,0 0 0 0,5 4 0 16,-1-4 0-16,1 0 0 0,-1 0 0 15,-4 0 0-15,0 0 0 0,1-4 0 0,-6 4 0 16,1-4 0-16,0 4 0 0,0 0 0 0,0 0 0 0,0-3 0 0,-4 3 0 16,4 0 0-16,-1 3 0 0,-3-3 0 0,4 0 0 15,-4 4 0-15,-1-4 0 0,1 0 0 0,0 4 0 31,-1-4 0-31,5 4 0 0,-4-4 0 0,-1 0 0 0,5 4 0 16,-4-4 0-16,0 3 0 0,-1-3 0 0,1 4 0 0,-1-4 0 0,1 0 0 16,0 0 0-16,4 4 0 0,-5 0 0 0,1-4 0 0,4 4 0 15,0-1 0-15,0 1 0 0,4 0 0 0,-9-4 0 16,10 0 8-16,-6 0-8 0,6 4 0 0,-1 0 0 16,0-1 8-16,0-3-8 0,0 0 0 15,1 4 9-15,-1 0-9 0,0 0 0 0,13-4 9 0,-13 4-9 16,5-1 0-16,-5-3 9 0,13 0-9 0,-9 4 0 15,1 0 8-15,-1 0-8 0,1 0 0 0,-1-1 0 16,9-3 0-16,-9 4 0 0,5 0 0 0,4-4 0 16,0 0 0-16,0 0 0 0,0 0-10 0,0 0 10 31,0 0-109-31,0 0-15 0,0 0-2 0,0 0-824 0,0 0-165 0</inkml:trace>
  <inkml:trace contextRef="#ctx0" brushRef="#br0" timeOffset="3421.2904">10116 4648 1602 0,'0'0'35'0,"-5"8"7"0,-3-8 2 0,-1 0 1 0,9 0-36 0,-13 0-9 0,-4 0 0 0,0 0 0 16,0 3 50-16,0 1 8 0,0-4 2 0,-4 0 0 16,-9 0-46-16,4 4-14 0,5 0 8 0,-1-4-8 15,1 0 12-15,-5 0 0 0,1 0-1 0,-1 0 0 16,5 4 1-16,-5-4 1 0,5 7 0 0,-5 1 0 15,-4-8 12-15,4 7 3 0,1 1 0 0,-1 0 0 0,-4-1 3 16,5 1 1-16,-1-4 0 0,-4 7 0 0,-4 4 6 16,4-3 2-16,0-1 0 0,0 0 0 0,9 5-12 0,-9 3-3 15,4-4 0-15,-4-4 0 0,0 4 6 0,0 1 1 16,5 3 0-16,-5 0 0 0,4 3-24 0,1 1-8 16,3-4 0-16,5 0 0 0,-8 0 8 0,7 0-8 15,6 4 0-15,-5-4 9 0,4 0-9 0,0 0 0 16,0-4 0-16,5 4 0 0,-1 4 0 0,0-4 8 15,1 4-8-15,4-4 0 0,-1 3 0 0,1-3 8 16,4 0-8-16,-4 0 0 0,4 4 0 0,0 0 0 16,4-4 0-16,0 0 0 0,1 0 0 0,3 4 0 0,-4-1 0 15,5-3 0-15,4 0 0 16,-5 4 0-16,1-4 8 0,4 4-8 0,0-4 0 0,4-4 0 16,0 0 0-16,0 1 0 0,0 3 0 0,0-4 0 0,4 0 0 0,5 0 8 15,-5-3-8-15,5-1 0 0,4 0 9 0,0-3-9 16,0 3 9-16,4-3-9 0,-8-1 12 0,8-3-12 15,-4-4 14-15,0 8-4 0,0-4-1 0,-1-1 0 16,-3-6 0-16,4-1 0 0,0 0 0 0,0 0 0 16,0-3 3-16,0-1 0 0,0-3 0 0,4-1 0 15,0 1 6-15,0-4 2 0,-4 0 0 0,4-1 0 0,5 1-11 16,-9 0-1-16,4-4-8 0,-4 0 12 0,0-4 0 0,0 0-1 16,-1 1 0-16,-3-5 0 0,0 0-3 0,-5 1 0 15,5-1 0-15,-5 1 0 0,-4-1-8 0,5 0 12 16,-5-3-12-16,0 4 12 15,0-5-12-15,-4 5 12 0,-1-5-12 0,1 5 12 0,-4-9-4 0,-1 9-8 16,-3-8 12-16,-1 3-4 0,0-7-8 0,-4 4 10 16,0 0-10-16,0 0 10 0,-4 3 2 0,-5 1 0 15,1 0 0-15,4 3 0 0,-5-3-4 0,0 3-8 16,-3 0 12-16,-1 1-4 0,0 3 1 0,0 0 0 16,0 4 0-16,-4-4 0 0,0 8-9 0,0-4 0 15,0 4 0-15,-4 0 0 0,-5 0 0 0,0 3 0 0,1-3 9 16,-1 4-9-16,-4 3 0 0,5-3 0 0,-5 7 0 15,-5 0 0-15,5 0 0 0,1 4-8 0,-10 0 8 16,5 4-12-16,0 4-3 0,0 3-1 0,-5-3 0 0,1 3 0 31,-1 1-22-31,9-1-5 0,-4 4-1 0,8 0 0 16,1 4-12-16,3-4-4 0,1 4 0 0,4 0 0 16,8 4-116-16,-3 0-23 0,-1 4-5 0</inkml:trace>
  <inkml:trace contextRef="#ctx0" brushRef="#br0" timeOffset="8341.1746">7094 5598 1067 0,'0'0'30'0,"0"0"7"0,-4 7-29 0,0-3-8 0,4-4 0 0,-9 11 0 16,5-3 80-16,4-8 16 0,-4 8 2 0,-5 3 1 15,5 0-58-15,0 1-11 0,-5-1-2 0,5 1-1 16,-5-1-12-16,1 4-3 0,-1 0 0 0,-4 0 0 15,5 1 15-15,-5-1 2 0,4 0 1 0,-3 4 0 16,-5-4 22-16,4 0 5 0,-4 1 1 0,0-1 0 16,-1-4 5-16,-3 1 1 0,0-1 0 0,-1 4 0 15,1-3-6-15,-5-5-1 0,1 1 0 0,-1-1 0 16,0 1-22-16,1-8-5 0,-1 4-1 0,0-4 0 16,1-4-2-16,-5 4-1 0,4-11 0 0,-4 3 0 0,0 0-26 0,5 1 0 15,-5-8 0-15,-4 3 0 0,0-7 21 0,4 4-1 16,-5-4 0-16,-3 4 0 15,0-8 1-15,-5 4 0 0,0 0 0 0,0 0 0 0,-4-4-9 0,0 4-3 16,5-3 0-16,-5 3 0 0,4-4 7 0,-4 4 0 0,4 0 1 0,-4 0 0 16,4-4-17-16,1 4 0 0,-10 4 0 0,5-4 0 15,-8 4 0-15,8-4 0 0,-9 3 0 0,5-3 0 16,0 8-10-16,-1-4-6 0,1 0 0 0,0 3-1 16,0 1 27-16,4 3 6 0,-5-3 0 0,5 3 1 15,-8 1-29-15,3 3-5 0,-12 0-2 0,5 0 0 16,3 1 5-16,-4 3 1 0,5-4 0 0,-1 4 0 15,0 4 13-15,-3-1 13 0,-5 5-2 0,8 3-1 16,-4 1-10-16,-4-1 0 0,-4 4 0 0,4 0 0 16,-1 4-13-16,6 0 5 0,-1 8 8 0,4-4-13 0,-12 3 13 15,8-3 0-15,0 4-10 0,0 3 10 0,-8 1-8 16,4-1 8-16,8 4-10 0,-3-4 10 0,3 1-8 0,9 3 8 16,-9 0 0-16,1 0-9 0,8 1 9 0,-4-1 0 15,4 0-9-15,0 8 9 0,-5-4-9 0,5 4 9 16,0-5-12-16,0 5 12 0,5 0-16 0,3-4 4 15,5-4 1-15,-5-3 0 0,5 3 11 0,9-4-12 16,-1-3 12-16,5-1-12 0,-1 1 12 0,5 0 0 16,0-5 0-16,4 1 0 15,0-4 0-15,9 0 0 0,-4 0 0 0,-1 0 0 0,5 0 0 0,4-4 0 16,0-3 0-16,4 7 0 0,0 0 0 0,9-4-8 16,-9 0 8-16,9 0 0 0,0 0 0 0,4-3 0 15,0-5 0-15,5 1 0 0,-5-4 0 0,4 3 0 16,0-3 0-16,9 0 0 0,-4-4 0 0,4 0 0 15,-9-4 0-15,5 4 0 0,0-4 12 0,3 1-1 0,-7 3-1 16,-1-4 0-16,9 0-10 0,-8 4 0 0,-5 0 0 16,4-4 0-16,0 0 0 0,1 1-12 0,-9 6 0 0,4-3 1 15,-5-7 2-15,1 3 0 0,-4 0 0 0,-9 4 0 32,8 0-20-32,-8 0-4 0,0 0-1 0,9-4 0 15,-9 4-17-15,0 0-3 0,0 0-1 0,0 0 0 16,-4-7-4-16,4 7-1 0,0 0 0 0,-5-8 0 15,-3 1 0-15,-1-1 0 0,-4-3 0 0,5 3 0 0,4 4 28 0,-13-3 6 0,8-5 1 0,5 5 0 16,-9-1 25-16,4 4-8 0,1 0 8 0,8 4 0 16,-13-7 0-16,4 3 12 0,1 0 0 0,-1 4-1 15,9 0 37-15,0 0 8 0,0 0 2 0,-4 0 0 16,4 0-17-16,0 0-3 0,0 0-1 0,0 0 0 16,0 0-18-16,13 8-4 0,4-4-1 0,-4 3 0 15,0 5-5-15,8-5-1 0,-4-3 0 0,4 7 0 0,-3-3-8 16,3 3 0-16,0 1 0 0,1-1 0 0,-1-7 0 15,-4 7 0-15,0 1 0 0,0-1 0 0,5 1 12 0,-14-1-2 16,5 0-1-16,0 1 0 0,-5 3 14 0,1 0 2 16,-1 4 1-16,-3-4 0 0,-5 4-2 0,0-4 0 15,0 4 0-15,0-3 0 0,-5 3-8 0,5 0-1 16,-12 0-1-16,7 0 0 0,-7 0-14 0,3-4 8 16,-4 4-8-16,5-4 0 0,-5 0 0 0,4 0 0 15,1 1 0-15,-5-1 0 16,-4 0-104-16,4-4-18 0,0 1-3 0,5-1-778 15</inkml:trace>
  <inkml:trace contextRef="#ctx0" brushRef="#br0" timeOffset="9289.2195">7082 6714 2178 0,'0'0'48'0,"0"0"9"0,0 0 3 0,0 0 1 0,0 12-49 0,-5-1-12 0,5 4 0 0,0 0 0 16,0 1 19-16,0-1 1 0,-4-4 0 0,4 8 0 15,-4-7-20-15,4 3-19 0,-9 0 4 0,5 0 1 16,-5 4-3-16,5-4-1 0,-9 0 0 0,0 4 0 16,-4 0 18-16,0 0 0 0,0 0 0 0,-8 0 0 15,-1 0 0-15,-4-7 14 0,0 7-1 0,-4 0 0 16,-5-4 14-16,-3 0 2 15,3-3 1-15,-3-1 0 0,-10 0-10 0,5 1-3 0,0-1 0 0,0 1 0 16,-4-5-6-16,0 1-2 0,-1-8 0 0,1 4 0 16,-4-1-9-16,-1 1 8 0,-8 0-8 0,0-4 8 15,4 0-8-15,0 0 8 16,0 0-8-16,0-4 8 0,-4 0-8 0,5 1 0 16,3-1 0-16,-4-4 0 0,0 4 22 0,-8-3-1 15,4-5 0-15,0 5 0 0,-5 3-21 0,10-4-18 0,-1 1 3 0,0 3 1 16,-4 0 14-16,4 0 0 0,-8 4 0 0,4 0 0 15,-1-3 0-15,-3-1 0 0,8 0 0 0,0 0 0 16,-4 4 0-16,9 0 0 0,-1 0 0 0,-4 0 0 16,5 0 0-16,-9 0 0 0,-5 0 0 0,10 4-9 15,3 0 9-15,-8-4 0 0,4 0 0 0,9 4 0 16,-5-1 0-16,5 9 0 0,0-5 0 0,-5 5-8 16,9-5 20-16,-8 9 5 0,8-1 1 0,-9 0 0 15,9 0-31-15,4 0-7 0,0 4 0 0,1 0-1 16,-5 4 21-16,13-4-9 0,-5-4 9 0,5 8 0 15,0 7-16-15,4-3 4 0,0 0 1 0,4-5 0 0,1 5 2 16,3 0 0-16,-3-5 0 0,3 5 0 0,9-4 9 16,-8 0 0-16,8-1-9 0,5 1 9 0,-5 0 0 15,4 0 0-15,5-4 0 0,0 0 0 0,8-4 0 16,0 4 0-16,1-4 0 0,3-4 0 0,1 1 0 0,4 3 0 16,4-7 0-16,-5 3 0 0,1 0 0 0,4-3 10 15,-4 3-10-15,9-7 10 0,-10 4 1 0,14-4 0 16,-13-1 0-16,4-3 0 0,4 4-11 0,1-4 0 15,-5 0 0-15,0-4 0 0,8 4 0 0,-7 0 0 16,-6 0 0-16,5-7 0 0,1 3-14 0,3-4 5 16,-4 1 1-16,0 3 0 15,-8-4-37-15,8 1-7 0,-4-5-2 0,-9 9 0 16,4-5-106-16,-8 8-22 0,0-8-4 0,0 1-1 0</inkml:trace>
  <inkml:trace contextRef="#ctx0" brushRef="#br0" timeOffset="9507.9761">3060 7762 1272 0,'0'0'36'0,"0"0"8"0,0 0-35 0,0 0-9 0,0 0 0 0,5 12 0 16,-5-12 162-16,12 7 30 0,1-3 7 0,-8 4 1 15,7-1-108-15,1-3-20 0,0 4-5 0,4-4-1 16,0-1-39-16,0 5-8 0,5 3-2 0,-14-7 0 16,14 0-5-16,-5 4 0 0,0-1-1 0,0 1 0 15,4-1-11-15,-8 1 12 0,4 3-12 0,-4-3 12 16,-4 3-4-16,-1-3 0 0,5 3 0 0,-13 1 0 15,8 3 2-15,-3-4 0 0,-5 1 0 0,-5-1 0 0,-3 8-10 16,8 4 0-16,-13-4 0 0,5 0 0 16,-1 4-93-16,-4-1-21 15,-8 1-4-15</inkml:trace>
  <inkml:trace contextRef="#ctx0" brushRef="#br0" timeOffset="10432.7358">7287 7766 1855 0,'0'0'52'0,"0"0"12"0,0 0-51 0,0 0-13 0,0 0 0 0,0 0 0 0,0 0 105 0,0 0 19 15,0 0 3-15,0 0 1 0,0 0-92 0,8 12-19 16,-3-1-3-16,-5-11-1 0,4 11-13 0,0 1 0 16,-8-1 0-16,4 4 0 0,4-3 0 0,0 3 0 15,-8-4 0-15,0 5 0 0,0-5 0 0,-1 4 0 16,-8-3 0-16,1-1 0 0,-1 8 18 0,-9-8-2 15,5 5-1-15,-4-5 0 0,-5 0 9 0,1 4 1 16,-5-3 1-16,4 3 0 0,-4-4-10 0,-4 1-1 16,-4-5-1-16,3 5 0 0,-7-5-14 0,-1-3 0 0,0-4 0 15,-4 4 0-15,-4-4 0 0,-5 0 0 0,1 0 0 0,-5 0 0 16,0-4-8-16,5 0 8 16,-1 1 0-16,-4-5 0 0,-4-3 0 0,0-1 0 15,-9 1 0-15,5 3 0 0,-5-3 0 0,5 3 12 0,0-3-3 0,-5 0-1 16,0 7-8-16,-4 0-14 0,0-4 3 0,-4 5 1 15,-4-5 10-15,4 8 0 0,4 0-9 0,0 0 9 16,4 0-9-16,-4-4 9 0,-4 4-12 0,-4 0 12 16,3 4-9-16,1-4 9 0,0 4 0 0,4 0-9 15,4 7 9-15,1-3-10 0,-1-1 10 0,-8 1-10 16,0 3 10-16,4 0 0 0,4 1 0 0,0 3-8 0,-3 4 8 16,3 0 0-16,5-8 0 0,-5 8 0 0,5 0-11 0,-5 4 11 15,0-4-13-15,9 4 5 0,4-4-8 0,5 0-2 16,-5 4 0-16,4-4 0 0,9 0 18 0,-4 0 0 15,0 0 0-15,8 4 0 0,0-5 0 0,5 1 0 16,4 4 0-16,-5 0 0 0,5-4 0 0,4 0 0 16,0 0 0-16,9 0 0 0,8 4 0 0,4-4 0 15,-3 0 0-15,3 4 0 0,1-1 0 0,8 1-8 16,4-4 8-16,0 4 0 0,5-8 0 0,3 4 0 16,1-4 0-16,4 0 0 0,5 1 12 0,-1-1 4 15,9-4 0-15,-9 1 0 0,9-1-5 0,0-3-1 16,-4 3 0-16,4-3 0 0,0-5-10 0,4 1 0 15,-4-4 0-15,0 4 0 0,0 0 0 0,4 0 0 0,4-4 0 16,-8 0 0-16,0 0 8 0,4 0-8 0,5 0 0 16,-9-4 8-16,4 0-8 0,-4 0 0 0,-5 0 0 0,1 1 8 15,-5 3-19-15,1-4-4 0,-1 4-1 0,-8 4 0 32,0-4-20-32,-13 0-5 0,8 0-1 0,9 0 0 15,-17 0-114-15,0 0-24 0,0 0-4 0</inkml:trace>
  <inkml:trace contextRef="#ctx0" brushRef="#br0" timeOffset="10745.3124">3214 8685 2250 0,'0'0'49'0,"0"0"11"0,0 0 1 0,0 0 3 0,0 0-52 0,9 12-12 0,-5-8 0 0,-4-4 0 0,9 11 11 16,-5-3-1-16,4-1 0 0,1 1 0 15,12-1-10-15,-12-3 0 0,-1 8 0 0,5-5 0 0,-4 1 0 0,4-1 0 16,8 1 0-16,-12-1 0 0,3 5 0 0,-3-5 0 16,4 1 0-16,4 0 0 0,-13 3 0 0,5 4 12 15,8-3-12-15,-13-1 12 0,5 0 12 0,-1-3 4 16,-4 3 0-16,5 1 0 0,-1-1-7 0,-8-11-1 16,0 0 0-16,0 12 0 0,-8 3-4 0,4-4-2 15,-1 1 0-15,1-1 0 0,-4 0-6 0,-1 1-8 16,5-1 11-16,-13 1-11 0,4-5-12 0,-4 5-10 15,4-1-2-15,-8 0 0 16,12-3-139-16,-12 3-28 0,3 5-5 0</inkml:trace>
  <inkml:trace contextRef="#ctx0" brushRef="#br0" timeOffset="11883.3534">7163 9004 2286 0,'0'0'50'0,"0"0"10"0,-5 8 3 0,1 3 1 0,4 1-51 0,-4 3-13 16,0-4 0-16,-1 5 0 0,1-1 0 0,0 4 8 16,0-4-8-16,-5 0 0 15,0 0-31-15,-3-3-12 0,3 7-2 0,-4 0-1 16,0-4-4-16,-4-4-1 0,-4 4 0 0,4 1 0 0,-9 3 51 0,1-4 20 0,-1-4 0 0,0 1-1 15,-12-5 28-15,4 5 5 0,-5-1 2 0,-3-3 0 16,-5-8-23-16,4 0-5 0,-4-4-1 0,0-4 0 16,-5 1-12-16,5-5-2 0,-4 1-1 0,0-1 0 15,-5 1-10-15,5 0 0 0,-4-1 0 0,-1 5 0 16,-8-9 0-16,4 5-9 0,0 0 9 0,0 3 0 16,-8-3-9-16,8 3 9 0,0 0 0 0,-4 5-9 15,0 3 9-15,0-8-10 0,-9 4 10 0,5 0-10 16,-5 4 10-16,9-3 0 0,0 3 0 0,0-4 0 15,-4 0 0-15,4 4 0 0,-5 0-8 0,-3 0 8 16,-1-4 0-16,0 1 0 0,5 3 0 0,0 3 8 0,3-3-8 0,-3 4 11 16,4 0-11-16,0 0 12 0,0 3-12 0,-5-3 0 15,-3 0 9-15,8 3-9 0,-9 5 0 0,9-5 0 0,4-3 0 16,0 8 0-16,0-1 0 0,5 4-12 0,-5-3 12 16,5 7-12-16,-1-4 12 0,5 0 0 0,-9 4 0 15,9 0 0-15,-1 0-12 0,10 4 4 0,-1 0 0 16,0 3 0-16,5-3 8 0,3 0 0 0,6 0 0 15,-1-1 8-15,4 1-8 0,0 0-8 0,9-4 8 0,0 0-12 16,0-4 12-16,4 4 0 0,5 4 0 0,-1-4-8 16,5-4 8-16,4 0 0 0,4 0 0 0,0 1-8 15,1-1 8-15,3-4 0 0,5 4 0 0,-4-3 0 16,3 7 0-16,6-8 0 0,3 1 0 0,-8-1 0 16,8-3 0-16,0-1 0 0,9 5 0 0,0-9 0 15,0 1 12-15,-8-4-1 0,7 4-1 0,6 0 0 16,-1-4-10-16,-4 0 10 0,0 0-10 0,0-4 10 15,-5 0-10-15,1 0 0 0,4-3 0 0,-13-1 0 32,9 4-45-32,-14-3-8 0,5-1-2 0,1-3-593 15,-6 3-118-15</inkml:trace>
  <inkml:trace contextRef="#ctx0" brushRef="#br0" timeOffset="12149.0057">3411 9775 2401 0,'-13'16'52'0,"9"-13"12"0,-1-3 1 0,5 0 3 0,-4 12-54 0,0-5-14 0,4-7 0 0,0 0 0 15,0 12 33-15,0-5 4 0,4 5 1 0,-4-12 0 16,0 0-38-16,9 15 0 0,-1-4 0 0,5 1 0 16,-4-1-8-16,-1 1-4 0,5-5 0 0,-4 4 0 15,-1-3 12-15,5 0 0 0,-5-1 0 0,1 5 0 16,0-5 8-16,-5 1 3 0,4 3 1 0,-8-11 0 15,0 8 32-15,0 3 6 0,0 1 2 0,0-1 0 16,-8 0-36-16,4 1-6 0,-5 3-2 0,-8-4 0 16,-4 1-8-16,-1 3-14 0,1 0 3 0,-9 0 1 15,-9 4-68-15,5 0-14 0,4 4-2 0,-8-4-652 16,4 4-130-16</inkml:trace>
  <inkml:trace contextRef="#ctx0" brushRef="#br0" timeOffset="13651.7975">10342 5955 2509 0,'-30'7'55'0,"17"-3"11"0,1-4 2 0,-1 8 4 0,0-5-58 0,4 5-14 0,-3 3 0 0,3 5 0 15,5 3-21-15,-1 7-7 0,1 12-2 0,4 0-695 16,4 4-139-16</inkml:trace>
  <inkml:trace contextRef="#ctx0" brushRef="#br0" timeOffset="13839.3266">10244 8249 2487 0,'0'0'55'0,"-4"15"11"0,-5 0 2 0,0 4 2 0,5 0-56 0,0 8-14 0,4-8 0 0,0 7 0 16,0 4-13-16,0-3-6 0,4 0-1 0,9 3 0 31,0 0-139-31,0 1-28 0,4-5-5 0,0 5-2 0</inkml:trace>
  <inkml:trace contextRef="#ctx0" brushRef="#br0" timeOffset="13981.7896">10210 9544 2579 0,'-39'34'73'0,"22"-23"16"0,-4 8-71 0,-5 0-18 0,5 4 0 0,-1 0 0 16,-3 3 16-16,8 1-1 0,0-4 0 0,4 7 0 0,0 4-24 0,4 4-5 15,5-3-1-15,0 2-729 16,8 1-145-16</inkml:trace>
  <inkml:trace contextRef="#ctx0" brushRef="#br0" timeOffset="14169.101">10064 11952 2497 0,'-17'15'71'0,"9"-4"15"0,3-3-69 0,-3 3-17 0,4 1 0 0,4-1 0 31,4-3-64-31,4 3-16 0,5-3-3 0,4-1-903 0</inkml:trace>
  <inkml:trace contextRef="#ctx0" brushRef="#br0" timeOffset="14356.625">10005 13019 2278 0,'-9'19'50'0,"0"-12"10"0,1 9 3 0,4-5 1 0,-1 4-51 0,10 0-13 0,-1 1 0 0,9 6-1010 15</inkml:trace>
  <inkml:trace contextRef="#ctx0" brushRef="#br0" timeOffset="22149.9781">11398 5115 2026 0,'-9'8'44'0,"9"-8"10"0,-4 4 2 0,4-4 1 0,0 0-45 0,-4 3-12 0,-5-3 0 0,9 0 0 16,0 0 78-16,0 0 14 0,0 8 2 0,0 0 1 15,-13-5-69-15,13-3-14 0,9 12-2 0,-1-5-1 16,-8 5-9-16,0-1 8 0,5 1-8 0,-1 3 8 15,0-4-8-15,-4 1-17 0,4 3 4 0,5 0 1 16,8 0 12-16,-8 0 16 0,-1-3-3 0,-4 3-1 16,5-4-22-16,-1 4-5 0,5-3-1 0,-4-5 0 15,-9 5-134-15,4-5-27 0,5 5-6 0,3-12-1 0</inkml:trace>
  <inkml:trace contextRef="#ctx0" brushRef="#br0" timeOffset="22321.8766">11586 5070 2077 0,'0'0'45'0,"0"0"10"0,-9 11 1 0,1 0 4 0,3 5-48 0,-8 3-12 16,-4-4 0-16,-8 8 0 0,-5-1 44 0,4 9 6 15,1-5 2-15,-5 1 0 0,-9 3-40 0,1 1-12 16,16-1 0-16,1-3 0 0,8-1 0 0,-8 1-17 0,-5-4 1 0,9-1 1 31,17-3-40-31,-9 0-8 0,1-3-1 0,-1-1-554 0,18-4-110 0</inkml:trace>
  <inkml:trace contextRef="#ctx0" brushRef="#br0" timeOffset="22884.4347">12086 5191 2134 0,'0'0'47'0,"-5"8"9"0,-7-8 3 0,12 0 1 0,0 0-48 0,0 0-12 0,-9 0 0 0,-4 0 0 0,0 0 46 0,9 0 6 16,4 0 2-16,0 0 0 0,-13-4-34 0,9-4-6 16,4 8-2-16,4-7 0 0,5-1 23 0,-5 1 4 15,0-1 1-15,5 0 0 0,4 1 12 0,-5 3 4 16,-3-4 0-16,-5 8 0 0,8-7-13 0,5 7-3 15,-5-4 0-15,-8 4 0 0,0 0-6 0,9-4-2 16,12 0 0-16,-8 4 0 0,-13 0-24 0,13 4-8 16,0-4 0-16,4 4 0 0,4 0 8 0,-4 3-8 15,-17-7 0-15,9 8 0 0,4 0 0 0,-5-1-12 16,1 1 0-16,-9-8 0 16,0 0-36-16,0 11-8 0,8 1 0 0,-8-5-1 15,-4 5 17-15,4-1 4 0,-4-3 1 0,4 3 0 0,0-3 15 0,-4 3 2 0,-5 0 1 0,0-3 0 16,5 7 17-16,-4-3 0 0,-9-1 0 0,-1 4 0 15,1 0 0-15,5 0-13 0,3 1 4 16,-4-5 1-16,-4 0 8 0,4 1 11 0,9-5-3 0,4 5 0 16,-4-5 4-16,-5 1 0 0,5 0 0 0,4-8 0 15,0 0 22-15,0 0 5 0,0 7 1 0,0-7 0 16,0 0-14-16,0 0-2 0,0 0-1 0,4 8 0 16,-4-8-23-16,0 0 0 0,13 4 0 0,0 3 8 15,-13-7-8-15,8 4 0 0,9-4 0 0,1 0 0 16,-1 0 0-16,4 4 0 0,-12-4 0 0,8 0 0 15,0 0 0-15,0-4 0 0,-4 4 0 0,-5 0 0 16,-8 0-33-16,13-4-8 16,4-3-2-16,-4 3 0 0,-13 4-25 0,0 0-6 0,17-8-1 15,0 1-673-15,0-1-136 0</inkml:trace>
  <inkml:trace contextRef="#ctx0" brushRef="#br0" timeOffset="23243.8439">12684 4956 2106 0,'0'0'46'0,"0"0"10"0,0 0 1 0,0 0 3 0,-9 7-48 0,1-3-12 15,8-4 0-15,0 0 0 0,0 0 37 0,0 0 6 16,-17 4 1-16,8 7 0 0,5-3-31 0,0-1-5 0,-5-3-8 16,-4 4 11-16,5 3-11 0,3-3 0 0,1 3 0 0,0-3 0 15,-9-1 0-15,5 5 0 0,8-1 0 0,4 1-11 16,-4-12 11-16,0 15 0 0,0-4 8 0,4 4-8 15,9 1 11-15,0-5-3 0,-13 0 0 0,4-3 0 16,5 0 16-16,-1 3 2 0,5-3 1 0,-5-5 0 16,-8-3 9-16,13 8 1 0,0-4 1 0,4 0 0 15,-4-4 7-15,4 0 2 0,-4-4 0 0,4 0 0 16,0-4-30-16,0-3-5 0,0 0-2 0,-4-1 0 16,4 1-2-16,-4-1 0 0,-4-3 0 0,-1 0 0 15,1 0 8-15,-5 0 2 0,0-1 0 0,-4-3 0 16,0 0 8-16,-8 0 2 0,-1 4 0 0,1 0 0 15,-5 0-39-15,-9 4-7 0,-3-5-2 0,3 9 0 32,1 7-89-32,-13 0-19 0,-9 0-3 0,0 7-1015 0</inkml:trace>
  <inkml:trace contextRef="#ctx0" brushRef="#br0" timeOffset="23603.2779">11261 6247 2271 0,'38'23'50'0,"-38"-23"10"0,-4 7 3 0,4-7 1 0,9 8-52 0,-9-8-12 0,8 11 0 0,-8-11 0 15,4 12 57-15,1-1 9 0,12-7 2 0,-4 4 0 16,-13-8-68-16,12 11 0 0,6-3 0 0,-1 3-12 31,4-3-46-31,-4-1-9 0,-8 1-1 0,8-1-1 0,0-3 5 16,-4 0 2-16,-13-4 0 0,0 0 0 0,8 8 6 15,-8-8 2-15,17 3 0 0,-17-3-511 0,0 0-103 0</inkml:trace>
  <inkml:trace contextRef="#ctx0" brushRef="#br0" timeOffset="23723.9479">11423 6247 2070 0,'-55'23'45'0,"33"-12"10"0,-3 4 1 0,8 1 3 0,0 3-47 0,-5 0-12 0,-12 0 0 0,4 0 0 16,4 3 33-16,5 1 5 0,-5-4 1 0,5 0 0 15,-5-7-91-15,9 3-17 16,9-4-4-16</inkml:trace>
  <inkml:trace contextRef="#ctx0" brushRef="#br0" timeOffset="24262.33">11637 6426 1881 0,'0'0'53'0,"0"0"12"0,-9-4-52 0,9 4-13 0,9-4 0 0,-9 4 0 15,4-8 168-15,-4 1 32 0,0-1 5 0,9 1 2 16,4-1-126-16,-9 0-25 0,-4 5-4 0,0-5-2 15,0 0-34-15,4 1-6 0,0-1-2 0,-4 8 0 16,-4-4-8-16,4 4 0 0,9-7 0 0,-1 3 0 16,1 4 13-16,-9 0 1 0,0 0 0 0,8 4 0 15,9 0 7-15,-8-4 2 0,-9 0 0 0,8 7 0 0,5-3-9 0,4 0-2 16,-8 0 0-16,-9-4 0 0,0 0-12 0,8 7 0 16,10 5 0-16,-6-5 0 0,-12-7 0 0,0 8 0 15,9 3 0-15,4-3-10 16,0-4-23-16,-5 3-5 0,-8-7-1 0,0 0 0 15,9 12-29-15,-9-12-5 0,-13 11-2 0,4 0 0 16,-8 1 26-16,0-1 5 0,9 4 0 0,-14-3 1 0,-3-1 34 0,3 4 9 0,9-3 0 0,1-1 0 16,-6 4 22-16,6-3 9 0,-1-1 1 0,0 4 1 15,9-3-9-15,-5 3-1 0,5-4-1 0,0 1 0 16,4-12 13-16,0 0 2 0,4 7 1 0,-4-7 0 16,-9 8-12-16,9-8-2 0,9 4-1 0,-9-4 0 15,4 7-7-15,5 1-2 0,8-4 0 0,0-1 0 16,9-3-14-16,-5 4 0 0,-13-4 0 0,14 0 0 15,8-7 0-15,-5 7-16 0,-12-8 1 0,0 0 1 32,4 1-40-32,4-1-8 0,9-3-2 0,-4-1 0 0,-13-3-111 15,8-4-22-15,9 0-5 0,4 0-730 0</inkml:trace>
  <inkml:trace contextRef="#ctx0" brushRef="#br0" timeOffset="24403.017">12419 6099 2361 0,'0'0'52'0,"-4"11"10"0,-1 1 2 0,5-1 4 0,13-7-55 0,-9 7-13 0,-8 4 0 0,0-3 0 0,4 3 66 16,-4 4 10-16,-1 4 3 0,-7 0 0 0,-1-4-52 0,4 3-11 16,13 1-1-16,-4 0-1 15,-8-4-89-15,4 0-17 0,4 0-4 0,8 0-1006 16</inkml:trace>
  <inkml:trace contextRef="#ctx0" brushRef="#br0" timeOffset="24793.6453">10842 7421 2026 0,'0'0'57'0,"0"0"14"0,0 0-57 0,9 3-14 0,-9-3 0 0,12 12 0 15,-3-1 121-15,4 1 22 0,-5 3 4 0,1-4 1 16,-1-3-116-16,1 7-22 0,4 0-10 0,-5 0 8 0,-3 4-8 15,3 0 8-15,9 0-8 0,-4 0 8 0,0 0-8 0,-5 4-14 16,1-4 3-16,0 4 1 0,8-4-5 0,-5-4-1 16,-3 0 0-16,-5 0 0 15,5-3-20-15,4-1-5 0,4-3-1 0,-9-1 0 16,-8-7-119-16,9 0-24 0,12-3-5 0,-4-5-1 0</inkml:trace>
  <inkml:trace contextRef="#ctx0" brushRef="#br0" timeOffset="24949.9075">11261 7356 2253 0,'0'0'49'0,"-9"8"11"0,-12 3 1 0,0 4 3 0,3 12-51 0,-3-4-13 0,-5-1 0 0,-3 5 0 15,-6 0 16-15,10 3 1 0,3-3 0 0,1-5 0 32,-9 5-48-32,4-4-9 0,9-1-3 0,0-3 0 15,-4 0-136-15,4 0-27 0,-5 0-6 0,10 0-535 0</inkml:trace>
  <inkml:trace contextRef="#ctx0" brushRef="#br0" timeOffset="25449.9566">11522 7690 2023 0,'25'8'44'0,"-25"-8"10"0,0 0 2 0,0 0 0 0,0 0-44 0,0 0-12 0,0 0 0 0,0 0 0 16,0 0 106-16,0 0 19 0,4-4 4 0,1-4 1 16,-5 1-67-16,0-1-14 0,0-3-2 0,4 7-1 0,5-4-23 0,-1 1-5 15,-8-1-1-15,0 1 0 0,0 7-9 0,0 0-8 16,4-8 12-16,-4 1-12 0,-4-1 28 0,4 8-2 16,4 4 0-16,-4-4 0 0,0 0-2 0,0 0 0 15,9 0 0-15,-1 4 0 0,5-1-13 0,-13-3-3 16,0 0-8-16,13 4 12 0,0 0-12 0,4 4-8 15,-17-8 8-15,0 0-13 0,0 11 1 0,9-4 0 16,8 1 0-16,-9-4 0 16,-8-4-24-16,0 0-5 0,9 11-1 0,4-3 0 15,-1-1-10-15,-12-7-3 0,-8 12 0 0,8-5 0 16,13 5-3-16,-13-5-1 0,-9 5 0 0,1-5 0 0,-1 5 35 0,5-5 6 0,4-7 2 16,-9 16 0-16,-12-5 16 0,8 0 8 0,13 5-8 0,-4-5 12 15,-1 0-4-15,-3 8 0 0,-1-3-8 0,5-5 12 16,8 4 1-16,-8-3 0 0,0 3 0 0,-5-4 0 15,9 1-2-15,5-1-1 0,-1-3 0 0,-4 3 0 16,-9-3 14-16,9-8 4 0,17 7 0 0,-4-3 0 16,-13-4 2-16,9 4 1 0,8 0 0 0,4-8 0 15,13 0-13-15,-12-4-2 0,-5 5-1 0,8-5 0 16,5 4-15-16,-4-3-18 0,-13-1 4 0,4 0 1 16,-4 1-116-1,8-1-23-15,5-3-5 0,-5-1-845 0</inkml:trace>
  <inkml:trace contextRef="#ctx0" brushRef="#br0" timeOffset="25887.5067">12064 7284 2609 0,'0'0'74'0,"0"0"16"0,13 0-72 0,-13 0-18 16,0 0 0-16,0 0 0 0,0 0 68 0,0 0 9 16,0-8 3-16,0 8 0 0,-4 0-65 0,4 0-15 15,4-4 0-15,-4 4 0 0,0 0-8 0,0 0-3 16,0 0 0-16,13-3 0 0,4 3-1 0,-4 0 0 0,-13 0 0 16,8 3 0-16,9 1 12 0,-4 0 11 0,0 0-3 0,-4 3 0 15,-9-7-8-15,8 4 8 0,9 0-8 0,-8 0 8 16,-9-4-8-16,0 0 0 0,8 7 0 15,5 1 0-15,0 3-16 0,-4 1-4 0,-9-5-2 0,0-7 0 32,8 8-11-32,1 0-3 0,-9-8 0 0,0 0 0 0,-5 11 14 0,5-3 2 0,0-8 1 0,-4 11 0 15,-9 4 19-15,9-3 0 0,4-1 0 0,0 0 0 16,-4-3 13-16,-1 0 3 0,-3 3 1 0,8 0 0 16,0 1 24-16,0-5 5 0,-9 5 1 0,1-5 0 15,8-7-22-15,0 0-4 0,0 0-1 0,-4 8 0 16,-5 0-6-16,9-8-2 0,0 0 0 0,0 0 0 15,0 0-12-15,4 3-10 0,9 5 2 0,0-4 0 16,8 0-39-16,1-1-7 16,-5 1-2-16,4 0 0 0,9 0-122 0,4 3-25 0,-4-3-5 15,-4 4-437-15,4-1-88 0</inkml:trace>
  <inkml:trace contextRef="#ctx0" brushRef="#br0" timeOffset="26155.8164">11641 9669 2355 0,'0'0'67'0,"0"0"14"0,17-4-65 0,-4 0-16 0,-13 4 0 0,9-7 0 15,3-1 45-15,-3 1 6 0,4 3 1 0,-13 4-756 16,4-8-152-16</inkml:trace>
  <inkml:trace contextRef="#ctx0" brushRef="#br0" timeOffset="26343.4366">11774 10763 2250 0,'-13'26'49'0,"4"-18"11"0,5 0 1 0,4-8 3 0,13 7-52 0,-13-7-12 16,0 0 0-16,0 0-664 15,0 0-135-15</inkml:trace>
  <inkml:trace contextRef="#ctx0" brushRef="#br0" timeOffset="26593.3761">11611 13080 1347 0,'9'34'38'0,"-13"-19"9"15,-5 8-38-15,0 0-9 0,14-4 0 0,-1 0 0 16,0 0 77-16,-4 0 14 0,-4 0 2 0,4-4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02T18:21:19.383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7334 2757 1285 0,'0'0'28'16,"0"0"5"-16,-5-8 2 0,1 4 2 0,0 4-29 0,4 0-8 0,0 0 0 0,-4-4 0 0,-5 1 41 0,9 3 7 15,0 0 2-15,0 0 0 0,0 0-19 0,0 0-4 16,0 0-1-16,0 0 0 0,0 0-11 0,-4 7-3 16,-5-3 0-16,1 4 0 0,-1 3-1 0,5-3-1 15,4-8 0-15,-4 15 0 0,-1-4 4 0,-3 1 1 16,-1-1 0-16,1 0 0 0,8 5-15 0,0-1 11 15,-5 4-11-15,-3 0 10 0,8 0-10 0,-4 0 8 0,-1 0-8 16,5 0 8-16,-8-4-8 0,3 4 0 0,1-4 0 0,0 0 0 16,-5 0 0-16,9 4 0 0,-4-3 0 15,4-1-11 1,-8-8-32-16,8 5-6 0,0-12-2 0,-5 11-425 0,5-11-84 0</inkml:trace>
  <inkml:trace contextRef="#ctx0" brushRef="#br0" timeOffset="594.9847">7381 3023 1566 0,'0'0'34'0,"0"0"7"0,0 0 2 0,0 0 1 0,0 0-35 0,0 0-9 16,0 0 0-16,0 0 0 0,0 0 9 0,8 11 0 15,-8-11 0-15,-8 8 0 0,3-1-9 0,5-7 8 16,-4 11-8-16,0 1 8 0,0-5 7 0,-5 1 1 0,1 0 0 0,-1 3 0 16,9-11 28-16,-4 11 5 0,-5 1 2 0,1-5 0 15,-1 5 3-15,9-12 1 0,-4 11 0 0,-5 1 0 16,-4-1-38-16,9-3-7 0,4-8-2 0,-4 11 0 16,4 4-8-16,-4-3 0 0,-5-5 0 0,9-7 0 15,9 12 8-15,-9-5-8 0,-5 5 8 0,5-12-8 16,0 0 0-16,5 7 0 0,-5-7 0 0,0 0 0 15,0 0 10-15,0 12-10 0,4-9 12 0,-4-3-12 16,0 0 12-16,0 0-12 0,13 0 12 0,0 0-12 16,4 0 32-16,-5 0 0 0,-3-3 0 0,4-5 0 15,0 0-18-15,4 1-4 0,-4-1-1 0,-1-3 0 16,-3-1 1-16,4 1 0 0,0 0 0 0,-5 3 0 16,1-3-10-16,-1-1 0 0,1 1 9 0,-1 3-9 15,-3-3 12-15,-1-1-1 0,-4 5-1 0,0-5 0 16,0 5 11-16,-9-5 3 0,1 1 0 0,-1 3 0 0,1 5 0 15,-5-1 1-15,0 4 0 0,-4-4 0 0,0 0-12 0,-5 4-2 16,5 4-1-16,0 0 0 0,4 0-10 16,5-1 0-16,-5-3 0 0,13 0 0 15,0 0-96-15,0 0-17 0,-8 8-4 0</inkml:trace>
  <inkml:trace contextRef="#ctx0" brushRef="#br0" timeOffset="9172.3125">2770 5070 1364 0,'0'0'30'0,"0"3"6"0,-13-3 2 0,13 0 0 0,-13 0-30 0,0 4-8 0,-4-4 0 0,0 4 0 15,4 0 81-15,-4 0 15 16,-4-1 4-16,8 1 0 0,-4 0-47 0,-4 0-9 0,8 0-1 0,-13 3-1 16,9 1-28-16,0 3-6 0,-4-3 0 0,-1 7-8 15,1-4 12-15,-1 1-12 0,5-1 12 0,-4 4-12 16,0 1 12-16,8-1-4 0,-9 4 0 0,5-4-8 16,0 4 16-16,0 4-4 0,0-8-1 0,4 8 0 15,0-1 6-15,5 1 2 0,-1-4 0 0,-3 4 0 16,12 0-19-16,-9 3 0 0,0-3 0 0,9 4 0 15,0-1 0-15,0-3 0 0,5-4 0 0,-1 4 0 16,5 0 0-16,-5-4 0 0,4 0 0 0,-3 0 0 16,7 0 0-16,1 0 0 0,0-4 0 0,4-4 0 15,-4 4 0-15,4-3 0 0,-4-1 0 0,0 1 0 0,4-5 0 16,0 1 0-16,0-4 0 0,0-1 0 0,-8-3 16 16,3-3-4-16,6 3-1 0,-1-4 0 0,0 0 8 0,-4-4 1 15,-1-3 1-15,5 3 0 0,-4-3 1 0,0 0 0 16,-4-5 0-16,-1 1 0 0,1 4-1 0,-5-4 0 15,5 3 0-15,-9-3 0 0,0-4-2 0,-9 4-1 16,5-4 0-16,4 8 0 0,-13-5-2 0,4 5 0 16,1 0 0-16,-5-1 0 0,0 1-16 0,0 3 0 15,-4 1 8-15,0-1-8 0,-4 4 0 0,4 0-14 16,0 4 2-16,0 0 1 0,4 0-7 0,-4 0-2 16,-5 4 0-16,9 0 0 15,5 0-12-15,-1 0-2 0,5-4-1 0,4 0 0 16,0 0-109-16,0 0-23 0,0 0-4 0,0 0-644 0</inkml:trace>
  <inkml:trace contextRef="#ctx0" brushRef="#br0" timeOffset="9750.5005">2851 5077 1082 0,'0'0'30'0,"-9"4"8"0,-3 0-30 0,-1 0-8 16,0-1 0-16,13-3 0 0,-13 0 123 0,5 4 23 15,8-4 5-15,0 0 1 0,0 0-109 0,0 0-22 16,0 0-4-16,0 0-1 0,0 0-8 0,0 0-8 15,8 8 12-15,1-4-12 0,4 3 8 0,4 1-8 16,-5-4 0-16,1-1 0 0,4 1 0 0,0 0 0 16,1 0 0-16,-1-4 0 0,4 0 12 0,-8 4-4 15,8-1 0-15,5-3-8 0,-9-3 28 0,9 3-2 16,-5-4 0-16,0 4 0 0,9-4-26 0,-13 0 0 16,9 0 0-16,-9 4 0 0,0 0 0 0,9-3 10 15,-9-1-2-15,0 4-8 0,-4-4 0 0,-5 4 0 16,9 0 0-16,-4 0 0 0,-4-4 0 0,-1 4 0 15,-3 4 10-15,-5-4-10 0,0 0 0 0,0 0 0 16,0 0-9-16,0 0 9 0,-5 11 0 0,1 1 0 0,0-5 0 16,-5 5 0-16,1 3-8 0,3-4 8 0,-3 1 0 0,-1 3 0 15,1 4 0-15,3 0 0 0,-12 0 0 0,9 4 0 16,4 3 0-16,4-3 0 0,-13 0 10 0,-4 3-2 16,8 1-8-16,5 3 0 0,-5 1 0 0,1-1 0 15,-1 1 0-15,5-1-15 0,-9-3 4 0,5-1 1 16,-1-3 10-16,0 4 0 0,5-5 0 0,4 1 0 15,-8-4 0-15,3 0 0 0,1-4 0 0,0 0 8 16,4 4-8-16,-4-3 8 0,-1-5-8 0,5 0 8 16,-8-3-8-16,3 3 0 0,5-3 0 0,0-8 0 15,0 0 0-15,0 0 0 0,0 0 0 0,-8 8-8 16,8-8-45-16,0 0-9 0,0 0-2 0,0 0-670 16</inkml:trace>
  <inkml:trace contextRef="#ctx0" brushRef="#br0" timeOffset="9984.9565">2958 5575 1648 0,'0'0'36'0,"0"0"8"0,-9-4 2 0,9 4 0 0,0 0-37 0,0 0-9 16,0 0 0-16,-4 0 0 0,4 0 41 0,0 0 7 15,0 0 0-15,0 0 1 0,0 0-39 0,0 0-10 16,9 4 0-16,12-4 0 0,-8 4 15 0,4-8 1 0,4 0 0 0,1 0 0 15,-1 0-3-15,5-3 0 0,-1 3 0 0,5 0 0 16,-4 0-13-16,4 1 11 0,-9-1-11 0,5 0 10 16,-1 4-10-16,5 0 0 0,0-4 0 0,-8 4 0 31,7-4-32-31,-3 4-9 0,0 0-2 0,-1 0 0 0</inkml:trace>
  <inkml:trace contextRef="#ctx0" brushRef="#br0" timeOffset="17848.4452">4547 5339 1875 0,'0'0'41'0,"0"0"9"0,0 0 2 0,9 0 0 0,8 8-41 0,-13-4-11 0,5 3 0 0,8-3 0 0,-4 4 42 0,8-1 6 16,-4 1 2-16,5-4 0 0,-5 3-29 0,0 1-5 15,9-4-2-15,-5-1 0 0,0 5-6 0,1-4-8 16,-1 3 11-16,0 1-11 0,1-4 0 0,-1-4 0 15,-4 7 0-15,0-3 0 0,0 0 0 0,-4 0 0 16,4-4 0-16,-8 0 0 16,-1 4-37-16,1-1-5 0,-1 1-1 0,-8-4-855 15</inkml:trace>
  <inkml:trace contextRef="#ctx0" brushRef="#br0" timeOffset="18089.3406">4462 5901 1818 0,'0'0'52'0,"0"0"10"0,0 0-50 0,0 0-12 0,0 0 0 0,0 0 0 16,0 0 88-16,9-3 14 0,3-1 3 0,5 4 1 16,-4-4-58-16,4 4-12 0,-4-4-3 0,9 0 0 15,-1 4-21-15,0 0-12 0,-4-3 12 0,5 3-12 16,8-4 0-16,-13 4 0 0,8 0 0 0,-3 0-12 15,3-4 12-15,1 4-9 0,-5-4 9 0,1 8-8 16,3 0-20-16,-3 3-3 0,-1-7-1 0,1 8-612 16,-1-4-122-16</inkml:trace>
  <inkml:trace contextRef="#ctx0" brushRef="#br0" timeOffset="18951.1793">10996 5590 1814 0,'0'0'40'0,"0"0"8"0,0 0 1 0,0 0 3 0,0 0-42 0,0 0-10 16,0 0 0-16,0 0 0 0,0 0 35 0,0 0 5 15,13 4 0-15,0 0 1 0,-5-4-11 0,5 3-2 16,0-3-1-16,4 0 0 0,17-3-13 0,-13 3-2 0,-8 3-1 0,9-3 0 16,7-3 25-16,1 3 4 0,-4 0 2 0,0 0 0 15,-9 0-6-15,13 0-2 0,4-4 0 0,0 4 0 16,-13-4-3-16,5 4-1 0,0-4 0 0,4 4 0 16,-5-4-22-16,1 4-8 0,-13-3 0 0,8 3 0 15,5 3 0-15,-9-3-10 0,-4-3 0 0,-5 3 0 31,-8 0-26-31,0 0-4 0,17-4-2 0,-17 4 0 0,0 0-125 16,0 0-25-16,0 0-4 0,0 0-2 0</inkml:trace>
  <inkml:trace contextRef="#ctx0" brushRef="#br0" timeOffset="19201.2073">11116 5332 1930 0,'25'7'55'0,"-25"-7"11"0,-8-3-53 0,8 3-13 16,0 0 0-16,0 0 0 0,0 0 89 0,0 0 15 16,0 0 4-16,12 7 0 0,6 1-88 0,-6 3-20 15,-3 0 0-15,-9 1 0 0,0-5-12 0,4 5-4 16,0 3 0-16,-4 4-1 16,-8 0-15-16,4 0-4 0,12-4 0 0,1 4 0 15,-14 4-8-15,5 0-1 0,0 3-1 0,5-3 0 0,12 0 30 0,-9 4 7 16,-12-5 1-16,13 1 0 0,3-4-2 0,1 4 0 15,-4-4 0-15,-5-4-807 0</inkml:trace>
  <inkml:trace contextRef="#ctx0" brushRef="#br0" timeOffset="19634.5519">12932 5411 2192 0,'0'0'48'0,"0"0"11"0,0 0 1 0,0 0 1 0,0 0-49 0,13 0-12 0,-5-7 0 0,1-1 0 15,-5 1 21-15,4-1 2 0,-3 0 0 0,-5 1 0 16,0-8-15-16,0 0-8 0,0-4 8 0,0 3-8 16,0-3 0-16,-5 4 8 0,5 0-8 0,-4 4 0 15,4-1 21-15,-4 1 0 0,4-1 0 0,0 5 0 16,0 7 25-16,0 0 5 0,0 0 1 0,0 0 0 16,0 0-23-16,-4 4-4 0,-5 3-1 0,9-7 0 0,-4 15-24 0,-5 4-14 15,5 4 2-15,0 0 0 0,-1 7 12 0,1 1 12 16,4 3-3-16,0 4 0 0,-4 0-9 0,4 0-16 15,0 7 4-15,4-7 1 0,-4 4 36 0,0-4 7 16,0 0 2-16,4-4 0 0,1 0-13 0,-1-3-2 16,0-1-1-16,5-3 0 0,-5-1-6 0,5 1-2 15,-5-4 0-15,4 0 0 0,-3-4-10 0,3-4-14 16,-3 0 3-16,3-7-1232 16</inkml:trace>
  <inkml:trace contextRef="#ctx0" brushRef="#br0" timeOffset="23345.6081">6864 5267 1569 0,'0'0'34'0,"-5"8"7"16,-7-1 2-16,-1 1 2 0,0-4-36 0,-4 0-9 0,4-1 0 0,0-3 0 0,-4 0 26 0,4 0 3 15,5-3 1-15,-1-5 0 0,1 4-9 0,-1-3-1 16,-4-5-1-16,5 1 0 0,3-1 3 0,1 1 1 0,4 0 0 16,0-1 0-16,0 1 9 0,4-1 3 0,1 5 0 0,-1-5 0 15,0 5 7-15,5 3 2 0,4-4 0 0,-5 1 0 16,5 3-16-16,0 0-4 0,0 4 0 0,-1 0 0 15,6 0-24-15,-6 4 0 0,5 0 8 0,-4 0-8 16,9-1 0-16,-10 5 0 0,6 3-10 0,-6 1 10 16,5-1-20-16,-4 4 3 0,-4 1 0 0,4-1 0 31,-5 8-15-31,5-1-4 0,-9-3 0 0,1 4 0 0,-1 4 13 0,0 3 3 0,-4 0 0 0,0 5 0 16,0-1 7-16,-8 0 1 0,3 4 1 0,1-4 0 15,-5 0 11-15,-3-3-8 0,3-1 8 0,1-3-8 16,-10-1 8-16,6 1 0 0,3-4 0 0,-4-4 0 15,0 3 0-15,1-6 0 0,3-5 0 0,-4-3 0 16,0-1 0-16,1-3 11 0,-1-4-3 0,4 0 0 16,-4-4 23-16,5 0 4 0,-5-3 1 0,5-1 0 15,-1 1 26-15,5-1 6 0,-5 0 0 0,5 1 1 0,0 3 7 16,-1-4 0-16,5 1 1 0,0 7 0 0,0-8-25 0,0 8-4 16,0-7-2-16,5-1 0 0,3 4-28 0,-4 0-6 15,-4 4 0-15,13 0-1 0,-4 0-11 0,-9 0 0 16,13 0 0-16,-1 4 0 0,6 0 0 0,-6 4 0 15,1-5-11-15,4 1 11 0,0 0-10 0,0 4 10 16,1-5-12-16,-1 1 12 16,0 0-53-16,4 0-4 0,0 0-1 0,1-1 0 15,-1-3-128-15,5 0-26 0,-9 0-4 0</inkml:trace>
  <inkml:trace contextRef="#ctx0" brushRef="#br0" timeOffset="23533.0914">7680 5693 2779 0,'0'0'61'0,"-4"11"13"0,-1-7 2 0,1 0 2 0,4-4-62 0,0 0-16 0,0 0 0 0,-4 7 0 16,4-7 40-16,-9 4 6 0,9-4 1 0,0 0 0 16,-8 0-149-16,8 0-30 15,-5-8-5-15,5 8-1035 0</inkml:trace>
  <inkml:trace contextRef="#ctx0" brushRef="#br0" timeOffset="24234.4687">8188 5146 2106 0,'0'0'46'0,"0"0"10"0,-8-4 1 0,8 4 3 0,-4-4-48 0,-1 0-12 0,-3 0 0 0,3-3 0 16,1 3 53-16,0-4 9 15,0 1 2-15,4 7 0 0,0-4-29 0,0 4-6 0,0 0-1 0,0 0 0 16,0 0-4-16,0 0-2 0,0 0 0 0,8-8 0 15,1 8-22-15,4 0 0 0,-5 0 0 0,1 4-8 16,3-4 8-16,1 4 14 0,0 0-3 0,0 0-1 16,-5-1-1-16,5 1 0 0,0 0 0 0,0 0 0 15,0 3-9-15,0 1 8 0,-5-4-8 0,-8-4 8 16,13 7-8-16,0 1 0 0,-9 0 0 0,5 3 8 16,-5 0-8-16,0 1 0 0,0-1 0 0,-4 4 0 15,0-3-25-15,0 3 2 0,5 0 1 0,-10 0 0 16,5 1-31-16,-8 3-7 15,4 0 0-15,-1-1-1 0,-3 1 10 0,3 0 3 16,-7 0 0-16,3 0 0 0,1 0 32 0,-1 0 8 0,0-3 8 0,1-1-13 16,-5 0 13-16,9 4 15 0,-5-8-3 0,1 1-1 15,-1-1 18-15,1-3 4 0,8-8 1 0,-5 7 0 0,1 1-1 16,0 0 0-16,0-5 0 0,4-3 0 0,0 0-14 16,0 0-3-16,0 0-1 0,0 0 0 0,0 0 3 0,0 0 1 15,12 4 0-15,-3 0 0 0,-9-4-28 16,8 0-6-16,5 4-1 0,0 0 0 0,0-1 16 15,-5-3 0-15,5 8 0 0,-4-8-9 0,4 4 9 0,4 3 0 16,-9 1 0-16,5-4 0 0,0 3 0 0,0 1 0 16,0-4 0-16,-5 3 0 0,-4 5 0 0,5-1 0 15,-1 1 0-15,-3-5 0 0,-5 4 0 0,0 1 0 16,0 3 0-16,0-4 0 0,0-11 0 0,0 12 0 16,-5-1 0-16,1 4 0 0,0-7 0 0,0 3 0 0,-1 1 0 0,-7-5 0 15,-1 5 8-15,0-5-8 0,4 5 10 0,-3-1-10 16,-6 1 20-16,1-5-3 0,0 1 0 0,4-1 0 15,-4 5 1-15,5-5 0 0,-6 1 0 0,1-4 0 16,5 0-10-16,-1-1-8 0,-4 1 12 0,4-4-12 16,0 0 0-16,0-4-14 0,0 1 1 0,1 3 0 31,-1-8-135-31,4 0-26 0,5-3-6 0,0 3-772 0</inkml:trace>
  <inkml:trace contextRef="#ctx0" brushRef="#br0" timeOffset="24953.2323">8654 5214 1381 0,'0'0'39'0,"-8"-4"9"0,-1 0-39 0,5-3-9 16,0 3 0-16,-1-4 0 0,-8 1 111 0,13 3 20 16,0-4 4-16,0 1 1 0,5-5-41 0,3 5-8 15,-3-5-2-15,3 5 0 0,5-5-16 0,0 5-3 16,0-1-1-16,4 1 0 0,-5-1-24 0,1 4-5 0,0 0 0 0,0 1-1 15,0 3-35-15,0-4 0 16,-1 4 0-16,5 4 0 0,-4-1 0 0,4 1 0 0,-4-4 0 0,-4 4 0 16,8 0 0-16,-4 3 12 0,-5 1-3 0,5-4 0 15,0 3-9-15,-5-3 0 0,5 4 0 0,-4-1 0 16,-1 5-10-16,1-8-1 0,-9-4 0 0,4 11 0 16,-4-3-10-16,0 3-3 0,0-11 0 0,0 11 0 31,0 1-18-31,-4-1-4 0,0 4-1 0,-1-3 0 15,1-1 11-15,0 4 3 0,-5-7 0 0,1 3 0 0,-1 5 21 0,1-9 4 0,-1 1 8 0,0 3-13 16,1 4 13-16,-1-3 0 0,1-5 0 0,-5 5 0 16,4-1 9-16,1 0-1 0,-1-7-8 0,5 8 12 15,0-1-2-15,0-3-1 0,-1 3 0 0,5-3 0 0,0-1 5 16,5 5 1-16,-5-9 0 0,0-3 0 0,0 0-1 0,8 12 0 16,1-5 0-16,-1 5 0 0,1-5-6 0,4 5-8 15,-5-1 11-15,1 1-11 0,-1-5 0 0,5 5 0 16,0 3 0-16,-5-4 0 0,5 1 0 0,0-1 0 15,0 0-12-15,0 5 3 0,-1-5 9 0,1 4 0 16,-4-3 0-16,4 3 0 0,-5 0 0 0,1 0 0 16,-1 0 0-16,1 0 0 0,-5-3 8 0,0-1-8 15,1 4 10-15,-5 1-10 0,0-5 20 0,-5 4-1 16,5 0-1-16,-4 1 0 0,-4-5 12 0,3 4 2 16,-3-3 1-16,3-1 0 0,-7-3 4 0,3 3 1 0,1-3 0 15,-5 3 0-15,0-7-6 0,0 3 0 0,5 1-1 16,-5 0 0-16,0-1-20 0,0-3-11 0,0 0 12 0,0 0-12 15,1-1-8-15,3 1-9 0,-4-4-2 0,0 0-772 16,1 0-154-16</inkml:trace>
  <inkml:trace contextRef="#ctx0" brushRef="#br0" timeOffset="33412.7653">2274 7124 1888 0,'0'0'53'0,"0"0"13"0,0 0-53 0,0 0-13 0,-4-7 0 0,4 7 0 16,0 0 61-16,4-8 10 0,-4 1 1 0,4 3 1 16,-4 4-47-16,0 0-10 0,13-8-1 0,-9 1-1 15,5 3-14-15,0 0 9 0,3-4-9 0,1 5 8 0,0 3-8 0,0 0 0 16,0 0 0-16,4 0-11 0,-4 3-1 0,-1 1 0 15,-12-4 0-15,17 4 0 16,-12 0-13-16,3 0-3 0,9 3-1 0,-12-3 0 16,-5-4 1-16,12 8 1 0,-7 3 0 0,-1-3 0 15,5-1 0-15,-1 5 0 0,-8-5 0 0,-8 5 0 16,3-1-5-16,1 0-2 0,-5 1 0 0,-3 3 0 0,7-4 8 0,-12 5 2 16,4-1 0-16,-8 0 0 0,4-4 4 0,0 4 2 15,4 1 0-15,-4-5 0 0,4 0 30 0,0 1 7 16,1-5 1-16,3 5 0 0,-4-1 13 0,5 1 3 15,-1-1 1-15,5-7 0 0,4 3 11 0,-4-3 3 16,4-4 0-16,0 0 0 0,0 0-16 0,0 0-3 0,8 4-1 16,9 0 0-16,-13 0-13 0,5-4-2 0,8 0-1 0,-4 3 0 15,0-3-15-15,4 0 0 0,-4 0 0 0,4 0 0 16,0-3 0-16,0 3 0 0,-4 3 0 0,4-3 0 16,-9 0 0-16,5 4-8 0,0 0 8 0,4 0-13 15,-4 0 3-15,-5-1 1 0,1 5 0 0,4 3 0 16,-13 1 9-16,4-1-8 0,0 4 8 0,5-3-8 15,-5 7 8-15,5-4 0 0,-18 4 0 0,9-4-8 16,-4 0 8-16,0 4 0 0,-1 0 8 0,1-4-8 16,-9 1 14-16,9-1-2 0,-9 4 0 0,9-8 0 15,-9 4 4-15,0-3 0 0,0-5 0 0,9 5 0 16,-9-5 4-16,-4 5 0 0,4-8 1 0,1 3 0 16,-1-3-21-16,0 0 0 0,0-4 0 0,5 0-8 15,-5-4-33-15,-4 0-7 16,8 0 0-16,5 1-566 0,-9-5-113 0</inkml:trace>
  <inkml:trace contextRef="#ctx0" brushRef="#br0" timeOffset="33990.9496">2595 7159 1861 0,'0'0'40'0,"0"0"9"0,0 0 2 0,0 0 2 0,0 0-42 0,8-8-11 0,1 0 0 0,-9 1 0 16,4-1 68-16,4-3 11 0,1 3 2 0,4 1 1 15,-5 3-45-15,-3-4-9 0,3 4-1 0,1 1-1 16,-1-1-14-16,5 4-4 0,-13 0 0 0,0 0 0 16,13 0-8-16,4 0 0 0,-17 0 0 0,4 0-11 15,9 0 11-15,0 7 0 0,0-3 0 0,-5 4 0 16,5-8 0-16,0 7-8 0,0-3 8 0,0 4 0 15,-1-4 0-15,-3 3 9 0,4-3 0 0,-5 4 0 16,1 3-17-16,-5-3-4 0,5-1-1 0,-1 1 0 16,-3 3-15-16,3 1-4 15,-8-1 0-15,0 0 0 0,0 1-28 0,-8-1-5 16,8 0-2-16,-5 5 0 0,5-9 35 0,-8 5 6 0,3-1 2 0,1 4 0 16,0-3 24-16,4-1 0 0,-4 0 0 0,4-3 0 15,0 3 0-15,0-3 0 0,0-8 0 0,0 11 0 16,4-3 0-16,-4 0 0 0,4 3 12 0,0-3-4 0,9-5-8 15,-13 9 8-15,13-8-8 0,-13-1 8 0,9 9-8 0,-5-5 0 16,4 1 0-16,5 0 0 0,-4-1 0 0,8 5 0 16,-13-5-8-16,9 1 8 0,4-1 0 0,-4-3-8 15,4 4 8-15,4-1 0 0,-12 1 0 0,4 0-8 16,4-5 8-16,-4 9 0 0,-1-1 0 0,-3 1 0 16,0-5 0-16,3 5 0 0,-3-1 0 0,-1 0 0 15,-8 1 0-15,5-1 0 0,-5 0 0 0,0 1 0 16,-5 3 0-16,1-4 0 0,0 1 20 0,-9-1 4 15,5 1 0-15,-1 3 0 0,-4 0 6 0,-8 4 2 16,12-8 0-16,-12 5 0 0,0-1-8 0,3 0 0 16,-3 4-1-16,0-8 0 0,8-3-15 0,-8 3-8 0,3-3 8 15,6 0-8-15,-5-5-8 0,4 1-7 0,4-4-1 0,9 0-600 16,-8 0-121-16</inkml:trace>
  <inkml:trace contextRef="#ctx0" brushRef="#br0" timeOffset="34326.9393">4265 7584 2134 0,'0'0'47'0,"0"0"9"0,0 0 3 0,0 0 1 0,9 0-48 0,0 0-12 0,3-4 0 0,-3 4 0 0,4-7 46 0,-5 3 6 0,5 0 2 0,4 0 0 16,-8 0-34-16,12 1-6 0,-12-1-2 0,3 0 0 15,10 0-12-15,-14 0 0 0,5 1 0 16,4 3 0-16,-4-4 0 0,8 4 0 0,-12-4 0 0,12 4 0 16,-12 0 0-16,8 0 0 0,4-4 0 0,5 4 0 15,-13 0 0-15,4 8 0 0,-4-8 0 0,0 0 0 31,4 0 0-31,0 0 0 0,-9 0 0 0,9 0 0 16,-8 0-95-16,0 0-15 0,3 0-3 0,-12 0-824 0</inkml:trace>
  <inkml:trace contextRef="#ctx0" brushRef="#br0" timeOffset="34514.4455">4304 7838 2160 0,'0'0'48'16,"0"0"9"-16,0 0 3 0,0 0 0 0,0 0-48 0,0 0-12 0,13 0 0 0,-5 4 0 0,1-4 31 0,4-4 4 16,-1 4 1-16,6 0 0 0,-6-3-28 0,5 3-8 31,5-4 0-31,-1 0 0 16,1 0-24-16,7 4-11 0,-11-4-2 0,3 4-621 0,0-3-124 0</inkml:trace>
  <inkml:trace contextRef="#ctx0" brushRef="#br0" timeOffset="35452.0695">11180 7683 1882 0,'-17'3'41'0,"8"1"9"0,9-4 2 0,0 0 1 0,-4 0-42 0,4 0-11 16,0 0 0-16,0 0 0 0,17 0 18 0,-9-4 2 0,-8 4 0 16,13 0 0-16,9-3-2 0,-5 3 0 0,0-4 0 15,0 4 0-15,-4-4-27 0,12 0-6 0,10 4-1 0,-10 0 0 16,-3-4 28-16,-1 1 4 0,9-1 2 0,4 4 0 16,-4 4-8-16,-4-4-2 0,-5 0 0 0,0 0 0 15,13 3-8-15,-8-3 8 0,-13 4-8 0,4-4 8 16,-4-4-8-16,4 8 0 0,0-8 0 0,-17 4 0 31,0 0-44-31,0 0 0 0,13-3-1 0,0-1-826 0</inkml:trace>
  <inkml:trace contextRef="#ctx0" brushRef="#br0" timeOffset="35686.4434">11436 7299 1947 0,'0'0'43'0,"0"0"9"15,-4 8 1-15,4-8 2 0,8 7-44 0,-8 5-11 0,-4-1 0 0,-4 4 0 0,3-3 18 0,5 10 2 16,0 1 0-16,-4 0 0 0,-5 7-20 0,5 1 0 16,8-1 0-16,1 4 0 0,-5 4 0 0,4-3 0 15,0-1 8-15,5 4-8 0,4 0 0 0,-5-4 0 16,-8-4 0-16,4 4 0 15,9-3-20-15,-4-5-8 0,-5 5-2 0,0-5-553 16,-8-3-110-16</inkml:trace>
  <inkml:trace contextRef="#ctx0" brushRef="#br0" timeOffset="36860.3727">12996 7303 1605 0,'0'0'35'0,"-4"7"7"0,-1 1 2 0,-3 3 2 0,3 1-37 0,-3 7-9 16,-5-4 0-16,5 4 0 0,-5 4 0 0,0-4 0 15,0-4 0-15,0 8 0 16,5-4-49-16,-5 0-3 0,-4 0 0 0,4 0 0 15,-4-4 0-15,4-4 0 0,5 5 0 0,-5-5 0 0,-4 0 42 0,8-3 10 0,5-4 0 0,4-4 0 16,-9 0 0-16,9 0 0 0,0 0 0 0,0 0 0 16,9-8 0-16,-5-7 0 0,-4-8 0 0,4 4-364 15,5 0-70-15</inkml:trace>
  <inkml:trace contextRef="#ctx0" brushRef="#br0" timeOffset="37110.3893">12953 7143 1263 0,'0'0'28'0,"0"0"5"0,0 0 2 0,9 12 1 0,-5-5-36 0,0 1 0 0,-4-8 0 0,4 11 0 16,1-3 72-16,-5 3 8 0,8 1 2 0,-3-1 0 16,-1 1-49-16,-4 3-9 0,4 4-3 0,0-8 0 15,1 4-7-15,3 0-2 0,-4 4 0 0,-4 0 0 16,5 4-12-16,3-4 11 0,-3 0-11 0,-5 8 10 16,8-4 13-16,-4 3 2 0,1 1 1 0,-1-1 0 15,-4 1-18-15,0 0-8 0,4-5 0 0,-4 5 8 16,4-1 9-16,-4-3 2 0,0-4 0 0,-4 4 0 0,8-4-5 15,-4 4-1-15,0-4 0 0,-4 0 0 0,4-4-13 16,0 0 0-16,0 0 8 0,0-3-8 0,-4-1 0 0,4-11 0 16,0 8 0-16,0 3 0 15,0 1-25-15,0-12-8 0,-4 7-2 0,-1 1-513 16,1-1-104-16</inkml:trace>
  <inkml:trace contextRef="#ctx0" brushRef="#br0" timeOffset="37319.7248">12816 7994 2167 0,'0'0'48'0,"0"0"9"0,13 0 3 0,-4 0 0 0,8 0-48 0,0-4-12 0,0 1 0 0,0 3 0 16,4-4 56-16,1 4 9 0,3 0 2 0,-3-4 0 16,3 0-30-16,5 0-5 0,-4 1-2 0,4-1 0 15,-4 0-30-15,-1 4 0 0,5 0-11 0,-4 0 11 16,4 0 0-16,-5 0 0 0,1 4 0 0,0-4 0 15,-5 0-12-15,0 0 12 0,-4 4-10 0,1-1-726 16,-6-3-146-16</inkml:trace>
  <inkml:trace contextRef="#ctx0" brushRef="#br0" timeOffset="38990.8592">5902 7633 2091 0,'0'0'46'0,"0"0"10"0,0 0 1 0,0 0 2 0,0 0-47 0,0 0-12 0,0 0 0 0,4-11 0 15,5 3 40-15,-1-3 5 0,-3 3 2 0,-1-3 0 16,5 3-34-16,-1 1-13 0,1-5 11 0,-1 5-11 16,5-1 10-16,4 4-10 0,0-3 10 0,-8-1-10 15,8 4 0-15,0 4 0 0,-4 0 0 0,4 0 0 16,0-3 0-16,0-1 0 0,0 8 0 0,0-4 0 16,0 0 0-16,0 0 0 0,-4 0 0 0,4 3 0 15,0 1-9-15,1 4 9 0,-6-1 0 0,1-3-9 16,-4 4-4-16,4 3-1 0,-5-3 0 0,1 3 0 15,-9 1-21 1,4-1-4-16,-4 4-1 0,0 0 0 0,-4 0 12 0,-5 4 3 0,5-3 0 0,-5 3 0 16,1 3 10-16,-5-3 3 0,4 0 0 0,-8 4 0 15,4 0-1-15,1-4 0 0,-5 4 0 0,-1 0 0 0,1 3 13 16,0-3 0-16,0 0 0 0,0 0-9 0,4-4 9 0,-4 0 0 16,4-1 0-16,1 1 0 0,7-3 33 0,-3-1 3 15,-5-4 0-15,4 1 0 0,5-1-23 0,0 0-4 16,4-11-1-16,-4 8 0 0,-1 0 7 0,5 3 1 15,5-7 0-15,3 3 0 0,-8-7-16 0,9 8 9 16,-5 0-9-16,13-5 8 0,-4 1-8 0,4-4 12 0,0 4-12 0,4-4 12 16,1-4-12-16,-1 0 0 0,0 1 0 0,1-5 0 31,-1 4-106-31,5 0-23 0,-1-3-5 0</inkml:trace>
  <inkml:trace contextRef="#ctx0" brushRef="#br0" timeOffset="39162.75">6829 7888 2202 0,'0'0'62'0,"0"0"14"0,0 0-60 0,0 0-16 0,0 0 0 0,0 0 0 16,0 0 48-16,0 0 6 0,0 0 2 0,0 0 0 15,0 0-106-15,0 0-21 0,0 0-4 0,0 0-882 16</inkml:trace>
  <inkml:trace contextRef="#ctx0" brushRef="#br0" timeOffset="39662.8468">8073 7519 1489 0,'-26'-26'42'0,"22"11"10"0,0-4-42 0,-5-4-10 0,1 0 0 0,-1 0 0 15,1 8 101-15,-1 0 19 0,1 0 3 0,-5 3 1 16,0-3-63-16,9 7-12 0,4 8-2 0,-5-7-1 15,5 3-35-15,-8 4-11 0,3 4 0 0,1 7 0 0,0 1 0 0,0 7 0 16,4 3 0-16,0 1-12 0,0 8 12 0,-5 3 0 16,5 0 12-16,0 4-12 0,-4 0 0 0,8 0 0 15,5-4 0-15,-1 4-12 16,-3 4 12-16,3-4 0 0,5-4 0 0,-4-4 0 0,4 5 0 0,-5-5 0 16,-4 0 0-16,5-3-9 0,-1-8-12 0,1 4-3 15,-5 0 0-15,1-5-562 16,3-2-113-16</inkml:trace>
  <inkml:trace contextRef="#ctx0" brushRef="#br0" timeOffset="40147.2366">8928 7155 2109 0,'0'0'46'0,"0"0"10"0,0 0 1 0,0 0 3 0,0 0-48 0,-9 4-12 0,-4-1 0 0,5-3 0 15,-5 4 38-15,0 0 5 0,0 0 1 0,-4 0 0 16,4-1-44-16,-4 9 0 0,0-5 0 0,0 1 0 16,0 3 0-16,4 1 8 0,-4 3-8 0,0 0 8 15,4 0-8-15,-4 4-11 0,0 0 3 0,4 8 0 16,0-1 8-16,1 1 14 0,-1 3-3 0,0 1-1 15,9-5-2-15,-5 9-8 0,0-1 12 0,9-4-4 16,-4 1-8-16,8-5 12 0,1 1-12 0,-1-1 12 0,9 1-12 16,-5-1 0-16,5-7 0 0,0 4 8 0,4 0-8 15,0-4 0-15,0 0 0 0,0 0 8 0,-4 0-8 0,9-4 0 16,-5 0 0-16,0-3 0 0,0-5 0 16,4 1 0-16,-4 0 0 0,0-5 0 0,1-3 0 0,-1 0 0 15,-5-3 0-15,6-5 0 0,-6 0 15 0,5 1-3 16,-4-5 0-16,0 1 0 0,0-4 0 0,0 0-1 15,0-1 0-15,-9 1 0 0,-4 0-3 0,4 0 0 16,0 0 0-16,-4-1 0 0,-4 5-8 0,-4-4 10 16,-1 3-10-16,-4 5 10 0,5-5-2 0,-5 5-8 15,-4-1 12-15,0 4-4 0,-5-3-8 0,5 3 0 16,0 4 0-16,-4 4 0 0,-9 0 0 0,8 3 0 0,1 1 0 16,0-1-11-1,-1 5-46-15,1 3-10 0,8-4-1 0,-4 5-969 0</inkml:trace>
  <inkml:trace contextRef="#ctx0" brushRef="#br0" timeOffset="44681.5928">2223 9228 1094 0,'0'0'24'0,"8"-7"4"0,-3-5 2 0,-1 1 2 0,-4 3-32 0,8-3 0 0,-3 0 0 0,3-4 0 16,-8 3 37-16,5 1 2 0,-1-4 0 0,0 3 0 0,-4 1-31 0,0 3-8 16,0-3 0-16,0 3 0 0,0 1 15 0,0 7 1 15,0-8 1-15,0 8 0 0,0 0 24 0,0 0 5 16,0-4 1-16,0 4 0 0,0 0-5 0,0 0-1 15,0 0 0-15,0 0 0 0,0 0-9 0,0 0-3 16,0 12 0-16,-4-1 0 0,0 4-10 0,4 0-3 16,4 4 0-16,-8 0 0 0,4 0-7 0,-5 4-1 15,5 0-8-15,0 3 12 0,0 5 3 0,0-1 0 16,0 1 0-16,0 3 0 0,-8-4-2 0,3 1 0 16,5 3 0-16,0-4 0 0,0-7-4 0,-8 0-1 15,8 3 0-15,0-7 0 0,0 4 0 0,0-8-8 16,0 4 12-16,0 0-4 0,0-4-25 0,8-3-6 0,-8-1-1 0,0 4-820 15</inkml:trace>
  <inkml:trace contextRef="#ctx0" brushRef="#br0" timeOffset="45388.8402">3030 9084 1969 0,'0'0'43'0,"0"0"9"0,-4 0 1 0,-4-4 3 0,8 1-44 0,-9-1-12 0,5 0 0 0,-5 4 0 16,1 0 73-16,-1 0 13 0,5 0 2 0,-9 0 1 15,5 4-61-15,-1-4-12 0,-8 4-2 0,4 3-1 16,5 1-13-16,-5-1 0 0,-4 1 0 0,0 3 0 15,4 1 0-15,0 7 0 0,0-4 0 0,-4 8 0 16,4-8 0-16,-8 8 11 0,12-1-11 0,-4 1 10 16,1 0-10-16,3 4 0 0,-8-5 0 0,4 5 8 15,5 3 5-15,3-3 1 0,-12 3 0 0,9 1 0 16,3-5-14-16,-3 1 8 0,-1-4-8 0,5-1 0 0,-5 1 19 16,1 4-3-16,8 3 0 0,0-7 0 0,-4 0-16 0,4-4-12 15,4 7 1-15,4-3 1 0,-8 0 10 0,9 0-12 16,-5 0 12-16,13-4-12 0,-12 3 12 15,7 5 0-15,1-8 0 0,0 4 0 0,0-8 16 16,4 4-2-16,-4-8 0 0,4 4 0 0,0 1-14 0,0-5 0 16,0-7 8-16,5 3-8 0,-5 1 0 0,8-4 0 15,-12 0 0-15,4-8 0 0,5-4 0 0,-1 1 0 16,-8-5 0-16,8 1 0 0,-4-1 0 0,-4-3 0 16,4-4 0-16,-4 0 0 0,0 0 9 0,0 4-1 15,-1-4 0-15,-7 4 0 0,3-4 4 0,-8 4 0 0,5 0 0 16,-5-1 0-16,-5 1 0 0,5 4 0 0,-13-4 0 0,5 3 0 15,-1 1 25-15,-3-1 6 0,-6 5 1 0,6-1 0 16,-1 1-29-16,-4 3-6 0,-5 0-1 0,5 4 0 16,-4 0-8-16,8 4 0 0,-13-4 0 0,9 7 0 15,0 5-11-15,4-5-4 0,-8 5-1 0,4 3 0 32,4-4-23-32,-4 5-5 0,13-1 0 0,-9 4-739 0,0-4-147 0</inkml:trace>
  <inkml:trace contextRef="#ctx0" brushRef="#br0" timeOffset="45810.6744">4355 9722 2516 0,'-8'15'56'0,"3"-7"11"0,5-8 2 0,0 0 1 0,0 0-56 0,0 0-14 0,0 0 0 0,0 0 0 15,5 8 22-15,3-1 2 0,1-3 0 0,4 0 0 16,-1 0-24-16,1-1 0 0,4-3 0 0,5 0 0 31,-5 0-23-31,4 0-2 0,0 0-1 0,1 0 0 16,8 0-25-16,-5 4-5 0,1-4 0 0,-13 0-1 15,8 0-8-15,1 0-2 0,-1 0 0 0,-4 4-573 0,4 0-116 0</inkml:trace>
  <inkml:trace contextRef="#ctx0" brushRef="#br0" timeOffset="45998.3131">4312 10163 2665 0,'0'0'76'0,"0"0"16"0,13 4-74 0,0-1-18 16,4-3 0-16,13 0 0 0,-9 0 36 0,9-7 4 15,-4 3 1-15,12-4-827 16,-8 1-166-16</inkml:trace>
  <inkml:trace contextRef="#ctx0" brushRef="#br0" timeOffset="48449.0217">6483 9384 1962 0,'-13'0'43'0,"13"0"9"0,0 0 1 0,-8 4 3 0,-1-4-45 0,9 0-11 0,0 0 0 0,0 0 0 16,0 0 61-16,-4-4 11 0,0-3 1 0,0 3 1 16,4-8-47-16,4 1-10 0,-4 3-1 0,4-3-1 15,-4 0-15-15,9 3 11 0,-1 0-11 0,1 1 10 16,-5-5-10-16,9 5 0 0,4-5 0 0,-4 5 8 16,0-1 3-16,-1 1 0 0,5 3 0 0,1 0 0 15,-6 0-3-15,5 4 0 0,1 0 0 0,-1 0 0 16,0 0-8-16,0 0-11 0,-4 0 3 0,4 4 0 15,-4 4 8-15,-1-1-12 0,1 1 12 0,0-1-12 16,-4 1-5-16,-1 7-2 0,-4 0 0 0,1 4 0 31,-5-3-25-31,0 3-4 0,-5 0-2 0,1 0 0 0,0 7 0 16,-5-3 0-16,-8 4 0 0,4-1 0 0,-4-3 11 0,-4 0 3 16,0-4 0-16,-5 3 0 0,5 1 27 0,-1 0 9 0,1-4 0 0,-1-4 0 0,5 4 0 15,0-4 0-15,0-3 0 0,-4 3 0 0,8-4 27 0,0 1-1 16,-4-1 0-16,9-3 0 0,-5-8 12 0,4 4 2 15,1-1 1-15,8-3 0 0,-9-3-1 0,1-1 0 16,8 4 0-16,-5-8 0 0,1 4-5 0,4 4-2 16,-9-11 0-16,9 3 0 0,5-3-4 0,-1 0-1 15,0 3 0-15,-4-3 0 0,5 3-11 0,-1 0-2 16,4 1-1-16,-8 7 0 0,5-8-1 0,3 4 0 16,1-3 0-16,4 7 0 15,-13 0-35-15,8-4-7 0,5 4-2 0,0 0 0 0,0-4 6 0,-1 4 1 16,1 0 0-16,4 8 0 15,0-8-31-15,5 4-5 0,-1-1-2 0,-4 1-576 0,0-4-115 0</inkml:trace>
  <inkml:trace contextRef="#ctx0" brushRef="#br0" timeOffset="48605.282">7244 9654 2142 0,'-4'7'60'0,"4"-7"15"0,0 0-60 0,0 0-15 0,0 0 0 0,0 0 0 16,0 0 67-16,0 0 10 0,0 0 3 0,0 0 0 16,0 0-160-16,0 0-31 15,0 0-6-15,0 0-2 0</inkml:trace>
  <inkml:trace contextRef="#ctx0" brushRef="#br0" timeOffset="49167.8554">8205 9225 1983 0,'0'0'44'0,"0"0"8"0,0 0 3 0,0 0 1 16,0 0-45-16,0 0-11 0,0 0 0 0,0 0 0 0,0 0 40 0,0 0 7 16,-4 7 1-16,-9 1 0 0,5-12-48 0,8 4 0 15,-9 8 0-15,1-1-10 0,8-7 18 0,-5 0 3 16,-3 4 1-16,8-4 0 0,-4 11 8 0,-1 5 1 0,1-1 1 15,4 0 0-15,4 0-2 0,1 8 0 0,-1-4 0 0,4 0 0 16,-3-4 17-16,3 4 3 0,5 0 1 0,0 0 0 16,-5-4-32-16,1 4-9 0,4-7 0 0,-5 7 0 15,5-4 12-15,-4 4-1 0,-1-4-1 0,-3 0 0 16,3 0-10-16,-4-3-14 0,-4 7 3 0,0-8 1 31,0 4-32-31,0-3-6 0,-4 3-2 0,0 0 0 16,-9 0 9-16,4-3 1 0,-3-5 1 0,-1 1 0 0,-9 3 25 0,5 1 5 0,-4-1 1 0,4-3 0 15,0-4 8-15,-5 7 0 0,-3 0 0 0,-1-3 8 16,9-4 17-16,0-4 4 0,-4 0 1 0,8 0 0 16,4 0-5-16,-4-4-1 0,5 0 0 0,-1-3 0 15,9-1 14-15,-4 0 2 0,4-3 1 0,4-4 0 16,13 0-28-16,-4-1-5 0,4-6-8 0,5-1 11 16,3 4-11-16,1-4 0 0,4-4 0 0,-4 1 0 15,3-1 0-15,1 1 0 0,0 3 0 0,0-4 0 0,-4-3 0 16,-1-4 0-16,1 0 8 0,4 3-8 0,-9 1 10 15,1-1-10-15,-5-3 12 0,-4 11-12 0,4 1 21 16,-9 3-2-16,-3 0-1 0,-1 0 0 0,-4 0 12 16,-4 7 2-16,-1 1 1 0,-8 3 0 15,-8-3-22-15,0 3-11 0,4 1 10 0,-9 3-10 0,5 4 0 0,-5-4-8 16,0 8-1-16,5 0 0 0,-5 0-8 0,9 7-2 16,-4 0 0-16,4 1 0 15,4-1-92-15,4 1-18 0,-3-1-4 0,7 4-906 16</inkml:trace>
  <inkml:trace contextRef="#ctx0" brushRef="#br0" timeOffset="49605.4011">11398 9468 432 0,'0'0'9'0,"8"-4"3"0,-8 4 0 0,13-4 0 0,4 0-12 0,-4 1 0 0,-13 3 0 0,0 0 0 16,0 0-17-16,0 0-6 0,-13-12-1 0,0 1 0 15,-4 3 43-15,0 8 8 0,9-7 1 0,-10 3 1 0,-16 4 123 16,13 0 24-16,4 0 4 0,8 0 2 0,1 0 18 15,-5-4 4-15,-9 4 1 0,14 0 0 0,8 0-71 16,0 0-14-16,-13-4-4 0,0-3 0 0,5 3-60 0,3 4-12 16,5 0-2-16,0 0-1 0,-12-4-17 0,12 4-3 15,8-8-1-15,5 1 0 0,0 3-10 0,4 0-2 16,0 4-8-16,9 0 12 0,8 0-4 0,-4 0 0 16,-9-4-8-16,9 4 12 0,0 4 7 0,0 0 1 15,-4-4 0-15,-1 0 0 0,-8 4-20 0,9-4 0 16,0-4 8-16,-1 0-8 0,-3 0 0 0,-1-3-19 15,0 3 4-15,5 0 1 16,4-3-40-16,-9 3-8 0,-8-4-2 0,0-3 0 16,8 3-109-16,-8 1-23 0,-9 3-4 0,-4-8 0 0</inkml:trace>
  <inkml:trace contextRef="#ctx0" brushRef="#br0" timeOffset="49777.2811">11381 9073 1982 0,'0'0'56'0,"-5"15"12"0,10 0-54 0,-10 4-14 0,-8 0 0 0,9 4 0 16,4 0 92-16,-4-1 16 0,-5 9 4 0,-3-1 0 15,7-3-90-15,1-1-22 0,8 5 0 0,-4-1 0 16,-8-3-55-16,8 3-15 16,13-3-3-16,-1 3-1 0,-3 1-132 0,-1-5-26 0,1-3-6 0,0 0-1 15</inkml:trace>
  <inkml:trace contextRef="#ctx0" brushRef="#br0" timeOffset="50285.6533">13363 9031 2606 0,'0'0'57'0,"0"0"12"0,-4-4 3 0,4 4 1 0,0 0-58 0,-8-7-15 0,-10-1 0 0,1 0 0 15,0 1 0-15,-4 3 8 0,0 0-8 0,-1 0 0 32,-8 1-18-32,5-1-10 0,-5 0-1 0,4 4-1 0,0 0 13 0,5 4 2 0,-5 7 1 0,5-7 0 15,0 4 24-15,-1-1 5 0,1 5 1 0,0 3 0 16,3-4 6-16,-3 4 2 0,4-3 0 0,4 3 0 15,-4 4 8-15,4 0 1 0,5 0 1 0,-1 0 0 16,1 0-13-16,3 0-2 0,1 0-1 0,8 0 0 16,-4 4-18-16,5 3 0 0,-1-7 0 0,4 4 0 15,5-4 0-15,0 4 10 0,-4 3-10 0,3-7 8 16,6-7-8-16,-1 3 0 0,4 0 0 0,0 0 0 0,5-7 0 16,0 3 0-16,4 1 0 0,-1-8 0 0,1-1 8 15,9 1-8 1,-1-4 12-16,1-4-4 0,-1 4-8 0,1-7 0 0,-1-5 0 0,1 1 0 15,-5-4 0-15,0 3 0 0,0-10 0 0,-4-1 0 16,0-4 0-16,0 1 0 0,-4 3 0 0,-5 0 0 16,0-4 31-16,-8 5 1 0,4-5 0 0,-4 4 0 15,-9 0-20-15,1 4-3 0,-5-3-1 0,-5 3 0 16,-3 0 2-16,-5 0 0 0,-4 0 0 0,0 4 0 16,-5 3-10-16,-3-7-14 0,-1 4 3 0,-4 4 1 31,0 3-26-31,0 0-4 0,-8 5-2 0,-1-1-815 0,-3 4-163 0</inkml:trace>
  <inkml:trace contextRef="#ctx0" brushRef="#br0" timeOffset="53511.8581">10479 2024 1684 0,'0'0'37'0,"0"0"8"0,0 0 2 0,0 0 0 0,0 0-38 0,0 0-9 16,0 0 0-16,0 0 0 0,0 0 52 0,0 0 8 16,0 0 1-16,0 0 1 0,0 0-38 0,0 0-7 15,0 0-1-15,0 0-1 0,0 0-15 0,8 7 0 16,1-3 0-16,-1 4-10 0,1-1 10 0,-5 1 0 16,1 3-9-16,3 1 9 0,1-1 14 0,-1-3 7 0,-4 3 2 15,5-3 0-15,0-1 10 0,-1 1 3 0,1-4 0 0,-1-1 0 16,1 1 15-16,-9-4 3 0,13 0 1 0,-1-4 0 15,1-3-4-15,0-1-1 0,4 1 0 0,5-5 0 16,-5 1-22-16,0-4-5 0,0-1-1 0,0 1 0 16,4-4-22-16,-4 4 0 0,5 0 0 0,-9 0 0 31,-1-4-33-31,5 3-2 0,-4 5 0 0,0-4 0 16,-9 4-126-16,5-1-26 0,-1-3-5 0</inkml:trace>
  <inkml:trace contextRef="#ctx0" brushRef="#br0" timeOffset="53980.5581">10043 1993 1388 0,'0'0'39'0,"0"0"9"0,0 0-38 0,0 0-10 0,0 8 0 0,0-8 0 15,0 0 104-15,4 11 18 0,1-3 4 16,-5 3 1-16,0 1-95 0,0 3-20 0,0-4-3 16,0 1-1-16,0-1-8 0,0 4-11 0,0-7 3 0,0 7 0 15,4-4-10-15,0 1-2 0,-4-1 0 0,0-11 0 16,0 0 20-16,9 8 0 0,-1-4 0 0,-8-4 0 16,0 0 25-16,9 0 9 0,4-4 2 0,-1 0 0 15,1-4 29-15,0 1 7 0,0-5 0 0,0 1 1 16,4-4-31-16,-4 3-6 0,4-3-2 0,-5 0 0 15,6-4-19-15,-1 4-4 0,-5-4-1 0,6 4 0 16,-6-4-40 0,5 3-8-16,-4 1-2 0,0 4 0 0,-4-4-96 0,-1 3-19 0,1-3-4 0,-1 4-1 15</inkml:trace>
  <inkml:trace contextRef="#ctx0" brushRef="#br0" timeOffset="54362.6729">9440 2069 1937 0,'0'0'55'0,"0"0"12"0,0 0-54 0,0 0-13 0,9 4 0 0,-9-4 0 16,0 0 77-16,9 8 13 0,-1-5 2 0,1 1 1 0,-1 0-61 0,1 0-13 16,-9-4-3-16,8 7 0 0,1 1-16 0,-1 3 0 15,1-7 0-15,-5 4-9 0,0-1-3 0,5-3-1 16,4 4 0-16,-5-4 0 0,-8-4 13 0,9-4 10 15,4 4-2-15,4-4 0 0,-4 0 39 0,4-7 7 16,-4 3 2-16,4-3 0 0,0 3-7 0,0 1-1 16,0-5 0-16,0 1 0 0,4-1-36 0,5-3-12 15,0-4 8-15,-1 0-780 16,9-7-156-16</inkml:trace>
  <inkml:trace contextRef="#ctx0" brushRef="#br0" timeOffset="58969.5125">2274 11143 2055 0,'0'0'45'0,"0"3"10"0,0-3 1 0,0 0 2 0,0 0-46 0,-4 8-12 0,-5 0 0 0,9-8 0 0,0 0 23 0,0 0 2 15,5 7 1-15,-1 5 0 0,0-1-17 0,5-3-9 16,-1 3 10-16,5 0-10 0,-4 5 8 0,-1-1-8 16,5 0 0-16,0 0 9 0,4 4 11 0,-4-4 1 15,-5 4 1-15,5 0 0 0,0 0-12 0,0 0-2 16,-1 0-8-16,1 0 12 0,4-4-12 0,-4 4 0 0,-9 4-9 0,1-4 9 15,3 0 0-15,5-4 0 16,-13 4 0-16,0-3 0 0,0 3-16 0,-8-4 4 16,3 0 0-16,1 0 0 15,-5 0-24-15,5 1-4 0,-17-1 0 0,12-4-1 16,-4 1 4-16,-4-1 1 0,-4-3 0 0,0-1 0 0,-1 1 36 0,1-4 0 0,0-1 0 0,-1-3 0 16,1 0 35-16,4-3 11 0,0-1 2 0,4-8 1 15,-4 5 16-15,4-5 3 0,0 5 1 0,0-8 0 16,9 3-23-16,0-3-5 0,4-4-1 0,0 0 0 15,8 0-28-15,5-4-12 0,-4 0 8 0,3 1-8 16,6-5 0-16,-1-3 0 0,8 7 0 0,-8-4 0 16,0-7 0-16,9 8 0 0,-5-9 9 0,5 1-9 15,0 4 20-15,-5-4-1 0,5 3 0 0,-1 5 0 16,1-1 6-16,4-3 2 0,-13 3 0 0,0 4 0 16,0 1-5-16,-4 3-1 0,4 0 0 0,-8 3 0 15,-5 1-10-15,-4 8-3 0,8-5 0 0,-8 5 0 0,-8-1-8 0,8 8 0 16,-4-4 0-16,-9 0 0 0,0 1-8 0,0 3-8 15,-4 0 0-15,0 3-1 16,4 1-23-16,-4 4-5 0,-4-4-1 0,-1 7 0 16,5-3-76-16,-4 7-15 0,0-4-3 0,-5 8-541 15,9-4-108-15</inkml:trace>
  <inkml:trace contextRef="#ctx0" brushRef="#br0" timeOffset="59422.6633">3565 11390 2365 0,'0'0'52'0,"0"0"10"0,0 0 2 0,0 0 4 0,0 0-55 0,0 0-13 0,0 0 0 0,0 0 0 0,12-4 58 0,10 4 9 16,-9-8 1-16,4 4 1 0,0 1-54 0,8-5-15 15,-3 0 0-15,3 1 0 0,1-1-15 0,4 1-8 16,-9-1-1-16,9 4-1 16,-4-3-11-16,4 3-1 0,-13 0-1 0,9 4 0 15,-1 0-12-15,-3 0-2 0,3 4-1 0,-8 0 0 16,5-1-23-16,-9 1-4 0,4 0 0 0,-5 0-817 15</inkml:trace>
  <inkml:trace contextRef="#ctx0" brushRef="#br0" timeOffset="59594.5561">3513 11716 2520 0,'0'0'72'0,"13"4"14"0,-4-4-69 0,4 0-17 0,4 0 0 0,4-4 0 16,0 4 40-16,1-7 5 0,8-1 1 0,0 0 0 16,12-3-92-1,-8 0-18-15,9-1-4 0,0-3-660 0,4 4-131 0</inkml:trace>
  <inkml:trace contextRef="#ctx0" brushRef="#br0" timeOffset="60172.7767">5988 11078 2167 0,'0'0'48'0,"-5"0"9"0,5-8 3 0,-4 5 0 0,-9-5-48 0,9-3-12 0,4-1 0 0,4 1 0 16,0 3 0-16,1-3 8 0,-1 0-8 0,-4-1 0 15,4 1 0-15,5-1 0 0,4 1 0 0,-5 0 0 16,-3 3 29-16,-1 0 0 0,9 5 0 0,-1-5 0 16,-3 4 12-16,4 0 3 0,4 1 0 0,-4 3 0 15,0 0-22-15,4-4-4 0,0 4-1 0,4 4 0 16,-4-4-17-16,0 3 0 0,5 1 8 0,-5 0-8 15,4 4 0-15,0-8 0 0,1 3 0 0,-1 1 0 32,-4 0-32-32,5 4-1 0,-1-1 0 0,0 1 0 15,-8-1-47-15,0 1-10 0,4 3-2 0,-4 1 0 0,0-1-35 16,-5 4-7-16,-3 1-2 0,-5 3 0 0,4-1-34 16,-8 1-7-16,-5 0-2 0,0 4 0 0,-3 0 77 15,-5 0 15-15,-1 3 3 0,-3-3 1 0,0 0 83 0,-5 4 0 0,-4-8 17 0,0 0-2 0,5 0 9 16,-10-4 1-16,-3 0 1 0,0 4 0 15,8-4 14-15,-5-3 4 0,1-1 0 0,0 0 0 0,4-3 25 16,4-1 6-16,1 1 1 0,3-4 0 0,1 3 34 16,4-3 7-16,4-4 2 0,5 0 0 0,-1 0 1 15,9 0 0-15,0 0 0 0,0 0 0 0,0 0-19 0,9-7-3 16,-1 3-1-16,9 0 0 0,0-4-51 0,5 1-10 16,-1 3-3-16,0-3 0 0,1 3-24 15,-1 4-9-15,5 0 0 0,4-4 9 16,0 4-38-16,0 0-8 0,0 0-2 0,-1-4 0 15,6 4-133-15,-5 0-28 0,4-7-4 0</inkml:trace>
  <inkml:trace contextRef="#ctx0" brushRef="#br0" timeOffset="60360.2625">7047 11333 2833 0,'-4'22'62'0,"4"-22"13"0,-4 12 2 0,4-12 3 0,0 11-64 0,-9 1-16 0,5-1 0 0,4-11 0 16,0 0 33-16,-9 8 3 0,9-8 1 0,0 0 0 31,0 0-117-31,0 0-23 0,0 0-5 0,0 0-705 0,0-8-142 0</inkml:trace>
  <inkml:trace contextRef="#ctx0" brushRef="#br0" timeOffset="60672.8531">7611 11010 1616 0,'18'-8'46'0,"-18"8"10"0,8 0-45 0,5 0-11 0,-13 0 0 0,8 0 0 16,-8 0 170-16,0 0 32 0,0 0 6 0,0 0 2 0,0 0-127 0,0 0-26 15,0 0-5-15,-4 12 0 0,0-1-32 0,-5 0-7 16,1-3-1-16,-1 3 0 0,-4 4-12 0,1-3 11 16,3-1-11-16,-4 4 10 0,0-3-10 0,1 3 0 15,-5 0-10-15,4 0 10 0,0 1 0 0,0-1 12 16,0 0-1-16,0 0 0 0,1 0 12 0,3 1 2 15,1-1 1-15,3-4 0 0,-3 4-14 0,3 1-4 16,1-9 0-16,4 5 0 0,0-5 3 0,4 5 0 16,-4-5 0-16,5 1 0 0,3-1 5 0,1 1 0 0,-1-4 1 0,1 7 0 15,4-3-7-15,4-1-2 0,-4 1 0 0,4 3 0 16,0-7 20-16,0 4 3 0,0-5 1 0,4 5 0 31,-4-4-52-31,5 0-9 0,-1-4-3 0,-4 0 0 0,9-4 10 0,0 0 2 0,-1-7 0 0,1 3 0 31,8-11-157-31,0 0-31 0,0 0-7 0,1-7-796 0</inkml:trace>
  <inkml:trace contextRef="#ctx0" brushRef="#br0" timeOffset="60844.6873">8346 10694 2307 0,'0'0'51'0,"0"8"10"0,-8 3 3 0,4 8 0 0,-1 0-51 0,-3 4-13 0,-1 0 0 0,1 4 0 16,-1 3 52-16,1 4 7 0,-5 4 1 0,4 4 1 15,1 0-44-15,-1 0-9 0,1 3-8 0,-1 1 12 0,1 11-12 16,3-8 0-16,1 0 0 0,4 1 0 16,0-5-46-16,4 1-2 0,1-4 0 0,3-1-675 15,1-3-135-15</inkml:trace>
  <inkml:trace contextRef="#ctx0" brushRef="#br0" timeOffset="61188.4818">10727 11154 1888 0,'0'0'53'0,"0"0"13"0,0 0-53 0,0 0-13 0,0 0 0 0,0 0 0 16,0 0 112-16,0 0 20 0,0 0 4 0,17 0 1 15,-4 0-98-15,-1 0-20 0,6 0-4 0,-1 0-1 16,0-4 22-16,4 4 5 0,0 0 1 0,9 4 0 16,-8-4-14-16,3 0-4 0,1 4 0 0,0 0 0 15,12-4-24-15,-4 3 0 0,-8-3 0 0,4 0 0 16,4 0 0-16,0 0-19 0,5-3 3 0,-5 3 1 15,0-8-104 1,0 4-21-16,0-3-4 0,-4-1-524 0,-8-3-104 0</inkml:trace>
  <inkml:trace contextRef="#ctx0" brushRef="#br0" timeOffset="61375.9925">11000 10919 2146 0,'-4'38'60'0,"-5"-27"15"0,-8 8-60 0,4 4-15 16,5 3 0-16,-1 1 0 0,5-1 48 0,-4 5 6 0,3-1 2 15,-3 1 0 1,3 3-152-16,5-4-31 0,5 1-5 0,-5-9-2 0</inkml:trace>
  <inkml:trace contextRef="#ctx0" brushRef="#br0" timeOffset="61829.2567">12710 10835 2482 0,'-30'8'70'0,"30"-8"16"0,0 0-69 0,0 0-17 0,-9 7 0 0,-4 1 0 16,-4-1 50-16,0 1 6 0,9-4 2 0,-10 3 0 0,-3 1-58 16,4 0-20-16,4-1 0 0,5 1 0 15,-1-1-34-15,0 5-6 0,-12-5-2 0,13 9 0 0,3-1 32 0,1 0 6 16,-13 4 2-16,4 4 0 0,-4 0 22 0,8 3 18 16,14 4-3-16,-10 1-1 0,-7-5 19 0,7 9 4 15,10-5 1-15,7-3 0 0,-3 3-6 0,0 0 0 16,-1-3-1-16,13-4 0 0,14-4 1 0,-5 0 1 15,-13 0 0-15,8-8 0 0,10 0-13 0,-6-3-2 16,6 0-1-16,-1-1 0 0,-4-7 11 0,4-4 3 16,0-3 0-16,5-1 0 0,-1-3 1 0,0-8 0 15,1 0 0-15,4-4 0 0,-1-3-10 0,-3-1-2 0,-5-7 0 16,-4 0 0-16,4-1-4 0,-4 1-2 0,-9 0 0 0,5-4 0 16,-9 4-14-16,-4 0 0 0,0 0 8 0,-5 3-8 15,-8 1 0-15,-8-4 0 0,-1 3 0 0,-8 1 0 16,0-4 0-16,-4 7-10 0,-5 0 10 0,0 1-12 15,-4 3 12-15,1 4-13 0,-14-4 5 0,0 1 8 32,0 3-67-32,1 0-5 0,-1 0-2 0,-8 0-774 0,-9 0-156 0</inkml:trace>
  <inkml:trace contextRef="#ctx0" brushRef="#br0" timeOffset="62877.5317">9150 2126 1717 0,'0'0'48'0,"0"0"12"0,0 0-48 0,8 4-12 0,1 0 0 0,-9-4 0 16,8 7 84-16,1 1 16 0,4 0 2 0,-13-8 1 0,0 0-87 0,8 7-16 15,1 1 0-15,4 3-8 0,-5-7 8 0,5 0 0 16,-9 3 8-16,9-3-8 0,0 4 0 0,-4-4 0 16,-9-4 0-16,12 7 8 0,6-3-8 0,-6 0 0 15,1-4 0-15,-4 4-8 0,4-4 58 0,4 0 12 16,-5-4 2-16,1 0 1 0,-4-4 7 0,4 1 0 15,-1-5 1-15,1-3 0 0,0 4-17 0,-4-8-4 16,3 4-1-16,-3-4 0 0,4 3-31 0,-5-3-5 16,1 0-2-16,-5-3 0 0,0-1-13 0,5 0 0 15,-9 4 0-15,0-4 0 0,0 0-18 0,4-3-3 0,-4 3-1 0,0-3-777 16,5-1-155-16</inkml:trace>
  <inkml:trace contextRef="#ctx0" brushRef="#br0" timeOffset="64271.0741">2159 12567 2332 0,'0'0'52'0,"0"0"10"0,0 0 2 0,0 0 1 0,0 0-52 0,0 0-13 0,0 0 0 0,0 0 0 15,0 0 44-15,0 0 5 0,0 0 2 0,0 0 0 31,-9 11-71-31,5-3-13 0,-5-1-3 0,1 5-1 16,-1-5-59-16,5 5-12 0,-5-1-3 0,5 1 0 16,-9 3 47-16,1 0 10 0,-6 4 2 0,1 4 0 0,-13-4 25 0,9 7 6 0,4-7 1 0,0 4 0 15,0 0 30-15,-5 0 6 0,14 3 2 0,-14-7 0 16,5 0 0-16,5 0 0 0,-6 0 0 0,6 0 0 16,7-4-18-16,-7 4 10 0,-1-3-10 0,8-1 8 15,5-8-8-15,-8 5 0 0,8-12 0 0,0 15-11 0,0-4-1 16,8-3-1-16,-3 3 0 0,-5-11 0 0,13 8 13 0,-1 0 10 15,5-5-2-15,9 1 0 0,-5 0 27 0,5 0 5 16,0-4 0-16,-5-4 1 0,5 4 1 0,4 0 0 16,-5-4 0-16,5 4 0 0,-8-4-1 0,3 4 0 15,1 0 0-15,-5 0 0 0,1 0-41 0,-10-3-11 16,10-1-1-16,-5 4 0 16,4 0-21-16,-12-4-5 0,4 4-1 0,-1 0-601 15,1-4-120-15</inkml:trace>
  <inkml:trace contextRef="#ctx0" brushRef="#br0" timeOffset="64505.3894">2304 12666 2430 0,'0'0'69'0,"0"11"15"0,-9-3-68 0,9 7-16 0,0-4 0 0,0 8 0 16,9-4 52-16,-9 4 6 0,0 4 2 0,4 0 0 15,1 4-48-15,3-1-12 0,-4 1 0 0,5-1 0 16,-5 5 0-16,0-1 0 0,5 0-9 0,4-3 9 16,0 7-19-16,-9 0 3 0,9 1 1 0,-9-5 0 31,9 0-51-31,-5 1-10 0,9 3-3 0,-12-7 0 0,8 3-53 16,-1-3-10-16,5-1-2 0,1 1-1 0</inkml:trace>
  <inkml:trace contextRef="#ctx0" brushRef="#br0" timeOffset="64833.5577">3924 12840 2329 0,'0'0'51'0,"0"0"10"0,0 0 3 0,0 0 2 0,8 0-53 0,1 0-13 0,3 0 0 0,1 0 0 16,4-3 49-16,-4 3 7 0,13-4 2 0,-13 0 0 16,8 0-42-16,-4 0-8 15,5 1-8-15,-1-1 12 0,5 0-12 0,-1 4 0 0,-3-4 0 0,-1 4 0 16,9-4-9-16,-17 4 9 0,8 0-12 0,-4 0 12 31,4-3-40-31,-8 3-2 0,0 0 0 0,4 0 0 16,-8 0-128-16,4-4-26 0,-5 4-4 0,-8 0-2 0</inkml:trace>
  <inkml:trace contextRef="#ctx0" brushRef="#br0" timeOffset="65005.4365">3774 13159 2718 0,'0'0'60'0,"9"0"12"0,3 0 2 0,10 0 2 0,8-3-60 16,4 3-16-16,4 0 0 0,5-4 0 16,4 0-99-16,0-4-22 0,4-3-5 0</inkml:trace>
  <inkml:trace contextRef="#ctx0" brushRef="#br0" timeOffset="65569.3593">6039 12476 2307 0,'0'0'51'0,"0"0"10"0,0 0 3 0,-4-8 0 0,-1 1-51 0,5-5-13 0,5 1 0 0,-5-1 0 0,4 1 47 0,-4 0 6 15,8-5 2-15,1 5 0 0,0-4-45 0,3 3-10 16,-3 1 0-16,4 0 0 0,4-1 0 15,0 5 0-15,-4-5 9 0,0 8-9 16,4 1 0-16,-5-1-14 0,6-4 2 0,3 8 0 0,-4 0 12 0,4 0 0 16,-4 0 0-16,5 0-9 0,-1 4 9 0,-4 0 0 15,9-4 0-15,-9 7 0 0,0-3 0 0,0 4-10 16,0-4 10-16,0 3-10 16,-4 1-23-16,0-4-5 0,-13-4-1 0,9 7 0 15,3 5-25-15,-7-1-6 0,3 0-1 0,-8 1 0 16,0-5 11-16,-4 9 1 0,0-1 1 0,-5-4 0 15,-4 4 22-15,0 4 4 0,1-3 0 0,-5 3 1 0,-5 3 14 0,5-3 2 16,-4 4 1-16,4 0 0 0,-5-4 37 0,1 0 7 0,0 0 2 0,-1 0 0 16,1 0-10-16,-1 0-2 0,1-4 0 0,4 0 0 15,4 0 26-15,0-3 5 0,1-1 1 0,3-3 0 16,0-1 1-16,5 1 1 0,4-8 0 0,0 0 0 16,0 0-46-16,0 0-8 0,0 0 0 0,0 0 0 15,9 4-17-15,4-4 1 0,4 0 1 0,0 0 0 31,4 0-17-31,-4 0-3 0,9-4-1 0,-1 0 0 16,1-3-22-16,4-1-5 0,0 0-1 0,-4-3-785 0</inkml:trace>
  <inkml:trace contextRef="#ctx0" brushRef="#br0" timeOffset="65756.8604">6958 12688 2008 0,'0'0'44'0,"0"0"10"0,-9 4 2 0,9-4 0 0,0 0-45 0,-8 8-11 0,8-8 0 0,0 0 0 0,0 0 12 0,-5 7 1 16,5-7 0-16,0 0 0 15,-8-3-61-15,8 3-13 0,0 0-3 0,0 0 0 16,4-12-83-16,0 1-17 0,1 3-3 0,3 1-1 0</inkml:trace>
  <inkml:trace contextRef="#ctx0" brushRef="#br0" timeOffset="66345.5451">7641 12343 2361 0,'0'0'52'0,"0"0"10"0,0 0 2 0,0 0 4 0,0 0-55 0,0 0-13 0,-8 4 0 0,8-4 0 16,-4 0 43-16,4 0 5 0,-5-8 2 0,5 8 0 16,-4-8-42-16,0 1-8 0,4-5 0 0,0 12 0 31,4-11-33-31,-4 3-1 0,4 1 0 0,-4 7 0 0,5-8 34 0,-5 8 0 0,12-11 0 0,-3 7 0 16,-1 0 24-16,5 4 12 0,0 0 3 0,0 0 0 15,0 0-5-15,0 4-1 0,-1 0 0 0,1-4 0 16,0 7-17-16,0-3-4 0,4 0-1 0,0 4 0 15,-4-5-11-15,4 1 12 0,0 4-12 0,0 3 12 0,-4-3-24 16,4-1-4-16,-4 5 0 0,0-5-1 16,-1 5-14-16,1-5-2 0,0 5-1 0,4 3 0 15,-4-4 0-15,-4 5 0 0,-1-1 0 0,-4-4 0 0,5 4 10 0,-5 1 1 16,-4 3 1-16,-4-4 0 0,0 0 6 0,-1-4 0 16,-3 8 1-16,-1-3 0 15,-3-5 3-15,-1 8 0 0,-4-8 0 0,4 4 0 16,-4-3-21-16,0 3-4 0,-5-4-1 0,1 1 0 0,-1-5 18 0,5 5 4 0,-4-5 1 0,4 1 0 15,0 0 4-15,0-1 1 0,4 1 0 0,0-1 0 32,5-3 19-32,-1 0 4 0,0 0 1 0,9-4 0 0,0 0 14 15,0 0 4-15,0 0 0 0,0 0 0 0,0 0 4 0,0 0 0 16,0 0 1-16,13 4 0 0,4-4-9 0,0 3-1 16,1-3-1-16,-1 4 0 0,4 0 4 0,5-4 1 15,-1 0 0-15,1 0 0 0,-5 4 0 0,5-4 0 16,8 0 0-16,0 0 0 0,-4 4-7 0,4-1-2 15,-4-6 0-15,0 3 0 0,-4 0-22 0,4 0 9 16,-9 0-9-16,1 0 0 0,-1 0 0 0,0-4 0 0,-4 4 0 16,-4 0-805-16,0-4-161 0</inkml:trace>
  <inkml:trace contextRef="#ctx0" brushRef="#br0" timeOffset="66736.2372">10026 12518 2480 0,'0'19'55'0,"0"-16"11"0,8 1 2 0,1 0 1 0,0 4-55 0,3-5-14 0,-3 1 0 0,4 0 0 0,4 0 38 0,4 0 5 15,-4-4 1-15,5 3 0 0,3-3-44 0,-3 0 0 16,3 0-8-16,1 0 8 15,0 0-36-15,-1 0 0 0,-3 4 0 0,7 0 0 16,-3 0 0-16,4-1 0 0,-4 1 0 0,4-4 0 0,-5 4 20 0,5-4 5 16,-4 0 1-16,-1 0 0 15,-3-4-33-15,3 0-6 0,1-3-2 0,0-1-929 16</inkml:trace>
  <inkml:trace contextRef="#ctx0" brushRef="#br0" timeOffset="66908.1083">10487 12244 2228 0,'-12'23'63'0,"7"-12"14"0,-3 4-61 0,-1 4-16 0,-4 0 0 0,5 0 0 15,-1 8 100-15,1 0 16 0,-1-1 4 0,5 5 1 16,0-1-93-16,-5-3-18 0,9 3-10 0,0-3 10 16,-4-5-76-16,4 5-15 0,4-1-3 0,0 1-1 15,5-4-95-15,-5 3-18 0,5 1-4 0,-1-4-1 16</inkml:trace>
  <inkml:trace contextRef="#ctx0" brushRef="#br0" timeOffset="67346.8741">12235 12126 2239 0,'0'0'49'0,"0"0"11"0,0 0 1 0,0 0 2 0,13 8-51 0,-13-8-12 16,-9 0 0-16,9 0 0 0,0 0 40 0,-4 4 6 0,-9-4 1 0,1 0 0 15,-14 4-47-15,9-4-18 0,4 3 1 0,-4 1 0 32,-9 4-11-32,5-1-3 0,4 1 0 0,0 3 0 0,4 1 21 0,0 3 10 0,-13 0-10 0,9 4 10 15,13 0 8-15,-4 0 8 0,-10 4 2 16,1 0 0-16,5-1 8 0,3 1 2 0,9 0 0 0,-4 4 0 15,-13-5-3-15,17 5 0 0,12 0 0 0,1-5 0 16,9-3-2-16,-10 4-1 0,1-4 0 0,9 0 0 16,16-8 4-16,-8 1 1 0,-13-1 0 0,9-3 0 15,-1-4 1-15,5-1 1 0,0-3 0 0,-8-7 0 16,-1 3-5-16,5-4-2 0,12-7 0 0,-4 4 0 16,-8-8 8-16,4 0 2 0,0-4 0 0,4-3 0 15,9-1-21-15,-9 0-11 0,-17 1 12 0,4-1-12 0,9-3 14 0,-8 3-4 16,-14-3-1-16,-4 3 0 0,-8 1-9 0,4-1-12 15,0 0 2-15,-13 1 1 16,-12-4-24-16,3 7-5 0,9-4-1 0,-8 4 0 16,4 4 6-16,-13 0 1 0,-8 4 0 0,3 4-788 15,14-1-156-15</inkml:trace>
  <inkml:trace contextRef="#ctx0" brushRef="#br0" timeOffset="69063.5535">8799 2046 1094 0,'0'0'24'0,"0"0"4"0,0 0 2 0,0-7 2 0,0 7-32 0,0 0 0 0,0 0 0 0,0-8 0 16,0 1 71-16,0 7 8 0,0 0 1 0,0 0 1 15,0 0-35-15,0-8-7 0,0 4-2 0,0 4 0 0,0 0-26 16,0 0-11-16,0 0 8 0,-4 8-8 0,4 3 0 0,0 1 0 15,0 7 0-15,0-8 0 0,0 0 8 0,4 5-8 16,1-1 8-16,3 0-8 0,1 0 25 0,-5 0 0 16,0-3 0-16,5-1 0 0,-1 4 15 0,1-3 4 15,0-1 0-15,-1-3 0 0,-8-8 16 0,9 7 3 16,-1-7 1-16,1 0 0 0,-1-3 0 0,5-1 0 16,0-8 0-16,4 5 0 0,-4-5-34 0,0-3-6 15,4 0-2-15,-4-4 0 0,8 0-14 0,-4 0-8 16,0 0 10-16,0-4-10 0,5-3-11 0,-1 3-8 0,0-4-1 15,5 1-665-15,-5-1-133 0</inkml:trace>
  <inkml:trace contextRef="#ctx0" brushRef="#br0" timeOffset="70969.7736">2304 13646 1875 0,'0'0'41'0,"0"0"9"0,0 0 2 0,0 0 0 0,0 0-41 0,0 0-11 0,0 0 0 0,0 0 0 15,0 0 93-15,0-8 17 0,0 0 3 0,-9 1 1 16,9-1-67-16,9 1-14 0,-9-1-2 0,0 8-1 15,0-8-20-15,9 1-10 0,-1 3 10 0,5 0-10 16,-9-3 0-16,5 3 0 0,8 0 0 0,-4 0 0 16,-5 4 14-16,5 0-3 0,4 0-1 0,-4 0 0 15,8 4 7-15,-4-4 2 0,-4 4 0 0,0 0 0 16,4-4-19-16,-4 3 0 0,4 1 0 0,-4 0 0 16,-5 4 0-16,1-1 0 0,4 1 0 0,0-1 0 15,-13 1-16-15,4 3-9 0,9-3-3 16,-13 3 0-16,4 1-31 0,-4 3-6 0,0 0-2 15,0 0 0-15,8-3-5 0,-16 7 0 16,4-8-1-16,-5 8 0 0,1-4 42 0,-5 0 9 0,4 1 2 0,-4 3 0 0,5-4 20 0,-5 0 0 16,-4 0 12-16,4 0-4 0,-4 1 9 15,4-5 2-15,0 4 0 0,1-3 0 0,-1-1-7 0,8 4 0 16,-12-7-1-16,9 3 0 0,4-7 15 0,4-4 3 16,0 8 1-16,-13-5 0 0,13-3 23 0,0 0 5 15,0 0 1-15,0 0 0 0,0 0-7 0,0 0-2 16,13 0 0-16,-5 0 0 0,5 0-26 0,8-3-6 15,-4-1-1-15,0 4 0 0,1-4-17 0,3 0 0 16,9 0 0-16,-13 4 0 16,9 0-28-16,3 0-10 0,1 0-2 0,5 4-688 0,3-4-137 0</inkml:trace>
  <inkml:trace contextRef="#ctx0" brushRef="#br0" timeOffset="71408.3885">3979 13797 2026 0,'-8'0'44'0,"8"0"10"0,0 0 2 0,0 0 1 0,0 0-45 0,0 0-12 16,0 0 0-16,8 0 0 0,5 0 29 0,4-3 4 16,0-1 1-16,0 0 0 0,5 4-5 0,-10-4-1 15,10-3 0-15,3 7 0 0,1-8-16 0,0 4-4 0,-1 0-8 0,1 1 12 16,0-1 7-16,4 0 1 0,-1 0 0 0,-7 4 0 16,-1-4-11-16,1 1-1 0,-5 3-8 0,4 0 12 31,-4 0-43-31,0 0-9 0,-4 0-1 0,-4-4-637 0,3 4-127 0</inkml:trace>
  <inkml:trace contextRef="#ctx0" brushRef="#br0" timeOffset="71611.6215">4035 14082 2509 0,'0'0'55'0,"0"0"11"0,0 0 2 0,13 0 4 0,8 0-58 0,5 0-14 0,-9-3 0 0,8-1 0 15,-12 4 12-15,13-8 0 0,-1 4 0 0,-3-3 0 16,3-1-170-16,10 4-34 0,-14-7-8 0</inkml:trace>
  <inkml:trace contextRef="#ctx0" brushRef="#br0" timeOffset="72917.5414">6778 13429 2023 0,'0'0'44'0,"0"0"10"0,0 0 2 0,0 0 0 0,0 0-44 0,0 0-12 0,0 0 0 0,4-8 0 15,5-3 63-15,-5 3 10 0,5-3 3 0,-1 3 0 16,5-3-57-16,0 3-11 0,4-3-8 0,-4 4 9 15,4-5-9-15,4 5-16 0,-4-1 4 0,1 0 1 16,-1 5-4-16,4-1-1 0,0 0 0 0,-4 4 0 16,5 4 16-16,-1 0-9 0,-4 3 9 0,5 1-8 0,-5-4 8 15,4 3-10-15,-4 5 10 0,-4-1-10 0,0 4-10 0,0-4-1 16,-1 1-1-16,-3 3 0 16,-5 0-23-16,-4 4-5 0,0-4-1 0,0 1 0 15,-8 3-31-15,-5 0-6 0,4 0-2 0,-8 3-426 16,-4 1-84-16</inkml:trace>
  <inkml:trace contextRef="#ctx0" brushRef="#br0" timeOffset="73120.6897">6723 13870 1476 0,'0'0'32'0,"-13"3"8"0,-9 1 0 0,1-4 1 0,0 4-33 0,-1-4-8 15,5-4 0-15,4 4 0 0,-4-4 79 0,4 1 13 16,1 3 4-16,3-4 0 0,-4-4-25 0,9 1-5 16,0-5-1-16,-1 5 0 0,5-5-7 0,5 5-2 0,-1-5 0 15,0 1 0-15,9 3-35 0,0-3-7 0,-5 7-2 16,10-4 0-16,-6 5-4 0,10-1 0 0,-5 0-8 0,4 4 12 15,1 0-12-15,-5 0 0 0,4 4 0 0,0 0 0 32,5-4-32-32,-5 7 1 0,5-3 0 0,0 7 0 15,-5 1-34-15,0-1-7 0,1 1-2 0,3-5-534 0,-3 1-108 0</inkml:trace>
  <inkml:trace contextRef="#ctx0" brushRef="#br0" timeOffset="73294.5407">7406 13748 2530 0,'9'15'56'0,"-9"-15"11"0,0 0 2 0,0 0 3 0,0 0-58 0,0 0-14 0,0 0 0 0,0 0 0 0,0 0 44 0,0 0 7 16,0 0 1-16,4-4 0 15,-4 1-172-15,4-5-33 0,1-3-7 0,-5 3-886 16</inkml:trace>
  <inkml:trace contextRef="#ctx0" brushRef="#br0" timeOffset="73560.121">7825 13361 2228 0,'0'0'49'0,"0"0"11"0,0 0 1 0,0 0 1 0,0 0-50 0,0 0-12 0,0 0 0 0,-4 3 0 16,0 1 28-16,4-4 4 0,-5 8 0 0,1 3 0 16,-5 4-32-16,9-3 0 0,0 3 0 0,0 4 0 15,-4 4-9-15,0 0 9 0,4-1 0 0,4 9-9 16,-4-1 9-16,0 1 0 0,0-1 0 0,0 4 8 16,4 0-8-16,1 0 12 0,-5 1-4 0,4-1 0 15,-4-4-8-15,4 1 0 0,1-1 0 0,-1-3 0 16,-4-1-72-16,4-3-15 15,5-4-3-15,-1-4-866 0</inkml:trace>
  <inkml:trace contextRef="#ctx0" brushRef="#br0" timeOffset="74044.628">9791 13627 989 0,'0'0'28'0,"-13"7"6"0,0-3-34 0,5 0 0 0,-5 0 0 0,0-4 0 15,4 0 152-15,-3 3 23 0,3-3 5 0,9 0 0 16,-8 0-88-16,8 0-19 0,0 0-3 0,0 0-1 16,-5 0-7-16,5 0-2 0,0 0 0 0,0 0 0 15,0 0 0-15,0-3 0 0,0 3 0 0,0 0 0 16,13-4-32-16,0 0-6 0,4 0-2 0,0 4 0 15,0 0 4-15,9 0 0 0,-5 0 0 0,5 0 0 16,-5 0-10-16,5 4-2 0,8-4 0 0,-4 0 0 16,8 0-12-16,-3 4 0 0,-5-4 0 0,4 0 0 0,0 0 0 0,0 0 0 15,0 0 0-15,-4 0 0 16,0 0-31-16,0 0-9 0,0 0-1 0,-4 0-1 16,3-4 0-16,-3 4 0 0,0-4 0 0,-5 0 0 15,-4 4-50-15,-4-3-11 0,4 3-1 0,-4-4-763 16</inkml:trace>
  <inkml:trace contextRef="#ctx0" brushRef="#br0" timeOffset="74254.3189">10150 13494 2278 0,'0'0'50'0,"0"0"10"0,0 0 3 0,0 0 1 0,4 11-51 0,0 0-13 0,1 5 0 0,-1-5 0 31,-4 4 8-31,4-3-8 0,-4 3 11 0,4 0-11 16,-4 4-48-16,5 0-16 0,-5 0-3 0,4 0-1 15,-4 4-54-15,0 3-11 0,0 5-3 0,0-1 0 16,4 0 32-16,1 5 7 0,-5-9 1 0,4 5-504 16</inkml:trace>
  <inkml:trace contextRef="#ctx0" brushRef="#br0" timeOffset="74974.5994">11928 13402 2192 0,'12'-3'48'0,"-12"3"11"0,0 0 1 16,0 0 1-16,17-8-49 0,-4 4-12 0,-8-3 0 0,-1-1 0 0,4 0 60 0,1 5 10 16,8-5 2-16,-8 4 0 0,-1 1-50 0,1-1-10 15,8 0-1-15,0 4-1 0,0 0-10 0,0 4 0 16,0 0 0-16,0 3 0 0,9-3 0 0,-5 7 0 15,-8-3 0-15,4 3 0 0,0 1 11 0,5-1 0 16,-5 0 0-16,0 5 0 0,-9-5-1 0,5 0 0 0,8 5 0 16,-8-5 0-16,-4 8-10 0,-1-8 0 0,9 1 9 15,1 3-9-15,-1 0 0 0,-5-3 0 0,-3 3-10 16,0-4 10 0,3 8-32-16,1-4 1 0,-17 1 0 0,-5-5 0 15,1 4-9-15,-1 0-1 0,9 1-1 0,-13-1 0 0,-4 0 17 0,0 0 3 0,9 0 1 16,-9 0 0-16,0 1 21 0,-9-5 0 0,5 4-9 0,-1-3 9 15,5-5 0-15,-13 5 0 0,-4-9 0 0,0 5 0 16,0-4 8-16,-1 0-8 0,-3-8 11 0,-5 4-11 16,-8-4 13-16,13 0-4 0,16-3-1 0,-8-5 0 15,-4 5 12-15,8-12 1 0,-4 3 1 0,13-3 0 16,0-3 6-16,0 3 2 0,-8-8 0 0,7 8 0 16,14-7 1-16,-4 7 0 0,-5-4 0 0,4 0 0 15,1 0-3-15,3 4-1 0,14 0 0 0,-9-4 0 0,0 4-9 16,4 0-2-16,9 0 0 0,0 4 0 0,8 0-8 0,-4 0-8 15,-4 3 12-15,9 1-12 16,12 3-26-16,-4-3-12 0,-9 3-2 0,0 8-1 16,-4-3-34-16,5-1-6 0,8 4-2 0,-9 4-635 15,-8 3-127-15</inkml:trace>
  <inkml:trace contextRef="#ctx0" brushRef="#br0" timeOffset="76495.1876">8218 1997 2289 0,'0'0'50'0,"0"0"10"0,0 0 3 0,5-4 2 0,-5 4-52 0,12 0-13 0,1 0 0 0,0 0 0 0,0 0 13 0,0 4 0 16,-1 4 0-16,1-5 0 0,0 1-13 0,4 0 0 16,-8 4 0-16,4-5 0 0,-1 5-8 0,1 0 8 15,0-5-12-15,0 1 12 0,0 0-9 0,-1 0 9 16,6-4 0-16,-6 0-9 0,5-4 20 0,5-4 4 15,-5 1 1-15,0-5 0 0,-4 5 32 0,8-8 8 16,1-4 0-16,3 0 1 0,-3 3-4 0,3-3-1 16,-8 1 0-16,5-1 0 0,-1-4-52 0,0 0 0 0,-3-4 0 15,-1 5-811-15,0 3-161 16</inkml:trace>
  <inkml:trace contextRef="#ctx0" brushRef="#br0" timeOffset="78901.8249">17346 4652 2094 0,'0'0'60'0,"9"-8"12"0,-5 1-58 0,9-5-14 0,-5-3 0 0,-3 4 0 15,3-5 73-15,1 1 12 0,-1-4 3 0,1 4 0 16,-9-8-71-16,8-3-17 0,-8 3 0 0,5-4 0 15,-5 1 0-15,-5-1-19 0,5 4 4 0,0 1 1 16,0 3-14-16,0 0-2 0,0 0-1 16,-4 3 0-16,0 5 22 0,4 0 9 0,0 11-8 0,0 0 8 15,0 0 0-15,0 7-8 0,0 5 8 0,0-5 0 0,-5 8 0 16,5 1 0-16,5-1 9 0,-5 8-9 0,4-1 16 0,0 1-3 16,-4 4-1-16,5-1 0 0,-1 1-1 0,0 3-1 15,0 1 0-15,-4-1 0 0,5-3-1 0,-1 3 0 16,0 0 0-16,-4 5 0 0,4-9-9 0,-4 5 0 15,5-5 0-15,-1 5-11 0,-4-1 11 0,0 0 0 16,0 1 0-16,0-8 0 0,0-4 0 0,-4 3 0 16,4 1 0-16,-5 0 0 0,-3-8 0 0,4 0 0 15,-5 4 0-15,-4-7-8 0,5 3-10 0,-1-8-2 16,1 1 0-16,-5 0 0 16,0-5-15-16,4 1-3 0,-3-4-1 0,-1 0 0 15,4 0 4-15,1-4 1 0,-5 4 0 0,4-3 0 0,1-1 26 0,-1-4 8 16,9 8 0-16,-4-4 0 0,4 4 40 0,0 0 16 0,-4-7 2 0,4 7 1 15,0 0 21-15,0 0 4 0,0 0 0 0,8-8 1 16,5 4-22-16,0 1-5 0,0-1-1 0,4 0 0 16,0 0-23-16,4 4-5 0,-4 4-1 0,0 0 0 15,9-4-15-15,-5 4-3 0,1-4-1 0,-1 3 0 16,1 1-9-16,-1 0 0 0,0 0 9 0,1 3-9 31,3 1-37-31,-3 0-12 0,-1-5-3 0,0 5-743 0,-4 3-149 0</inkml:trace>
  <inkml:trace contextRef="#ctx0" brushRef="#br0" timeOffset="79823.7673">18239 4618 2390 0,'13'15'52'0,"-13"-15"12"0,9 4 1 0,-1-1 3 0,5-3-55 0,0 0-13 0,4 4 0 0,-4 0 0 15,-1 0 48-15,6 0 6 0,-1-4 2 0,4 0 0 16,-4 3-36-16,4 1-6 0,9-4-2 0,0 0 0 0,5 0-12 0,-6 0-10 16,-3 0 2-16,4 0 0 15,0-4-22-15,-4 1-4 0,-1 3-1 0,-3 0 0 16,-1-4-33-16,-4 0-8 0,4 0 0 0,-8 0-1 15,0 8-17-15,0-4-3 0,-5 0-1 0,-3 0-783 16</inkml:trace>
  <inkml:trace contextRef="#ctx0" brushRef="#br0" timeOffset="79995.6168">18265 4944 2343 0,'0'0'52'0,"8"8"10"0,1-4 2 0,-1 0 2 0,5-4-53 0,4 3-13 0,9-3 0 0,0 0 0 16,-1 4 13-16,5-8 0 0,4 4 0 16,1-3 0-1,3 3-167-15,1-8-34 0,-1 4-6 0</inkml:trace>
  <inkml:trace contextRef="#ctx0" brushRef="#br0" timeOffset="80559.7243">19577 4348 1825 0,'-13'8'40'0,"13"-8"8"0,-13-4 1 0,0 0 3 0,5 0-41 0,-1 4-11 15,9 0 0-15,-8-4 0 0,3-3 63 0,1-1 10 16,0 1 3-16,4-1 0 0,4-3-4 0,0-1 0 16,5 5 0-16,4-5 0 0,0-3-25 0,-1 4-6 15,5 3-1-15,1 0 0 0,-1 1-8 0,4-1-1 16,0 1-1-16,1 3 0 0,-5 0-20 0,4 0-10 0,5 4 10 0,-5 4-10 16,5-4 0-16,0 8 0 0,-1 3 0 15,-3 0 0-15,-1 1 0 0,0 3 0 16,1 0-12-16,-5 4 12 0,-4 0-26 0,4 0 2 0,-5 0 0 0,1 0 0 31,-4 8-32-31,-5-1-5 0,0 1-2 0,-4 0 0 16,0-5-17-16,0 1-3 0,-4 4-1 0,-4-8 0 15,-1 7 25-15,-8-7 5 0,4 4 1 0,-4 4 0 16,-4-5 11-16,-5 1 2 0,-4-4 1 0,0 0 0 0,5 0 39 0,-1 0 0 0,-4 0 0 0,0-7 0 16,4-5 12-16,1 1 4 0,3-4 1 0,1-1 0 15,0 5 15-15,8-4 4 0,0-4 0 0,13 0 0 16,0 0 20-16,-4 0 5 0,4 0 1 0,0 0 0 15,0-12 10-15,0 5 1 0,4-5 1 0,0 1 0 16,5 3-28-16,4-3-6 0,-1 0 0 0,1 3-1 16,4 0-24-16,-4 5-5 0,4-5-1 0,-4 4 0 0,-4 0-9 15,8 4 0-15,4-3 0 0,-4 3 0 0,9 0-10 0,-5 0 10 16,-4 0-13-16,5 0 5 0,-1 3-8 0,0-3-2 16,-3 4 0-16,-1 4 0 15,4-4-24-15,0 3-5 0,-4-3-1 0,1 0 0 16,-1-4-61-16,0 4-13 0,0 7-2 0</inkml:trace>
  <inkml:trace contextRef="#ctx0" brushRef="#br0" timeOffset="80700.3431">20252 4739 2070 0,'0'0'45'0,"0"0"10"0,0 0 1 0,0 0 3 0,0 0-47 0,0 0-12 0,0 0 0 0,0 0 0 16,0 0 93-16,8 0 17 0,-8 0 3 0,0 0 1 15,0 0-81-15,0 0-16 0,0 0-3 0,5-4-1 31,-5 4-91-31,0 0-18 0,0 0-4 0,4-7-588 0,0-5-118 0</inkml:trace>
  <inkml:trace contextRef="#ctx0" brushRef="#br0" timeOffset="81075.5033">20987 4177 2516 0,'0'0'56'0,"8"-4"11"0,5 4 2 0,4-3 1 0,5-1-56 0,-5 4-14 0,4 4 0 0,1-1 0 15,-5-3 25-15,4 4 3 0,-8 4 0 0,4-1 0 0,0 1-28 16,-8 3 0-16,3-3 0 0,1 7 0 0,0 8-14 0,-9-4 5 16,5 0 1-16,-1 0 0 15,-3 0-18-15,-1 0-3 0,0 0-1 0,-4 4 0 0,0-4 11 0,0 0 3 16,-4 0 0-16,0 3 0 0,-5 1 16 0,-4-4-12 15,5 0 12-15,-9 0-10 0,0-4 10 0,-5 4 0 16,1-4-9-16,-9 1 9 0,9-9-19 0,-5 5 1 16,-4-5 0-16,4 1 0 0,-4-4-2 0,5-4-1 15,-5 0 0-15,4-4 0 0,1-4 21 0,-1 1 0 16,0-5 0-16,9 5 0 0,0-9 11 0,4-3 9 16,1 1 3-16,3-1 0 0,0 0 35 0,5 0 7 15,0-4 2-15,4-4 0 0,4 1-12 0,0-1-3 16,1-3 0-16,3 3 0 0,5 4-38 0,-4-3-14 0,3 3 9 15,6 0-9 1,-1 0-88-16,0 4-22 0,4 4-5 0,5-4-633 0,-5 8-128 0</inkml:trace>
  <inkml:trace contextRef="#ctx0" brushRef="#br0" timeOffset="81374.9182">21594 4477 2624 0,'17'8'75'0,"-9"-4"15"0,5-4-72 16,0 3-18 0,8-3 0-16,1 4 0 0,-1 0 52 0,0 0 8 15,9 0 0-15,0-1 1 0,-8 1-39 0,3-4-8 16,1 4-2-16,0-4 0 0,-1 0-12 0,1 0-8 15,-5 0 8-15,5-4-13 0,-5 4-3 0,1 0-1 16,3-4 0-16,-3 4 0 16,-1-7-36-16,0 7-7 0,1-8-2 0,-5 8 0 15,0-7-6-15,-4 3 0 0,4-8-1 0,0 5 0 16,-4-5-16-16,-5 5-3 0,1-8-1 0,-1 3-520 0,-8-7-104 0</inkml:trace>
  <inkml:trace contextRef="#ctx0" brushRef="#br0" timeOffset="81531.1835">21906 4139 1616 0,'-17'15'46'0,"8"-11"10"0,5 4-45 0,-5-1-11 0,-4 1 0 0,5 7 0 16,-1 4 112-16,5 0 20 0,-4 0 4 0,3 4 0 15,1 0-53-15,0-1-11 0,8 1-3 0,0 0 0 16,5 4-41-16,-5-5-8 0,5 1-1 0,-1 0-1 16,5 4-46-16,0-1-10 0,-5 1-2 15,5-1 0-15,0-3-136 0,0 0-28 0,0-4-6 0,-1 0-1 16</inkml:trace>
  <inkml:trace contextRef="#ctx0" brushRef="#br0" timeOffset="81734.335">23042 3926 2656 0,'0'0'59'0,"0"0"12"16,9 8 2-16,-1 3 1 0,1 8-59 0,-5 8-15 0,5 0 0 0,-5 11 0 0,5-8 19 0,-5 12 1 16,-4 0 0-16,0 3 0 0,4 4-20 0,-4 5 0 15,0-5 0-15,0 8-807 16,0 0-162-16</inkml:trace>
  <inkml:trace contextRef="#ctx0" brushRef="#br0" timeOffset="83994.5062">7876 1967 1940 0,'0'0'43'0,"5"7"9"0,-5-7 1 0,4 12 1 0,4-1-43 0,1 0-11 0,0 1 0 0,3-5 0 16,5 1 44-16,1 0 6 0,-1-1 2 0,0 1 0 15,4-8-13-15,1 4-3 0,-10-4 0 0,5-4 0 16,-8 0-22-16,8 0-5 0,0-3-1 0,-4-9 0 16,0 1-8-16,4-4 8 0,0-7-8 0,4-5 8 15,1-3-26-15,8-8-6 0,0-7 0 0,8-12-974 16</inkml:trace>
  <inkml:trace contextRef="#ctx0" brushRef="#br0" timeOffset="89025.6789">11355 13657 1335 0,'-39'15'29'0,"27"-11"7"0,12-4 0 0,-9 11 2 0,-17-3-30 0,5 0-8 0,21-8 0 0,-4 7 0 16,-5-7 35-16,1 4 5 0,-9 0 2 0,8-4 0 15,0 0 1-15,1 0 0 0,-1-4 0 0,1 0 0 16,-5-3 5-16,0-5 0 0,5 5 1 0,8-5 0 16,8 1-35-16,-8-4-14 0,-4-1 11 0,0-3-11 15,12 0 12-15,-8 0-4 0,4 0-8 0,-8-3 12 16,-4-1-1-16,8-4-1 0,12 1 0 0,-7-1 0 15,-14 0 3-15,9-3 1 0,13-4 0 0,-4 4 0 0,3-8 6 16,-7 3 0-16,-10-3 1 0,10 4 0 0,16-4-5 0,-8 0-2 16,-13 0 0-16,0-4 0 0,0 4 2 0,8 1 0 15,-3-5 0-15,-5 0 0 0,-9 0-16 0,18 0 11 16,3-3-11-16,6-5 10 0,-10 1-10 0,5-4 0 16,-4 0 0-16,8 3 0 0,8-3 0 0,-8 0 0 15,-12 0 0-15,7 0 0 0,1-4 0 0,0 0 0 16,-4 0 0-16,-1-8 0 0,-8 4 0 0,9 1 0 15,-1 3 0-15,1 0 0 0,-5 0 0 0,0 0 0 0,5-4 0 0,-1 4 0 32,5-4 0-32,-8-3 0 0,-5-5 0 0,4 5 0 15,9-1 0-15,-5 1 0 0,-4-1 0 0,-4 1-11 16,0-1 11-16,5-3 0 0,8-8 0 0,-5 3 0 0,-12 5 0 16,12-4 8-16,5 0-8 0,-4 0 0 0,-1 3 0 0,1 1 0 15,-5 0 0-15,5-5 0 0,8-3 0 0,-9 4 0 16,-12 4 0-16,8 0-8 0,1-5 8 0,-1 5 0 15,-4-4 8-15,0 0-8 0,-9-4 0 0,9 0 0 16,5 0 0-16,-1 4 0 0,-4-4 0 0,0 7 0 16,0-3 0-16,4 0 0 0,9 4 0 0,-9-8 0 15,-4 0 0-15,0 0 0 0,9 4 0 0,-5 3 0 16,-4 1 0-16,0-1 0 0,-4-6 0 0,4 2 0 16,8-3 0-16,-8 0 0 0,-8-3 0 0,3-1 0 15,5 4 0-15,5 4 0 0,-1-4 0 0,0-4 0 16,-4 0 0-16,5 1-8 0,7-1 8 0,-3 4 8 15,-9 4-8-15,-4 0 11 0,8-4-11 0,-4 0 0 0,4-4 0 0,-4 4 0 0,-8-4 0 0,8 4 0 16,12 0 0-16,-3-4-11 0,-5 4 11 0,5-3 0 16,-1-5 0-16,1 1 0 0,21 3 0 0,-13 0 0 15,-9 0 0-15,5 1 0 16,4 3-47-16,0 0-13 0,-4-4-4 0,-4 4 0 0,-1 0 101 0,9 0 20 0,9 4 4 16,-9-4 1-16,-8 8-48 0,8-1-14 0,4 1 0 0,5-1 8 15,0-3-8-15,-1 4 0 0,-8 3 0 0,5 1 0 16,12 3 0-16,-4 0 0 0,-13 4 0 0,8 0 0 15,-3 0 0-15,8 4-8 0,0 0 8 16,0-4 0-16,-9 4 0 0,9 0 0 0,13 7 0 0,-1-3 0 16,1 7-9-16,0 4 9 0,0-4-10 0,-1 8 10 15,1 4-10-15,0 3 10 0,-5-3-10 0,1 7 10 16,-1 0-9-16,1 4 9 0,3 0-8 0,5 4 8 16,0 4-9-16,-4-1 9 0,0 5-10 0,-1 7 10 15,5 0-20-15,-4 7 1 0,4 5 1 0,-8-1 0 16,-1 8-5-16,1 0-1 0,-5 4 0 0,4 7 0 15,-4 0 12-15,5 5 3 0,-5 3 0 0,5 7 0 16,-5 12 9-16,0 0-8 0,4 0 8 0,1 4-8 16,-5 3 8-16,0 1 0 0,0 0 0 0,1 3 0 15,-5 0 0-15,-5 8 12 0,5 8-2 0,0-1-1 0,-4 1 1 0,4-1 0 16,-5-3 0-16,-3 8 0 0,3 7 10 0,1-1 3 16,-5 1 0-16,5 0 0 0,-1-3-23 0,1-1 0 15,-5 0-12-15,1 4 4 0,-1 7 20 0,5 1 4 16,-1-4 0-16,1 3 1 0,0-7-17 15,-5 8 0-15,0-5 0 0,1 1 0 0,-1 4 8 0,1-5-8 16,-5-3 12-16,4 0-12 0,-4 8 16 0,0-1-4 16,-4-3-1-16,0 0 0 0,0-8-3 0,0 4-8 15,-1 4 12-15,1 0-4 0,-4-1-8 0,4 1 10 16,-1-8-10-16,-3 0 10 0,-1 0-10 0,1 8 8 16,-5 0-8-16,5 0 8 0,-1-4-8 0,-3-4 0 15,3 4 9-15,-4 0-9 0,5 7 0 0,-5-3 0 0,1-4 0 16,-5 0 0-16,4 0 0 0,-4 0 0 0,0 0 0 15,0 0 0-15,0 3 0 0,0-3 0 0,0-3 0 0,-4-5 0 16,4 0-8-16,-5 1 8 0,1-1-8 16,-5 0 8-16,9 1 0 0,-4-5 0 0,-4-3 0 0,-1 0 0 15,1 0 0-15,-1 3 0 0,0 1 0 0,-3-1 8 16,-1-3-8-16,4-4 0 0,-4 0 0 0,1-4 0 16,-1 0 0-16,-4 4 0 0,0-4 0 0,0 4 0 15,-1-4 0-15,1 1 0 0,0-1 0 0,0-4 0 16,0 1 0-16,-4-1 0 0,-1 4 0 0,-8 0 0 15,5 0-8-15,-1 1-4 0,5-5 0 0,-5 0 0 16,5 1 12-16,-5-1-13 0,5 4 5 0,-5-3 8 16,0 6 0-16,5-2 0 0,-5-1 0 0,5 0 0 15,0 0 0-15,-1 4 0 0,1-4 0 0,0 4 0 16,-5 4-9-16,5 4 9 0,-1-5 0 0,1 1 0 0,0 0-16 0,3 0 4 16,1 3 1-16,5 1 0 15,-6-1-101-15,6 1-20 0,3-1-4 0</inkml:trace>
  <inkml:trace contextRef="#ctx0" brushRef="#br0" timeOffset="90303.3924">22436 3835 1562 0,'0'12'34'0,"0"3"7"0,-5 8 2 0,-3-1 1 0,3 9-35 0,1 3-9 0,0 0 0 0,0 8 0 16,-1 0 0-16,5 3-16 0,5 5 4 0,-1 3 1 15,0-4 11-15,0 1 16 0,1-1-4 0,3 0-1 16,5-3-11-16,-4 0 0 0,-5 3 0 0,5 0 0 15,3 4 8-15,1 1 0 0,0-1 0 0,0 4 0 16,-5-4 4-16,9-4 0 0,1-3 0 0,-1-1 0 16,0 1 26-16,0-4 6 0,4-4 0 0,1-4 1 0,-1-4-13 15,0 1-2-15,5-1-1 0,4-3 0 0,-5-4 5 16,5-1 1-16,0-7 0 0,0-3 0 0,4-1-14 16,5-3-2-16,-5-1-1 0,-4-7 0 0,4 0-2 0,0-7 0 15,-4-5 0-15,4-3 0 0,1-4 5 0,-5 0 1 16,-1-11 0-16,1 0 0 0,-4-5-4 15,8-3-1-15,-4 0 0 0,0-11 0 0,0-4-8 0,4-4-1 16,-4 0-8-16,-4-4 12 0,-1 0-12 0,1-3 0 16,4-1 0-16,0 4 0 0,0 1 0 0,-5-1 0 15,-3-4-8 1,3-3 8-16,1-4 0 0,-9 7 0 0,0 1 0 0,0 3 9 0,-4 0-1 16,-4 0 0-16,-5 8 0 0,4 0 0 0,-8 0 4 0,0 0 1 15,0-4 0-15,0 4 0 0,-4 7-5 0,0 8-8 16,0-4 11-16,8 8-722 15,-4-4-144-15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02T18:23:00.60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10923 147 1627 0,'0'0'36'0,"0"0"7"0,-4-3 1 0,4 3 2 0,-4-12-37 0,4 12-9 0,0 0 0 0,0 0 0 16,-5-7 20-16,5 7 3 16,0 0 0-16,9 0 0 0,-9 0-23 0,9 0 0 15,3 0 0-15,5 7 0 0,9 5 0 0,-9-9 0 0,-4 5 0 0,4 3-8 16,4 8 8-16,1-3 0 0,-1 3 0 0,-4 0 0 16,-4 0 0-16,4 0 0 0,5 7 0 0,-10-3 0 15,-7 0 25-15,7-4 1 0,6 7 0 0,-1 5 0 16,0-9-6-16,-4 1-2 0,-5 0 0 0,9 0 0 15,9-4 14-15,-13 0 2 0,-5 0 1 0,1-4 0 16,4 0-9-16,-1 0-2 0,1-7 0 0,-13-8 0 16,0 0-11-16,5 15-2 0,7-7-1 0,1 3 0 15,-13-11-10-15,4 12 0 0,9-5 0 0,-4 1 8 16,4-1 2-16,-13-7 0 0,0 0 0 0,0 0 0 0,12 4 15 0,-12-4 3 16,0 0 1-16,0 0 0 0,0 0-14 0,0 0-3 15,0 0-1-15,0 0 0 0,-8-4 8 0,8 4 1 16,0 0 1-16,0 0 0 0,0-7 12 0,0-1 3 15,-9-3 0-15,9 3 0 0,5-3-12 0,-5-1-1 16,-9-7-1-16,5 4 0 0,4 0-8 0,-9-4-2 16,9 0 0-16,-13-4 0 0,1-3-12 0,-1 3 9 15,4-8-9-15,1 9 8 0,-5-5-8 0,0 4 0 16,5 1 9-16,3 3-9 0,10 3 0 0,-14 1 8 16,-4 0-8-16,5 4 0 0,8-1 0 0,-5 5 0 15,-3 3 0-15,-5-4 0 0,-4 1 0 0,8-1 0 0,9 8 0 16,-4-4 8-16,-9-3-8 0,13 7 0 0,0 0 0 0,0 0-8 15,0 0 8-15,0 0 0 0,0 0 0 0,4 7-8 16,9 12 0-16,-4-11 0 0,-9 3 0 0,0 1 0 16,8 3 8-16,1 0-12 0,0 4 12 0,-5 4-12 15,-4-12 12-15,8 8 0 0,9 8 0 0,1-8-8 16,-6 3 8-16,5 1 0 0,-4 0 0 0,9 0 0 16,-1 0 0-16,0 3 0 0,-8-11 0 0,0 4 8 15,0 0-8-15,4 0 0 0,0-3 8 0,-8-1-8 16,-5 4 0-16,4-8 0 0,9 4 0 0,-4-3 0 15,-4-1 8-15,-1 1 1 0,5-5 0 0,0 5 0 16,0-5 3-16,0-3 1 0,-13-4 0 0,8 11 0 16,9-11 3-16,-8 8 0 0,-9-8 0 0,0 0 0 15,0 0 4-15,0 0 2 0,0 0 0 0,0 0 0 16,0 0 11-16,-9-4 3 0,-4 0 0 0,1-3 0 16,3-1-17-16,-4 4-3 0,-4 1-1 0,9-5 0 0,8 8 1 0,-13-4 1 15,-9 0 0-15,5 1 0 0,0-1-5 0,0 0 0 16,0-4-1-16,-4 5 0 0,-5 3-3 0,9 0 0 15,4 0 0-15,0 0 0 0,-4 0-8 0,4 0 0 16,1 0 0-16,3 3 8 0,9-3-8 0,0 0-12 16,-13 8 2-16,5-4 1 15,8-4-132-15,0 11-27 0,-5-3-4 0</inkml:trace>
  <inkml:trace contextRef="#ctx0" brushRef="#br0" timeOffset="29033.241">19525 2639 1738 0,'0'0'38'0,"0"0"8"0,0 0 2 0,0 0 1 0,0 0-39 0,9 0-10 0,0 0 0 0,-1 4 0 15,1 0 42-15,3-1 6 0,-3-3 2 0,0 4 0 16,-9-4-11-16,12 8-3 0,1-1 0 0,-4-3 0 16,-9-4-19-16,13 4-4 0,-1-4-1 0,-3 4 0 15,-9-4-4-15,8 3 0 0,1 1-8 0,-9-4 12 16,0 0-12-16,0 0 9 0,9 4-9 0,-1 0 8 16,1 0-8-16,-9-4 12 0,0 0-12 0,12 7 12 15,-3 1-4-15,0 3-8 0,-1-3 12 0,5-4-4 16,-5 3 10-16,1 1 2 0,-5-1 0 0,-4-7 0 15,0 0-20-15,9 8 0 0,-5 0 0 0,5-1 0 16,-5 1 0-16,-4-8 0 0,4 7 8 0,-4 5-8 16,9-1 0-16,-13 1 0 0,-1-1 0 0,5 0 0 15,-8 1 0-15,3-1 0 0,10 1 0 0,-10 3 0 16,1 0 0-16,0 4 0 0,4-4 0 0,-4 4 0 16,-1 0-11-16,1 4-2 0,4-8-1 0,0 8 0 0,4 0 22 0,-4-1 4 15,0-3 0-15,0 0 1 0,9 4-13 0,-1 0 0 16,1-4 8-16,0 0-8 0,-1-8-9 0,5 8-5 15,-5-7-1-15,1 3 0 0,0 0 15 0,-1-3 0 16,5-1 0-16,0 0 0 0,0-3 0 0,-1 0 0 16,1-1 8-16,4-3-8 0,0 0 10 0,0-4-2 15,5 0 0-15,-1-4 0 0,-4 0 4 0,5-3 0 16,-1 3 0-16,0 0 0 0,-4-7-12 0,1 3 10 16,-1-7-10-16,0 7 10 0,-4 1-10 0,-1-1 0 15,1 0 0-15,-4 1 0 0,-5 3 0 0,-4 4 0 16,0 0 0-16,0 0 0 0,0 0 0 0,0 0 0 15,0 0 0-15,0 0 0 0,0 0 0 0,0 0 0 16,-4 8 0-16,-1 3 0 0,1 0-9 0,0 5 9 16,-5-5 0-16,5 8 0 0,0-4 0 0,4 8 0 0,-4-4 0 0,4 0 0 15,-5 4 0-15,1-1 0 0,4 5-9 0,-4 3 9 16,4-3 0-16,-5 3 0 0,5-3 0 0,0 0 0 16,-4-1 0-16,0 1 0 0,0-4 0 0,-1-4 0 15,1 3 12-15,4-3 3 0,-8-3 0 0,3 3 0 16,1-4 15-16,0 4 3 0,-5-8 1 0,1 4 0 15,-1-3 2-15,1 3 0 0,-1 0 0 0,0-7 0 16,-3-1-1-16,3 1 0 0,1-4 0 0,-1 3 0 16,0 1-21-16,1-4-4 0,8-4-1 0,0 0 0 15,-9 3-9-15,1 5 0 0,-1-8 0 0,9 0 0 16,-13 4-16-16,9-4-9 0,-9 0-2 0,9-4-773 16,-4 0-156-16</inkml:trace>
  <inkml:trace contextRef="#ctx0" brushRef="#br0" timeOffset="42502.2409">4902 8955 1717 0,'0'0'37'0,"0"0"8"0,0 0 2 0,0 0 2 0,0 0-39 0,0 0-10 0,0 0 0 0,0 0 0 0,-8 0 34 0,8 0 5 16,0 0 1-16,0 0 0 0,0 0-31 0,-13-4-9 15,4 0 0-15,9 4 0 0,0 0 0 0,0 0 0 16,0 0-15-16,-8 0 5 0,-5 4 10 0,4-4 0 16,-3-4 0-16,12 4-8 0,-9 4 25 0,0 0 6 31,1-4 1-31,-5 0 0 0,9 4 29 0,-9 0 7 0,4-4 0 0,1 3 1 16,4-3-10-16,4 0-3 0,0 0 0 0,-5 0 0 15,5 0-20-15,-12 0-4 0,3 0 0 0,9 0-1 16,0 0-14-16,0 0-9 0,-9-3 12 0,9 3-12 15,0 0 0-15,-8 3 0 0,-1-3 0 0,1 0 0 16,8 0 0-16,0 0 0 0,0 0 0 0,-9 0 0 16,1 0 8-16,8 0-8 0,0 0 0 0,-13 4 0 15,13-4 22-15,-9-4-2 0,9 4-1 0,-8 0 0 16,-9 0-19-16,12 0 0 0,5 0 0 0,0 0 0 16,0 0 8-16,-8 4-8 0,-5 0 9 0,13-4-9 15,0 0 0-15,0 0 0 0,-9 0 0 0,1 0 0 16,-5 4 0-16,5 0 0 0,3-4 0 0,-3 0 0 15,-5 3 0-15,4 1-8 0,1 0 8 0,-1 0 0 0,1 0 0 16,3 3 0-16,-3-3 0 0,4 0 0 0,-1 0 0 16,-3 3 0-16,-1-3 0 0,9-4 0 0,0 0 0 0,-4 8 0 15,0-5 0-15,-5 1 0 0,9-4 0 0,0 0 0 16,-4 8-8-16,0 3 8 0,-1-3 0 0,-3-1 9 16,8-7-1-16,0 8 0 0,0-8-8 0,0 8-11 15,-9-1 3-15,5 5 0 0,0-1 8 0,-1-3 0 16,1-1 0-16,0 1 0 0,4 3 0 0,-4-3 0 15,4-8 0-15,0 7 0 0,-5 5 0 0,5-12 0 16,0 0 0-16,0 7 0 0,0-7 8 0,-4 8-8 16,4 3 8-16,0-11-8 0,0 0 0 0,0 0 0 0,0 8 0 0,0-1 0 15,0 1 0-15,0-8 0 0,0 0 0 0,0 0 0 16,-8 8 0-16,8-8 0 0,0 0 0 0,0 0 0 16,0 0 0-16,0 7 0 0,0 1 0 0,0-8 0 15,0 0 0-15,8 11 9 0,-8-11-9 0,0 0 10 16,0 8-10-16,0-8 0 0,9 7 9 0,-1 1-9 15,-8-8 0-15,0 0 0 0,9 11 0 0,-5 1 0 16,0-1 0-16,5 1 0 0,-1-5 0 0,-3 1 0 16,3 3 0-16,1-3 0 0,-9-8-9 0,8 11 9 15,1-3 0-15,-1-1 0 0,-8-7 0 0,9 12 0 16,-1-5 0-16,1 1 0 0,0 0 0 0,-9-8 0 16,4 11 0-16,4-3 0 0,1-1 0 0,-1 1 0 15,-8-8 0-15,9 11 0 0,0 1 0 0,-1-5 0 16,5 5 0-16,-5-5 0 0,-8-7-9 0,9 12 9 15,-5-5 0-15,1 4 0 0,-1 1 0 0,0-5 9 16,5 1-9-16,-9-8-14 0,0 0 3 0,-5 11 1 0,1-3 10 0,4-8 8 16,-4 11-8-16,0-3 11 0,4-8-11 0,0 11 0 15,-9 1 0-15,0-1 0 0,5 1 0 0,4-12 0 16,-4 7 0-16,0 5 0 0,-5-5 0 0,1 5 0 16,-1-5 0-16,5 1 12 0,-9-1-12 0,4 1 0 15,9 0 0-15,-12-5-11 0,7 5 11 0,-3 0 0 16,3-5 0-16,-7 9 0 0,7-5 0 0,-3 5 0 15,-1-5 0-15,5 1-12 0,0 3 12 0,-9 1 0 16,4-1 0-16,1 1 0 0,-1-5 0 0,1 1 0 16,3-1 10-16,-3 5-10 0,4-1 0 0,-5 1 0 0,9-1 0 15,-8 8-10-15,-1-8 10 0,5 4 0 0,-1 1 0 0,1-1 0 16,4 0 0-16,0 0 0 0,0 0 0 0,-8 4-8 16,8-3 8-16,-5 3 0 0,10 0 0 15,-5-4 0-15,0 4 0 0,8-8 0 0,-8 4 0 0,4 1 0 16,5-5 0-16,0 4 0 0,-1 0 0 0,-4-3 0 15,9 3 0-15,0 0 11 0,0 0-3 0,-5 0 0 16,1-3-8-16,4 3-11 0,0 0 3 0,-1 0 0 16,-3 1 8-16,-1-1 11 0,5-4-3 0,4 4 0 15,-8 4-8-15,4-3 0 0,-5-1 0 0,5 0 0 16,4 4 0-16,-4 0 0 0,-4 0 0 0,-5 0 0 16,0 8 0-16,0-5 0 0,5 1 0 0,-5 4 0 15,-4-1 0-15,9 1-11 0,-9-1 3 0,0 1 0 16,4 3 8-16,0-3 0 0,-8 0 0 0,4-5 0 15,4 5 0-15,1-4 0 0,3 0 0 0,1-4 0 0,-5 0 0 0,0 3 11 16,9-3-3-16,0 0 0 0,-5-3-8 0,10-1-11 16,3-4 3-16,0-3-731 15,5-5-145-15</inkml:trace>
  <inkml:trace contextRef="#ctx0" brushRef="#br0" timeOffset="43939.8032">7043 9589 1468 0,'0'0'32'0,"0"0"8"0,0 0 0 0,0 0 1 0,-8-4-33 0,8 4-8 0,0 0 0 0,0 0 0 16,-9-3 45-16,9 3 7 0,-9 0 2 16,1-4 0-16,-1 0-36 0,5 4-7 15,4 0-2-15,0 0 0 0,-8 4-1 0,8-4 0 16,-9 4 0-16,0-4 0 0,9 0 29 0,-8 7 6 0,4-3 1 0,4-4 0 15,0 0 24-15,0 0 4 0,-9 8 2 0,9-8 0 16,0 0-18-16,0 0-3 0,-4 7-1 0,4-7 0 16,0 15-20-16,0-3-5 0,0-12-1 0,0 11 0 15,8-3-12-15,-3 3-2 0,-5-11-1 0,4 8 0 16,-4-8-3-16,4 11 0 0,5-7 0 0,-1 4 0 16,-8-8 1-16,9 7 0 0,-1 1 0 0,1-1 0 15,-9-7-9-15,8 4 12 0,1 4-12 0,4-4 12 16,0-1-1-16,-5 1 0 0,1 0 0 0,4 0 0 15,-1-4-11-15,1 4 8 0,0-1-8 0,0-3 8 16,0 4-8-16,4 0 10 0,-4 0-10 0,4-4 10 0,0 0-10 16,0 4 12-16,0-1-12 0,0-3 12 0,4-3 4 0,1 3 2 15,-5 0 0-15,0 0 0 0,0 3-18 0,0-3 0 16,0-3 0-16,-4 3 0 0,4 0 8 0,-4 0-8 16,4 3 0-16,-4-3 0 0,4 0 0 15,-4 0 0-15,0 4-11 0,4-4 11 0,-4 0 0 0,4-4 9 16,-5 4 1-16,6 0 0 0,-1-3-10 0,-5-1 12 15,6 0-12-15,-1 0 12 0,-5 0-12 0,1 4 0 16,4-3 0-16,-4-1 0 0,0 4 0 0,4-4 8 16,-4 4-8-16,0-4 0 0,4 0 0 0,-4 4 0 15,4-3 0-15,-4 3 0 0,-1-4 0 0,5 0 0 0,1 0 8 16,-1 4-8-16,0 0 0 0,0-4 0 0,-4 1 0 0,4-1 8 16,-4 4-8-16,4-4 8 0,4 0-8 0,-4 4 8 15,0 0-8-15,0 0-9 0,0 0 9 0,1-4-13 16,3 1 13-16,-8 3 0 0,4-4 0 0,-4 4 0 15,4 0 0-15,0 0 0 0,0-4 0 0,-4 4 0 16,0 0 0-16,-1-4 10 0,5 4-10 0,1 0 12 16,-6 0-12-16,10-7 8 0,-5 3-8 0,0 4 8 15,0-4-8-15,0 4 0 0,0 0 9 0,0 0-9 16,0 0 0-16,0 0 0 0,1 0 0 0,-1 0 8 16,4 0-8-16,-4-4 0 0,0 4 0 0,5-4 0 15,-10 4 0-15,5 0 0 0,5 0 0 0,-1 0 0 16,1 0 8-16,-1 0 0 0,0 0 0 0,1-3 0 15,-5-1-8-15,4 0 0 0,-4 4 0 0,5-4 0 16,-5 4 0-16,0 0 0 0,4 0 0 0,-4 0 0 0,-4 0 0 16,4 0 0-16,5 0 0 0,-1 0 0 0,-4 0 0 0,0 0 0 15,4 4 0-15,-3-4 0 0,-1 0 0 0,4-4 0 16,0 4 0-16,1 0 0 0,-1 4 0 0,0 0 0 16,5-4 0-16,0 0 0 0,-9 0 0 0,4 0 0 15,5 4-8-15,-9-4 8 0,4 0 0 0,-4 0 14 16,5 0-2-16,-1 0 0 0,-4 0-12 0,0 0 0 15,0 3 0-15,1-3 0 0,3 0 0 0,-4 4 0 16,0-4 0-16,-4 0 0 0,4 0 0 0,-4 0 9 16,4 0-9-16,-4 0 8 0,0 0-8 0,4-4 8 15,0 4-8-15,-4-3 8 0,-1 3-8 0,5 3 8 16,-4-3-8-16,4 4 8 0,0-4-8 0,-4 0 8 16,4 0-8-16,0 4 8 0,1 0-8 0,-6-4 0 15,5 0 0-15,-4 0 0 0,4 0 0 0,-4 0 8 0,4 0-8 16,-4 0 0-16,-4 4 10 0,-1-1-10 0,1-3 12 0,4 4-12 15,-1-4 15-15,1 0-4 0,-13 0-1 0,4 4 0 16,5-4-1-16,-9 0 0 0,0 0 0 0,0 0 0 16,0 0-9-16,0 0 10 0,0 0-10 0,0 0 10 15,0 0-10-15,0 0 0 0,0 0 0 0,9 8 8 16,-5-1-8-16,-4-7 0 0,0 0 0 0,0 0 0 16,0 0-16-16,0 0 0 0,-4 8 1 0,4-8 0 31,0 11-118-31,0-3-24 0,-5-1-5 0</inkml:trace>
  <inkml:trace contextRef="#ctx0" brushRef="#br0" timeOffset="55169.4346">7210 10299 1314 0,'0'0'28'0,"0"0"7"0,-5 12 1 0,5-12 1 0,-4 7-29 0,-4 5-8 0,8-12 0 0,0 0 0 15,0 0 74-15,0 0 14 0,0 0 2 0,0 0 1 16,-5 7-48-16,5-7-10 0,0 0-1 0,0 0-1 15,0 0-8-15,0 0-2 0,0 0 0 0,0 0 0 16,0 0 7-16,5 12 2 0,-1-1 0 0,-4-11 0 16,0 0 15-16,0 0 3 0,8 8 1 0,-8-8 0 15,9 4 2-15,0-1 0 0,-1-3 0 0,5 4 0 16,4 4 1-16,-4-4 0 0,0-1 0 0,0-3 0 16,-5 0-20-16,1 4-4 0,3-4-1 0,1-4 0 15,-13 4-19-15,17 4-8 0,-4 4 8 0,4-8-8 16,0 0 0-16,-4 4 0 0,0-1 0 0,0 1 0 15,4 0 0-15,0-4 8 0,-4 0-8 0,4 4 0 16,0-4 31-16,4 0 1 0,-4 0 0 0,1 0 0 16,-1 4-32-16,4-4 0 0,0 0 0 0,1-4 0 15,-1 4 0-15,0-4 11 0,1 4 0 0,-1 0 0 0,1 4-1 16,-5 0 0-16,8-4 0 0,-8 3 0 0,5-3 0 16,-1 0 0-16,0 0 0 0,1 0 0 0,-9 0-10 0,8 0 0 15,0 0 0-15,1 0 0 0,-1 0 12 0,-4 0-4 16,5 0 0-16,-1 0 0 0,0 0-8 0,1 0 0 15,-5 0 0-15,4 0 0 0,1 0 0 0,-5 0 8 16,8 0-8-16,-8 0 8 0,0-3 2 0,5-1 0 16,-1 0 0-16,5 4 0 0,-9 0-10 0,4 0 12 0,1-4-12 15,-1 0 12-15,5 1-4 0,-1-1 0 0,1-4 0 0,0 4 0 16,3-3 0-16,1 3 0 0,-4-4 0 0,0 5 0 16,-5-1-8-16,5-4 0 0,-5 4 9 15,5 1-9-15,-9-1 8 0,4 0-8 0,5 0 8 16,-9 4-8-16,4 0 0 0,1-4 0 0,-5 4 0 0,0 0 0 15,4-3 0-15,1 3 0 0,-1-4 0 0,-4 4 0 16,4 0 0-16,1-4 0 0,-5 4 0 0,4 0 8 16,-4-4-8-16,0 4 9 0,0-4-9 0,5 4 10 15,-5 0-10-15,4 0 0 0,1 0 9 0,-1 0-9 16,0 0 0-16,-4 4 9 0,1-4-9 0,-1 0 0 16,4-4 14-16,0 4-4 0,-8 0-1 0,4 0 0 15,0 0 0-15,-4 0 0 0,0-3 0 0,0 3 0 16,0 0-9-16,-5 0 12 0,1 0-12 0,-9 0 12 15,13 0-12-15,-13 0 10 0,8 0-10 0,1 0 10 16,-1 0-2-16,-8 0-8 0,0 0 12 0,9 3-4 16,-9-3-8-16,0 0 0 0,0 0 0 0,0 0 0 0,0 0 0 0,0 0 0 15,4 8 0-15,-4-8 0 0,0 0 0 0,4 8 0 16,1-5 0-16,-5-3 0 0,0 0 14 0,0 0-2 16,0 0-1-16,8 12 0 0,-8-12-1 0,0 0 0 15,13 4 0-15,-4-1 0 0,-9-3-10 0,8 4 12 16,5 0-12-16,-13-4 12 0,4 0-12 0,9 4 0 15,-4 0 0-15,-9-4 0 0,8 0 0 0,-8 0 0 16,13 3 0-16,-5-3 0 0,1 0 0 0,4 0 0 16,-9 0 0-16,5 4 0 0,-1-4 0 0,-8 0 10 15,9 0-10-15,-1 0 10 0,-8 0-10 0,13 0 0 0,-4 0 9 16,-1 0-9-16,1 0 0 0,-1-4 8 0,-8 4-8 0,5 0 0 16,3-3 0-16,-8 3 9 0,9 0-9 0,-9 0 0 15,0 0 8-15,0 0-8 0,0 0 0 0,0 0 0 16,0 0 9-16,0 0-9 0,0 0 0 0,0 0 9 15,0 0-9-15,0 0 0 0,0 0 0 0,0 0 8 16,0 0-8-16,0 0 0 0,0 0 0 0,0 0 0 16,0 0 0-16,0 0-9 0,0 0 9 0,0 0 0 31,0 0-55-31,0 0-4 0,0 0-1 0,0 0-890 0,0 0-178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02T18:25:31.25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17115 3045 1702 0,'0'0'37'0,"-8"0"8"0,-1 0 2 0,1-3 1 0,-1 3-38 0,5 0-10 0,0-4 0 0,4 4 0 15,0 0 64-15,0 0 12 0,-5 0 1 0,5 0 1 16,0 0-40-16,0 0-8 0,0 0-2 0,0 0 0 15,9 11-12-15,-5 0-4 0,5 1 0 0,-5 7 0 0,-4 0-2 0,4 4-1 16,0-4 0-16,-4 3 0 0,5 5-9 0,-5-8 10 16,0 4-10-16,4 0 10 0,-4-4 10 0,0 0 1 15,4 0 1-15,1 0 0 0,-1 0-22 0,0-4 0 16,5 0 0-16,-5-4 0 0,4 1 0 0,5-1-8 16,-4 1 8-16,4-5-8 0,0 1 8 0,-1-1 8 15,-3 1-8-15,8-1 11 0,-4-3-11 0,0 0-11 16,-1 0 3-16,1-4 0 0,4 4 8 0,-4-4 0 15,9-4 10-15,-5 4-10 0,0 0 21 0,4-4-1 16,0 4-1-16,5-4 0 0,0 0 1 0,-1 4 1 16,5-7 0-16,4 3 0 0,1 4 3 0,-1-4 0 0,4 4 0 15,1-4 0-15,3 4-24 0,-3 0 0 0,4 0 0 16,-5 4 8-16,1-8-8 0,-1 8 0 16,5 0 0-16,-5-4 0 0,5 4 0 0,4-4 0 15,0 4 0-15,4-4 0 0,9 3-12 0,-4-3-1 0,-5 4 0 0,4 0 0 16,5 0-3-16,-4 0-1 0,-1 3 0 0,-3-3 0 15,-1 0 17-15,5 0 14 0,-5 3-2 0,4-3-1 16,1 0-11-16,-1-4 0 0,10-4 0 0,-6 4 0 16,-3 0 0-16,4-4 0 0,-9 0 0 0,5-3 0 15,-5 3 22-15,4 0-1 0,-3-3 0 0,3-1 0 16,-8-7-21-16,0 3 0 0,0 5 0 0,-4-4 0 16,-5 3 0-16,5-3 12 0,-9-1 0 0,1 1-1 15,-5-1 6-15,-1 1 2 0,-7 0 0 0,-1 3 0 16,-4-3 1-16,0 3 1 0,5-3 0 0,-9 3 0 15,-5-3-4-15,1 3-1 0,-1 0 0 0,1 1 0 16,-5-1 4-16,0 1 1 0,-4-1 0 0,0 0 0 0,0 5-5 16,0 3-2-16,-8-4 0 0,3 0 0 0,-3 4-14 15,4 0 0-15,4 0 0 0,-9 0-841 16,1 0-169-16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02T18:25:54.85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12338 4170 1549 0,'-30'0'44'0,"30"0"9"0,0 0-42 0,0 0-11 15,0 0 0-15,0 0 0 0,-13 0 95 0,13 0 17 0,0 0 3 16,0 0 1-16,0 0-80 0,0 0-16 0,0 0-4 0,0 0 0 16,9 7-16-16,-9-7 0 15,0 0 0-15,0 0 0 0,4 8-8 0,0 3 8 0,-4 0-13 0,4 1 5 16,-4-8 8-16,5 7 9 0,-5-11-1 0,0 0-8 16,-5 4 47-16,5-4 2 0,5 4 1 0,3 3 0 15,5-3-2-15,-4 0 0 0,-9-4 0 0,0 0 0 16,12 4-17-16,-3-4-4 0,-9 0-1 0,8 0 0 15,1 0-4-15,0 0-1 0,-1 0 0 0,-8 0 0 16,0 0-21-16,0 0 0 0,17 3 0 0,-4-3 8 16,-13 0-8-16,9-3 11 0,3 3-11 0,1 0 12 15,4 0-12-15,-4 0 0 0,0 0 0 0,0 0 8 16,8-4-8-16,-4 4 0 0,-8 0 0 0,4-4 0 16,-5 0 0-16,1 0 0 0,8 4 8 0,0 0-8 15,-9-7 8-15,5 7-8 0,4 0 0 0,0-4 8 0,1 4-8 16,-1-4 8-16,-5 8-8 0,6-4 8 0,-1 0-8 0,4 0 0 15,-4 8 9-15,0-8-9 0,0 0 0 0,5 0 0 16,-1-8 0-16,0 8 0 0,-4-4 9 0,5 4-9 16,-1 0 12-16,1 0-12 0,-1 0 13 15,0 0-4-15,1-4-1 0,-1 8 0 0,0 0-8 0,1 4 8 16,-9-5-8-16,4 1 8 0,0 0-8 0,-4 4-14 16,4-5 3-16,0 1 1 0,4-4 10 0,-4 4 0 15,-4 4 0-15,4-5 8 0,-4 1 18 0,4-4 4 16,-4 4 1-16,0 0 0 0,-5 0-18 0,1-4-3 15,-9 0-1-15,8 3 0 0,-8-3-1 0,0 0 0 0,0 0 0 16,0 0 0-16,0 0-8 0,0 0 0 0,0 0 0 0,0 0 8 16,0 0-8-16,0 0-14 0,0 0 3 0,0 0-808 15,0 0-161-15</inkml:trace>
  <inkml:trace contextRef="#ctx0" brushRef="#br0" timeOffset="8688.0577">17389 3406 1116 0,'0'19'24'0,"-4"-11"6"0,-1-1 1 0,5 1 0 0,0-8-31 0,-4 7 0 0,0 5 0 0,-1-1 0 16,1 1 104-16,0-1 16 0,4 0 2 0,0 5 1 16,-4-5-65-16,4 0-13 0,-5 8-2 0,5 0-1 15,-4-3-15-15,4 3-3 0,-4-8-1 0,4 8 0 0,-4 0-12 16,4-4-3-16,-5 4 0 0,1-4 0 0,0 1-8 0,4 3 0 16,-9-4 0-16,9-4 8 0,-4 1-8 0,4-5-12 15,-4 5 2-15,4-5-526 16,0-7-106-16</inkml:trace>
  <inkml:trace contextRef="#ctx0" brushRef="#br0" timeOffset="9047.3198">17795 3391 1854 0,'0'0'40'0,"0"0"9"0,0 0 2 0,0 0 1 0,0 0-41 0,0 0-11 0,0 0 0 0,8 8 0 16,-8-8 52-16,0 0 8 0,9 7 1 0,-1 1 1 15,5-1-38-15,-8 1-8 0,3 3-2 0,-8 1 0 16,4-1-14-16,-4 0 0 0,5 8 0 0,-5-7 0 15,0 3 0-15,0 4 0 0,0 4-8 0,4-4 8 16,-4 0 0-16,0-4 0 0,-4 8 0 0,8-4 9 16,0 0-1-16,-4 0 0 0,0 0 0 0,4 0 0 15,-4 0-8-15,0 0 10 0,5-4-10 0,-5 0 10 0,-5 0-20 16,5-3-4-16,0 3-1 0,5-8 0 16,-5-7-53-16,0 0-10 0,0 0-2 0,4 12-782 15</inkml:trace>
  <inkml:trace contextRef="#ctx0" brushRef="#br0" timeOffset="9328.6078">18248 3391 1890 0,'0'0'41'0,"8"8"9"0,-8-8 2 0,0 0 1 0,0 7-42 0,5 1-11 0,-1-1 0 0,-4-7 0 15,0 0 68-15,4 12 11 0,0-1 2 0,1-3 1 16,-5 3-43-16,4 0-9 0,-4-3-2 0,0 3 0 16,4 5-28-16,-4-1 8 0,0 0-8 0,0 4 0 15,-4 0 0-15,4-4 0 0,0 4 0 0,-4 0 0 16,-1-4 0-16,5 1 0 0,0 3 0 0,0-4 0 16,-4 0 0-16,0 4 0 0,0-8 0 0,4 5 0 31,0-5-28-31,0 0 2 0,0 1 0 0,0-1 0 15,0-11-43-15,8 8-9 0,-8-1-2 0,0-7-519 0,0 0-104 0</inkml:trace>
  <inkml:trace contextRef="#ctx0" brushRef="#br0" timeOffset="9595.1293">18675 3372 2026 0,'0'0'44'0,"0"0"10"0,0 0 2 0,0 0 1 0,0 0-45 0,4 11-12 16,1-3 0-16,-5-8 0 0,0 0 40 0,8 15 7 16,-4-3 1-16,1 3 0 0,-1 0-15 0,0 0-2 15,-4-4-1-15,5 5 0 0,-5-5-20 0,4 8-10 16,-8 4 10-16,4 0-10 0,0-4 0 0,0 0 0 16,0-4 0-16,0 4 0 0,0 0 0 0,-5 0 0 15,5-4 0-15,0 0 0 0,0 0-12 0,0 4-3 0,-4 0 0 0,4-3 0 31,4-9-28-31,-4 5-5 0,0-1-2 0,0 0 0 16,5 1-120-16,-5-12-24 0,0 0-5 0</inkml:trace>
  <inkml:trace contextRef="#ctx0" brushRef="#br0" timeOffset="9970.1487">19278 3535 1788 0,'0'0'51'0,"0"0"10"0,0 0-49 0,0 0-12 15,8 0 0-15,-8 0 0 0,17-4 80 0,-4 4 12 16,-4 0 4-16,3-3 0 0,1-1-65 0,4 0-13 16,-4 4-2-16,0-4-1 0,4 0-25 0,0 1-5 0,0-5-1 0,0 8 0 31,0-4-20-31,5 0-5 0,-5 1-1 0,4 3 0 15,-4-4-16-15,-4 4-3 0,4 0-1 0,5 0-468 0,-10-4-94 16</inkml:trace>
  <inkml:trace contextRef="#ctx0" brushRef="#br0" timeOffset="10173.2887">19248 3782 2372 0,'0'0'52'0,"0"0"12"0,0 0 1 0,17 0 1 0,-4-4-53 0,4 4-13 0,0 0 0 0,0 0 0 0,0-3 0 0,0 3 0 16,-4-4 0-16,8 0 0 16,1 0-39-16,-1 0-10 0,0 1-3 0,1-1-620 15,-1-4-124-15</inkml:trace>
  <inkml:trace contextRef="#ctx0" brushRef="#br0" timeOffset="12190.8024">20115 3152 1310 0,'0'0'28'0,"0"0"7"0,0 0 1 0,0 0 1 0,0 0-29 0,-4-4-8 0,4 4 0 0,0 0 0 16,0 0 65-16,0 0 12 0,0 0 3 0,0 0 0 16,8-8-36-16,-3 1-8 0,8 3 0 0,-5-4-1 15,5 4-20-15,0 4-4 0,0-7-1 0,-1 7 0 16,1-4-10-16,0 0 0 0,0 0 0 0,0 4 0 16,4 0 0-16,-4 0 0 0,4 0 0 0,-9 4 0 15,1 0 8-15,4 0 0 0,4 3 0 0,0 1 0 16,-4-4-8-16,-1 3 0 0,-3 1 0 0,4 3 0 31,0-3-21-31,-5 3-7 0,-4-3 0 0,-4-8-1 0,9 15 5 0,-5 0 2 0,-4 4 0 0,-4-7 0 16,-9 7-6-16,9-4-2 0,0-4 0 15,-1 8 0-15,1-3 9 0,-9-1 1 0,-4 4 1 0,4-4 0 0,5 4 19 16,-1 0 0-16,-4-4 0 0,1 4 0 0,-6-8 0 16,6 8 0-16,-5-3-8 0,4-1 8 0,-4 0 0 15,4 0 0-15,0 4 0 0,0-4 9 0,-4-3 5 0,9-1 1 16,-5 1 0-16,4-1 0 0,1-3 18 0,3-1 4 15,5-7 1-15,0 0 0 0,0 0 11 0,-4 4 3 16,4-4 0-16,0 0 0 0,0 0-20 0,0 0-3 16,9 8-1-16,3-5 0 0,1-3-17 0,-4 0-11 15,4 0 12-15,4 0-12 0,0-3 0 0,4 3 0 16,1-4 0-16,3 0 0 0,1 4 0 0,-1-4 0 16,-3 0-12-16,3 1 3 15,-3-1-18-15,3 0-3 0,1 0-1 0,0-3 0 16,-5-1-53-16,1 0-12 0,3-3-1 0,-3 3-1 0</inkml:trace>
  <inkml:trace contextRef="#ctx0" brushRef="#br0" timeOffset="12848.2809">20436 2578 1709 0,'0'0'48'0,"0"0"12"0,0 0-48 0,0 0-12 16,0 0 0-16,0-4 0 0,8 1 67 0,-8 3 11 16,0 0 2-16,9-8 1 0,-1 4-45 0,5 0-10 15,-4-3-2-15,4 3 0 0,-5-4-12 0,5 1-4 16,0 7 0-16,0-4 0 0,-1 0-8 0,5 0 0 16,-4 1 0-16,4-1-11 0,0 0 11 0,5 4-8 15,-9-4 8-15,-1 0-8 0,6 4 8 0,-6 0 0 0,1-3 0 0,0 3-8 16,0 3 8-16,-5-3-10 0,-8 0 10 0,9 8-10 31,-1 0-18-31,-8-8-4 0,0 0-1 0,5 11 0 16,-5-11-19-16,4 11-3 0,0 1-1 0,-8-1 0 0,0 1 35 0,-1-5 6 0,-3 1 2 0,-1-1 0 15,1 5 4-15,-1-5 1 0,1 1 0 0,-5 0 0 16,4-1 8-16,1-3 11 0,-5 4-3 0,9-5 0 16,-5 5 30-16,1-4 6 0,8-4 0 0,-9 4 1 15,9-4-26-15,-4 3-6 0,4-3-1 0,0 0 0 16,0 0 2-16,0 0 0 0,0 0 0 0,-9 8 0 15,9-8-6-15,0 0-8 0,0 0 11 0,0 0-11 16,0 0 16-16,0 0-4 0,0 0-1 0,13 4 0 16,0-4-11-16,0 3 0 0,0 1 0 0,-1-4-11 15,1 0 11-15,0 4-8 0,-4 0 8 0,-1-4-8 16,1 0 8-16,-9 0 0 0,12 0 0 0,-7 4 0 16,3 3 0-16,1 1 0 0,-9-8 0 0,4 4 0 0,0 3 0 15,-4 5 0-15,0-1 0 0,-4-3 0 0,4-1 0 0,-4 5 0 16,0-1 0-16,-5 0-8 0,5 1-14 0,-5-1-2 15,5 1-1-15,-5-1-527 16,1 0-106-16</inkml:trace>
  <inkml:trace contextRef="#ctx0" brushRef="#br0" timeOffset="13270.2526">20966 3399 1261 0,'0'0'36'0,"0"0"8"0,0 0-36 0,0 0-8 0,0 0 0 0,0 0 0 16,0 0 113-16,0 0 21 0,0 0 4 0,0 0 1 15,0 0-90-15,0 0-17 0,0 0-4 0,0 0-1 16,0 0-27-16,8-4 0 0,-4-4 0 0,-4 8 0 15,5-7 0-15,-1 3 0 0,-4 0 0 0,0 4 0 16,0 0 0-16,0 0 0 0,4 0 0 0,-4 0 0 16,0 0 0-16,0 0 0 0,0 0 0 0,9 4 0 15,-1 0 0-15,-8-4 0 0,0 0 0 0,0 0 0 0,0 11 0 0,0 0 0 16,-4-3 0-16,0 3 0 0,-1-3 0 0,1 3 0 16,-4-3 0-16,-1-1 0 0,-4 1 20 0,5-4 4 15,-1 3 2-15,1-7 0 0,-1 4 16 0,1 0 3 16,-1-4 1-16,5 0 0 0,-5 0-12 0,9 0-2 15,-8 0-1-15,-5-4 0 0,13 4-15 0,-4-4-4 16,-5-3 0-16,5-1 0 0,4 8-12 0,-5-4 0 16,1-7-12-16,0 4 12 15,4-5-47-15,-4 5-2 0,4-1-1 0,0 0 0 16,0-3-42-16,4 3-9 0,-4 1-2 0</inkml:trace>
  <inkml:trace contextRef="#ctx0" brushRef="#br0" timeOffset="13583.9997">21248 2874 1624 0,'0'0'46'0,"0"0"10"0,0 0-45 0,0 0-11 0,0 12 0 0,-5-1 0 0,5 1 60 0,0-1 9 0,0 4 3 0,0 0 0 16,0 4-56-16,0 0-16 0,0-3 8 0,0 6-8 0,0 1 0 0,0 4 0 16,5-1 0-16,-5 1 0 0,-5-4 0 0,5-1 0 15,5 1 0-15,-1 4 0 0,0-4 0 0,-4-1 0 16,0 1 0-16,0 0 0 0,4 0 0 0,-4 0 8 16,0-1-8-16,5 1 0 0,-5 0 0 0,0-4 8 15,0 4-8-15,4-4 0 0,-4 0 0 0,0 3-20 16,0-3 4-16,4 0-523 15,1-3-105-15</inkml:trace>
  <inkml:trace contextRef="#ctx0" brushRef="#br0" timeOffset="13943.3496">21564 3380 1562 0,'0'0'34'0,"0"0"7"0,0 0 2 0,0 0 1 0,0 0-35 0,0 0-9 0,4 7 0 0,-4-7 0 15,0 0 75-15,0 0 13 0,9 4 2 0,-9-4 1 16,8 4-50-16,-8-4-9 0,0 0-3 0,13 4 0 15,4-4-16-15,-8 0-3 0,-1 0-1 0,5 0 0 16,4 0 0-16,0 0 0 0,0-4 0 0,0 0 0 0,0 4 7 0,5 4 2 16,-9-4 0-16,4 0 0 0,0 0-9 0,-4 0-1 15,4 4-8-15,-4-4 12 0,-1 0-12 0,1 0-12 16,0 0 3-16,-4 3 0 16,3-3-15-16,-3-3-2 0,4 3-1 0,-5 0 0 15,1 0-53-15,-9 0-12 0,0 0-1 16,8-4-1-16</inkml:trace>
  <inkml:trace contextRef="#ctx0" brushRef="#br0" timeOffset="14162.119">21654 3243 1858 0,'0'0'52'0,"-5"11"13"0,1-3-52 0,-5 3-13 0,9 1 0 0,-4-1 0 16,4 0 39-16,4 5 5 0,-4-1 0 0,-4 4 1 16,4 0-45-16,4-4 0 0,-4 4 0 0,5 0 0 31,-5 0-36-31,4-4-8 0,0 4 0 0,-4 0-1 16,0 0-49-16,9 0-10 0,-5 0-1 0</inkml:trace>
  <inkml:trace contextRef="#ctx0" brushRef="#br0" timeOffset="14772.5604">22081 3114 2026 0,'0'0'44'0,"0"0"10"0,0 0 2 0,0 0 1 0,8-4-45 0,-8 4-12 0,9-8 0 0,-9 8 0 16,0 0 8-16,0 0 0 0,0 0 0 0,0 0 0 15,0 0-8-15,13 0 0 0,-13 0 0 0,0 0 0 31,13-4 0-31,-5 4 0 0,5 0 0 0,-13 0 0 0,13 0 16 0,0 4 0 0,-1-4 1 0,1 4 0 16,-4 0 17-16,4 0 3 0,-1-1 1 0,-3-3 0 16,4 4-20-16,-13-4-4 0,13 0-1 0,-1 4 0 15,-12-4-13-15,13 8 0 0,-8-1 0 0,3 1 0 16,1-4-10-16,-1 3-2 0,-8-7 0 0,0 0 0 31,4 8-13-31,1-1-3 0,-1 1-1 0,-4 3 0 16,-4-3 2-16,4-8 1 0,0 0 0 0,0 15 0 0,0-3-6 15,-5-1-2-15,5 0 0 0,-4 5 0 0,0-1 13 0,0 0 2 0,-5 0 1 0,1-3 0 16,-1 7 7-16,0-4 2 0,-3 0 0 0,3 0 0 0,-4 4-2 16,5-4 0-16,-1 4 0 0,-4-4 0 0,1 4 11 0,3-3 0 15,0-1 0-15,1 0 0 0,4 0 0 0,-1 0 9 16,1 4-1-16,0-7-8 0,4-1 17 0,0 1-3 16,0-5-1-16,0 1 0 0,0-1 7 0,0-7 2 15,0 0 0-15,4 4 0 0,0 0 0 0,-4-4 0 16,9 0 0-16,4 4 0 0,-5-4-5 0,5-4-1 15,4 4 0-15,-4-8 0 0,4 5-16 0,0-9 0 16,0 5 0-16,0-1 0 16,0-3-20-16,1-1-8 0,3 1-2 0,0-1 0 15,-4 1-26-15,0 0-4 0,1-1-2 0,3-3-486 0,-4 0-98 16</inkml:trace>
  <inkml:trace contextRef="#ctx0" brushRef="#br0" timeOffset="15264.4678">22201 2521 1698 0,'0'0'48'0,"0"0"11"0,0 0-47 0,0 0-12 0,0 0 0 0,0 0 0 16,0 0 72-16,0 0 13 0,0 0 3 0,0 0 0 16,0 0-55-16,12-4-10 0,-12 4-3 0,13-3 0 0,-13 3-12 0,0 0-8 15,17-4 8-15,-4 4-8 0,0 0 0 0,-13 0-10 16,8 0 1-16,5 0 0 0,-13 0 9 0,9 0 0 16,-5 0 0-16,9 4 0 0,0-4 0 15,0 0 9-15,-13 0-1 0,8 3-8 0,5-3 0 0,-5 4 0 16,-8-4 0-16,0 0 0 0,0 0 0 0,0 0 0 15,9 8-12-15,-9-8 3 16,9 7-14-16,-1 5-2 0,-8-12-1 0,4 7 0 0,5 1 11 0,-9-8 3 16,0 0 0-16,0 11 0 0,4 1 12 0,-4-1 0 15,0-11 0-15,-4 12 0 0,0-1 0 0,-1 0 0 16,1 5 0-16,0-5-9 0,0 0 9 0,-1 1 0 16,1-1 0-16,4 0 0 15,0 1 0-15,-4 3 0 0,-5-4 0 0,5 1 0 0,0-1 8 16,4-3-8-16,-5 7 8 0,5-4-8 15,0-3 0-15,5 0 8 0,-1-1-8 0,-4-7 0 0,8 12 0 16,5-5-12-16,0-3 2 0,4 0 0 16,0 0-27-16,-4-1-6 0,4 5-1 0,0-4 0 15,5-4-43-15,-1 4-9 0,-4-4-1 0,5 0-559 16</inkml:trace>
  <inkml:trace contextRef="#ctx0" brushRef="#br0" timeOffset="15617.314">22457 3448 1739 0,'0'0'49'0,"0"0"11"0,0 0-48 0,0 0-12 0,0 0 0 16,9-4 0-16,3 0 77 0,1 4 13 0,-13 0 2 16,13-3 1-16,-4-1-74 0,3 4-19 0,-12 0 0 0,9-4 0 15,4 0-12-15,-9 0-7 0,9 4-1 0,-13 0 0 16,8-3 0-16,-8 3 0 0,0 0 0 0,9-4 0 15,-9 4 20-15,0 0 0 0,0 0 0 0,0 0 9 16,0 0 12-16,0 0 3 0,8 4 0 0,-8-4 0 16,0 0-24-16,0 0-15 0,0 0 3 0,0 0-564 15,0 0-113-15</inkml:trace>
  <inkml:trace contextRef="#ctx0" brushRef="#br0" timeOffset="15914.1765">22829 2912 1796 0,'0'0'40'0,"0"8"8"0,0 3 1 0,0-3 1 0,-5 3-40 0,5 1-10 0,-4 3 0 0,0 0 0 0,4 0 15 0,-4 4 1 15,4 4 0-15,-5 0 0 0,1 0-8 0,0-1-8 16,4 9 11-16,-4-8-11 0,4-1 0 0,-5 1 0 15,1 4 0-15,4-1 0 0,0-3 0 0,-4 0 0 16,4 0 0-16,0 0 0 0,0-1 0 0,4 1 0 16,-4 0 0-16,4 0 0 0,-4-1 0 0,5 1 0 15,-1 0 10-15,-4 0-10 0,0 0 0 0,0-4 0 16,4-4 0-16,-4 4 0 16,0-4-49-16,0-4-3 0,0 5 0 0,0-5-726 15</inkml:trace>
  <inkml:trace contextRef="#ctx0" brushRef="#br0" timeOffset="16257.4839">23154 3395 1534 0,'0'0'44'0,"0"0"8"0,0 0-41 0,0 0-11 0,0 0 0 0,0 0 0 0,0 0 95 0,8 4 17 16,5 3 3-16,-9-3 1 0,-4-4-64 0,0 0-13 15,0 0-3-15,13 0 0 0,0 0-28 0,0 0-8 16,-13 0 0-16,0 0 0 0,12 0 0 0,-3 0 0 15,0 0 0-15,-9 0 0 0,12 0 0 0,-3 0 0 16,4 0 0-16,0 0 0 0,-1-4-15 0,1 0-4 16,0 1-1-16,0-1 0 15,-5 0-19-15,5 4-4 0,0-8-1 0,-4 5-508 16,3-5-103-16</inkml:trace>
  <inkml:trace contextRef="#ctx0" brushRef="#br0" timeOffset="16524.297">23248 3296 1519 0,'0'0'33'0,"-5"11"7"0,1-3 2 0,0 0 1 0,-5 3-35 0,5 0-8 0,4 5 0 0,-4-5 0 16,-1-3 12-16,1 3 0 0,4 0 0 0,0 5 0 15,0-9-35-15,0-7-6 0,0 0-2 16,4 12 0-16,1-1-52 0,-5-4-10 16,4 5-3-16,0-5-452 0</inkml:trace>
  <inkml:trace contextRef="#ctx0" brushRef="#br0" timeOffset="17267.3335">23380 3087 1562 0,'0'0'34'0,"0"0"7"0,0 0 2 0,4-8 1 0,-4 8-35 0,9-7-9 0,-1 3 0 0,-3-4 0 0,3 1 64 0,-8 7 10 16,9-8 2-16,-1 5 1 0,-3-5-45 0,3 0-8 15,-4 1-3-15,5 3 0 0,-9 4-3 0,0 0-1 16,8-8 0-16,5 8 0 0,-4-7 7 0,-1 3 0 15,1 8 1-15,-9-4 0 0,13-4 21 0,-5 0 4 16,5 0 1-16,-13 4 0 0,0 0-27 0,13 4-4 16,0-4-2-16,-5 4 0 0,5 4-18 0,-13-8 8 15,13 7-8-15,0-3 0 0,-13 4 0 0,8-5 0 16,1 5 0-16,-1 0 0 0,5-1 0 0,-4 1-9 16,-1-1 9-16,1 1-12 0,4-1-1 0,-5 5-1 15,-4-1 0-15,1-3 0 16,-5-8-10-16,4 11-1 0,0 1-1 0,-4 3 0 15,-4-4-7-15,4 4-2 0,-4-3 0 0,4-1 0 16,-5 4 5-16,1 1 1 0,-4-1 0 0,3 0 0 0,1 0 7 0,-4 0 2 0,-1 1 0 0,0 3 0 16,5 0 9-16,-4-4 3 0,-1 4 0 0,1-4 0 15,3 4 8-15,-3 4-12 0,3-4 12 0,-3 0-12 16,4 0 21-16,-1-4 4 0,1 4 1 0,0-4 0 16,4 0 10-16,0 0 3 0,0 1 0 0,4-5 0 15,0 0 5-15,5-3 2 0,-5 0 0 0,5-1 0 16,-1 1-11-16,1-4-3 0,4-1 0 0,-5 1 0 15,1 4-20-15,4-4 8 0,4-1-8 0,-5-3 0 16,6 0-16-16,-6 4-8 16,5 0-2-16,-4-4 0 0,9-4-12 0,-9 0-2 15,-1 4-1-15,1-3 0 0,0-1-35 0,0-4-6 0,0 1-2 0,-1-1 0 0</inkml:trace>
  <inkml:trace contextRef="#ctx0" brushRef="#br0" timeOffset="17564.2361">23658 2502 1862 0,'0'0'52'0,"0"0"13"0,0 0-52 0,0 0-13 16,0 0 0-16,0 0 0 0,13 8 44 0,-13-8 7 16,0 0 1-16,8 7 0 0,1 5-35 0,3-1-6 15,-3 1-2-15,0-5 0 0,-1 8-26 0,5-3-6 16,-5-1-1-16,1 4 0 16,-5-3-36-16,5 3-8 0,4-4-2 0,-5 8 0 15,1-4-42-15,-5 4-9 0,5 0-2 0,-5 0 0 0</inkml:trace>
  <inkml:trace contextRef="#ctx0" brushRef="#br0" timeOffset="17845.5063">23846 3399 1758 0,'0'0'50'0,"0"0"10"0,0 0-48 0,0 0-12 0,0 0 0 0,0 0 0 16,0 0 98-16,8 0 17 0,1-8 3 0,-1 4 1 15,-8 4-72-15,9-7-15 0,0 3-2 0,3-4-1 16,-3 1-57-16,-1 3-11 0,-3-4-2 0,3 4-1 15,1-3-114-15,-9 7-22 0,4-4-5 16,5 0-556-16</inkml:trace>
  <inkml:trace contextRef="#ctx0" brushRef="#br0" timeOffset="18189.2919">24085 3182 1386 0,'0'0'30'0,"0"-8"6"0,-4-3 2 0,0-4 2 0,4 3-32 0,0-3-8 0,-5-4 0 0,5 4 0 16,0-4 55-16,0 8 9 0,0-4 3 0,-4 7 0 16,4-3-39-16,0 11-8 0,-4-8-2 0,4 8 0 15,0 0-18-15,0 0 8 0,0 0-8 0,0 0 0 16,0 0 0-16,0 0 0 0,4 11 0 0,0 1 0 15,-4 3 0-15,5 4 0 0,3 4 0 0,-4-4 0 16,1 0 0-16,-1 0 0 0,0 3 10 0,0 1-10 16,1 0 0-16,3 0 0 0,-3 0 0 0,3 3 0 15,-4-3 0-15,1 4 8 0,3-5-8 0,-4 1 0 16,1 0 0-16,-1 0 0 0,0-4 0 0,1 0 0 16,-1 3 0-16,0-3-12 0,0 0 0 0,-4 0 1 15,5 0-16 1,-5 0-3-16,4-7-1 0,-4 3-447 0,-4-7-90 0</inkml:trace>
  <inkml:trace contextRef="#ctx0" brushRef="#br0" timeOffset="18658.0892">24444 3311 992 0,'0'0'28'0,"0"0"7"0,13 4-35 0,-13-4 0 0,0 0 0 0,0 0 0 16,0 0 151-16,0 0 23 0,0 0 5 0,0 0 1 16,0 0-124-16,0 0-25 0,0 0-5 0,13 4-1 15,-13-4-17-15,0 0-8 0,0 0 8 0,0 0-8 16,0 0 24-16,13 0 0 0,-13 0 0 0,0 0 0 15,12 0-9-15,-12 0-3 0,0 0 0 0,17-4 0 0,-8 8 0 0,-9-4 0 16,13 0 0-16,-13 0 0 0,0 0-12 0,13 0 0 16,-13 0-12-16,0 0 12 0,12-4-21 0,1 0 2 15,-4 0 1-15,-9 4 0 16,8-7-69-16,-8 7-13 0,0 0-4 0</inkml:trace>
  <inkml:trace contextRef="#ctx0" brushRef="#br0" timeOffset="18892.4892">24414 3182 1818 0,'0'0'52'0,"-13"11"10"0,5-7-50 0,-1 4-12 0,9-8 0 0,0 0 0 16,-4 7 52-16,4-7 8 0,0 16 2 0,0-16 0 15,0 11-53-15,4 0-9 0,-4-11 0 0,0 16 0 32,9-1-32-32,-1 0 2 0,-3-4 0 0,-1 1 0 15,-4 3-41-15,0-4-8 0,4 5-1 0,0-5-1 0,-4 0-27 16,5 1-6-16,-5-1-1 0,4 1-465 0</inkml:trace>
  <inkml:trace contextRef="#ctx0" brushRef="#br0" timeOffset="19879.7675">23423 4397 1687 0,'0'0'48'0,"0"0"10"0,0 0-46 0,13 4-12 0,-5-4 0 0,9 0 0 0,-8 0 78 0,8 0 14 16,-4 0 2-16,4-4 1 0,0 4-58 0,0-3-11 15,0-1-2-15,4 0-1 0,-4 0-15 0,5 0-8 16,-5 4 10-16,0-3-10 0,0 3 0 0,4-4 0 15,1 4 0-15,-1-4 0 0,-4 0-26 0,5 0 2 0,-1 1 0 16,-4 3 0 0,5-4-20-16,-5 0-3 0,-5 0-1 0,6 0-506 0,-6 4-102 0</inkml:trace>
  <inkml:trace contextRef="#ctx0" brushRef="#br0" timeOffset="20082.919">23743 4280 1915 0,'0'0'42'0,"-4"11"9"0,-5-3 1 0,1 3 2 0,4-3-43 0,-1 3-11 0,-3 4 0 0,8-3 0 15,0 3 16-15,4-4 0 0,-8 4 1 0,4-3 0 16,0 3-30-16,0-4-7 0,4 5 0 0,0-1-1 16,-4-4-58-16,5 1-11 0,-5-12-2 0,8 15-1 15,-4 0-25-15,5 0-5 0,-9 0-1 0,4 1 0 16,5-1 24-16,-5-8 4 0,0 8 0 0,5-3 1 0</inkml:trace>
  <inkml:trace contextRef="#ctx0" brushRef="#br0" timeOffset="20582.9661">24047 4329 2077 0,'0'0'45'0,"0"0"10"0,0 0 1 0,0 0 4 0,0 0-48 0,4-4-12 0,4-3 0 0,1 3 0 15,0-8 62-15,-1 5 10 0,1-1 3 0,-1 1 0 16,1 3-51-16,-1-4-9 0,-3 1-3 0,3-1 0 16,1 8-12-16,-1-4 0 0,5-3 0 0,0 3 0 15,-5 4 0-15,5 0 12 0,0 0-1 0,0 0-1 16,0-4 14-16,-1 8 4 0,-3 0 0 0,4-4 0 15,-5 7-13-15,1 1-3 0,-1-1 0 0,1 1 0 16,0 0-12-16,-1-1 0 0,-4 1-12 0,5 3 12 31,-1 1-35-31,1-1 0 0,-5-3 0 0,5 3 0 0,-9 0-25 0,4 1-4 0,-4-1-2 0,0 4 0 16,0-3-13-16,-4-1-2 0,-5-3-1 0,-4 7 0 16,5 0 2-16,-5 4 1 0,-4 0 0 15,0-4 0-15,-4 1 56 0,-1 3 11 0,1-4 3 0,-1 4 0 0,1-4 9 16,4-4 9-16,0 4-1 0,4 1-8 0,0-9 68 0,0 8 8 15,5-3 0-15,-1-5 1 16,9-7-3-16,0 0-1 0,-4 8 0 0,4-8 0 0,0 0-19 0,0 0-4 16,0 0-1-16,9 4 0 0,-1 0-18 0,5-4-4 15,4 0-1-15,0-4 0 0,0 0-26 0,0 0 0 16,9 0-9-16,-9 1 9 16,4-9-36-16,1 5-1 0,3-1 0 0,1 0 0 15,0-3-26-15,-5 7-5 0,-4-3 0 0,5-5-1 16,-1 1-32-16,-4 3-7 0,-4-3 0 0,0 3-672 15</inkml:trace>
  <inkml:trace contextRef="#ctx0" brushRef="#br0" timeOffset="20989.2633">24470 3869 2487 0,'0'0'55'0,"0"0"11"0,0 0 2 0,0 0 2 0,0 0-56 0,0 0-14 0,0 0 0 0,0 0 0 16,8 0 12-16,1 0 0 0,4 0 0 0,-5 0 0 16,-8 0-12-16,9 4 0 0,4-8-12 0,-1 4 12 15,1 4-44-15,-4 0-1 0,-1-4-1 0,-8 0 0 16,17 4 6-16,-17-4 0 0,0 0 1 0,13 4 0 0,-4 7 20 0,-1-7 4 15,-8-4 1-15,0 0 0 0,0 0 14 0,-4 11 0 16,4 1-10-16,-4 3 10 0,-5-8-14 0,-4 5 2 16,1-1 0-16,-1 1 0 0,-4-1-8 0,0 0-2 15,-5 5 0-15,1-9 0 0,4 5 10 16,-5-5 1-16,1-3 1 0,4 4 0 0,0-8 24 0,0 3 5 16,4-6 1-16,0 3 0 0,-4 0 20 0,8 0 4 15,1-8 0-15,4 0 1 0,4-3 0 0,0 0 0 16,0-1 0-16,0 1 0 0,8-4-29 0,1-4-7 15,-1 3-1-15,1 1 0 16,-1-4-44-16,5 4-8 0,0-4-3 0,0 4-638 16,-5 3-128-16</inkml:trace>
  <inkml:trace contextRef="#ctx0" brushRef="#br0" timeOffset="21286.1628">24624 4542 2329 0,'0'0'66'0,"0"0"14"0,0 0-64 0,0 0-16 0,0 0 0 0,0 0 0 0,0 0 57 0,0-8 8 15,0 4 2-15,0-3 0 16,4-5-80-16,0 5-16 0,-4 7-3 0,4-8-1 16,1-3 1-16,-1 3 1 0,0 1 0 0,-4 7 0 15,0 0-20-15,0 0-4 0,9-8-1 0,-1 4 0 16,-8 4 10-16,9-4 2 0,-9 4 0 0,13 0-539 16,-1-3-107-16</inkml:trace>
  <inkml:trace contextRef="#ctx0" brushRef="#br0" timeOffset="21536.1857">25025 4101 2152 0,'30'0'48'0,"-30"0"9"0,0 0 3 0,0 0 0 0,0 0-48 0,0 0-12 0,0 0 0 0,-4 12 0 16,-13-1 27-16,8 0 3 0,13 5 1 0,-4-1 0 15,-4 4-22-15,0 0-9 0,0 3 8 0,4 5-8 16,8 0 0-16,-4-1 0 0,-12 5 0 0,4 3-11 16,4-8 11-16,4 5 0 0,-4-5 8 0,0 1-8 15,-4-4 0-15,4 3 0 0,8-7 0 0,1 0 0 16,-9 4-21-16,0 0-6 0,8-4-1 0,1-4-628 16,4 0-125-16</inkml:trace>
  <inkml:trace contextRef="#ctx0" brushRef="#br0" timeOffset="22132.9624">24367 3410 918 0,'0'0'20'0,"0"0"4"0,0 0 0 0,0 0 3 0,0 0-27 0,0 0 0 16,0 0 0-16,0 0 0 0,0 0 76 0,4 0 9 15,-4 0 3-15,0 0 0 0,9-11-80 0,-5 7-8 16,-4-4-16-16,0 1 4 16,0 7-48-16,0-4-11 0,4-4-1 0,-4 8-1 15,0 0 20-15,0 0 4 0,0 0 1 0,0 0 0 0,0 0 76 0,0 0 16 16,0 0 4-16,0 0 0 0,0 0 16 0,0 0 3 16,0 0 1-16,0 0 0 0,9 4-4 0,-9-4 0 15,13 0 0-15,-5 0 0 0,1 0-9 0,0 4-3 0,3 0 0 0,1-4 0 16,0 0-12-16,4 0-4 0,-4 0 0 0,4-4 0 15,0 4 2-15,0-4 0 0,0 0 0 0,0 0 0 16,0 4-24-16,-4-3-5 0,4-1-1 0,-4 0 0 16,-4 0-18-16,4 0-4 0,-1 4-1 0,1-3 0 31,-4 3-41-31,4-4-9 0,-9 0-2 0,-4 4-682 0</inkml:trace>
  <inkml:trace contextRef="#ctx0" brushRef="#br0" timeOffset="22325.9567">24491 3023 1587 0,'0'0'35'0,"-4"15"7"0,0 4 2 0,4 0 0 0,-5 3-35 0,5 1-9 16,-8 4 0-16,3-1 0 0,1 1 23 0,0-4 2 15,4 3 1-15,-4 1 0 0,4 0-14 0,-5-5-4 0,10 5 0 16,-1 0-511-1,0 3-102-15</inkml:trace>
  <inkml:trace contextRef="#ctx0" brushRef="#br0" timeOffset="30052.3143">7120 5244 727 0,'0'0'16'0,"0"0"3"0,0 0 1 15,0 0 0-15,0 0-20 0,0 0 0 0,0 0 0 0,0 0 0 0,0 0 98 0,0 0 15 16,0 0 3-16,0 0 1 0,0 0-48 0,0 0-9 16,0 0-3-16,0 0 0 0,0 0-40 0,-4 8-8 15,-5 0-1-15,5-1-8 0,0 5 8 0,-1-5-8 16,10 5 0-16,-5-12 0 0,0 11 13 0,4 0-4 15,-4-3-1-15,4 3 0 0,0-3 9 0,1 3 2 16,-1-3 0-16,0-1 0 0,1 5-6 0,-5-12-1 16,0 0 0-16,4 7 0 0,0 5 4 0,0-5 0 0,1 5 0 0,-1-5 0 15,0 5-8-15,0-5-8 0,1 1 11 0,-5-8-11 16,0 0 20-16,0 0-4 0,8 8 0 0,-3-1 0 16,-5-7-2-16,0 0-1 0,0 0 0 0,12 4 0 15,1 4 9-15,0-1 2 16,-4-3 0-16,-5 0 0 0,0 0-24 0,-4-4 0 0,9 0 0 0,3 0-8 15,6 3 8-15,-6 1 12 0,1 0-2 0,0-4-1 16,4 0-9-16,-4 0 0 0,-13 0 9 0,13 4-9 16,0 0 11-16,4-4-3 0,-4 0 0 0,4 3 0 15,-9 5-8-15,5-8 8 0,4 4-8 0,-4-4 8 16,0 0 7-16,4 4 1 0,-4-4 0 0,4 3 0 16,0-3-7-16,-4 0-1 0,4 0 0 0,-4 4 0 15,4 0 10-15,4-4 2 0,-4 0 0 0,0 4 0 16,0-4-20-16,5 4 0 0,-5-1-13 0,4 1 5 15,0-4 16-15,1 4 4 0,3-4 1 0,5 0 0 0,-4 0 1 16,4 0 0-16,-9 4 0 0,5 0 0 0,4-1-4 0,0-3-1 16,0 0 0-16,0 4 0 0,-5 0-1 0,5-4 0 15,0 0 0-15,-4 4 0 0,-1 0 14 0,-3-1 2 16,3-3 1-16,1-3 0 0,-5 6-25 0,5-3-9 16,-5 0 0-16,1 0 0 0,8 0 9 0,-5 0 8 15,-3 0-8-15,3 4 11 0,1 0-11 0,4-4 12 16,-9 4-12-16,5-4 12 0,-5 4-4 0,5-1-8 15,8-3 12-15,-4 4-4 0,-9-4-8 0,5 4 0 16,0 0 0-16,-1 0 0 0,1-4 8 0,4 0-8 16,-9 3 0-16,1-3 8 0,3 0-8 0,1 0 8 0,-5 0-8 15,5 0 8-15,-1 0-8 0,-3 0 0 0,3 0 0 16,5 0 0-16,0 0 0 0,-4 0 8 0,8 0-8 0,-8 0 0 16,4 0 0-16,0 0 0 0,-5 0 8 0,1 0-8 15,4 4 0-15,0 0 0 0,-9-4 0 0,5 0 0 16,-1 4 0-16,1-4 8 0,-5 4-8 0,1-4 8 15,-1 0 2-15,0 0 0 0,5-4 0 0,0 4 0 16,-5-4-1-16,0 4 0 0,1-8 0 0,3 5 0 16,-3 3-9-16,3-4 0 0,1 4 9 0,0-4-9 15,-5 0 19-15,5 0-1 0,-1 1 0 0,1-1 0 16,-5 4-27-16,5-4-6 0,-5 4-1 0,5 0 0 16,0 0 26-16,-5 0 5 0,5 0 1 0,-5 0 0 15,5 0-16-15,-1 0-18 0,-3 0 4 0,3 0 1 16,-3 0 13-16,-1 0 0 0,5-4 0 0,-5 4 0 15,5-4 8-15,-5 4-8 0,0-3 0 0,5 3 0 16,0-8 8-16,-1 8-8 0,1-4 0 0,4 0 0 0,0 4 8 0,-5-3-8 16,5 3 0-16,-4-4 0 0,4 4 0 0,-4 0 10 15,4 0-10-15,-5 0 8 0,1 0-8 0,4 0 0 16,-5 0 0-16,1 0-11 0,0 4 11 0,-1-4 0 16,-3-4 0-16,8 8 0 0,-1-4 0 0,1 0 0 15,0-4 0-15,-4 4 0 0,-5-4 0 0,5 8 0 16,8-8 0-16,-4 4 0 0,-13-4 12 0,9 4-3 15,12 0 0-15,-4 0 0 0,1 0-9 0,-1 0 0 16,-9 0 0-16,10 0 8 0,7 0-8 0,-7 0 0 16,-6 0 0-16,-3 0 0 0,8-4 0 0,-4 4 8 15,9-3-8-15,-5-1 8 0,-13 0-8 0,9 4 0 0,9-4 0 16,-5 0 0-16,0 4 0 0,0-3 12 0,0-1-4 0,5 4 0 16,4 0-8-16,-1-4 0 0,-8 4 0 15,1-4 0-15,-5 8 0 0,-1-4 0 16,1-4 0-16,-8 0 0 0,3 4 8 0,1 0-8 0,8 0 0 0,-8 0 8 15,-9 0-8-15,9-3 0 16,3 3 9-16,6 3-9 0,3-3 0 0,-4 0 9 0,-4 0-9 0,4 0 0 16,5 0 11-16,-1 0-11 0,-12-3 10 0,0 3-10 15,4-4 8-15,-1 8-8 0,1-1 0 0,-4-3 0 16,4-3 0-16,-4-1 0 0,3 4-8 0,1 0 8 0,0 0 0 16,-4-4 0-16,4 4 0 0,0-4 0 0,4 8 0 0,0-4 0 15,-4 0 0-15,0 0 0 0,0-4 0 0,0 0 0 16,0 1 0-16,4-1 0 0,-4 0 0 0,4 0 0 15,-4-3 0-15,0 3 0 0,0 0 0 0,0 0 0 16,-5-3 0-16,1 3 0 0,0-8 0 0,-1 9 0 16,5-1 9-16,-4 0-9 0,-5 0 0 0,0 0 0 15,5 1 0-15,0-1 0 0,-1 4 0 0,1-4 0 16,0 0 0-16,-1 4-11 0,-3 4 11 0,-1 0 0 0,5-4 0 16,-5-4 0-16,0 0 0 0,-3 4 0 0,3 0 0 0,-4-4 0 15,0 4 0-15,-4 0 0 0,4-3 8 0,-4 3-8 16,0 0 0-16,-1 0 9 0,1 0-9 0,-4 0 0 15,4 0 8-15,-5 0-8 0,-8 0 0 0,9 3 0 16,-9-3 8-16,8 0-8 0,1-3 9 0,-1 3-9 16,-8 0 0-16,13 0 0 0,-9-4 0 0,-4 4 0 15,9 0 0-15,0 0 0 0,-1 0 0 0,-8 0 0 16,0 0 0-16,9-4 0 0,-9 4 0 0,0 0 0 16,8-8 22-16,-8 8-2 0,0 0 0 0,0 0 0 15,0 0-7-15,9-3-1 0,-5-5-1 0,-4 8 0 16,0 0 8-16,0-8 1 0,0 1 1 0,0-1 0 15,0 8-5-15,0 0-2 0,0-7 0 0,0-1 0 16,-4 1 3-16,4-1 1 0,-5 0 0 0,1 5 0 16,4-5-29-16,-4 0-5 0,0 8-2 0,-1-7 0 15,1 3 6-15,4 4 2 0,-4-8 0 0,-5 5 0 16,5-1-19-16,4 0-4 0,-4-4-1 0,4 8 0 16,0 0-77-16,0 0-15 0,0 0-3 0,0 0-600 15,0 0-120-15</inkml:trace>
  <inkml:trace contextRef="#ctx0" brushRef="#br0" timeOffset="42585.4268">1479 7766 1724 0,'0'0'38'0,"0"0"8"0,0 0 2 0,0 0 0 0,0 0-39 0,0 0-9 0,0 0 0 0,0 0 0 16,0 0 53-16,0 0 9 0,0 0 2 0,0 0 0 16,0 0-36-16,13 8-6 0,-9-1-2 0,5 5 0 15,-9-5-20-15,4 5 0 0,9 3 0 0,-13-4 0 16,4 5 9-16,5-1 4 0,-9 0 1 0,4 4 0 16,-4 0 9-1,0 8 1-15,0-5 1 0,0 9 0 0,0-5 2 0,0 1 0 16,-4 3 0-16,4 4 0 0,-13-7-27 0,0 3 0 15,0 1 0-15,1-1 0 0,-6 1 0 0,1-1-11 16,0-3 1-16,-4-1 0 0,0 1 10 0,-5-5 14 16,9-3-3-16,0 4-1 15,-9-4-58-15,0 0-11 0,5-4-2 0,-5 1-1 16,1-5 11-16,3-3 3 0,1-5 0 0,0 1 0 0,-1-8 34 0,5-3 14 16,0-1-11-16,0-3 11 0,4-4 17 0,0-1 10 0,1-6 1 0,7-1 1 15,-8 0 22-15,9-3 4 0,-4-1 1 0,3-3 0 16,5 3-16-16,0 4-4 0,0 0 0 0,0 4 0 15,5 0-20-15,-5 0-5 0,12 4-1 0,-12 0 0 16,0 11-10-16,0 4 0 0,13-7 0 0,0-1 0 16,-13 8 0-16,9 0 0 0,3 4-9 0,10 0 9 15,-5-1-10-15,0 5 2 0,0 0 0 0,-4-1 0 16,13 5 8-16,-14 3 0 0,10 0 0 0,-1 4 0 16,-4 0 8-16,0 0-8 0,9 4 10 0,-9 0-10 15,9 3 0-15,-9 1 0 0,0-5 0 0,0 5 0 16,-4 3 0-16,4-3 0 0,-4 0 0 0,4-5-10 15,-4 5-49 1,-1 0-9-16,-3-8-3 0,8 3-871 0</inkml:trace>
  <inkml:trace contextRef="#ctx0" brushRef="#br0" timeOffset="43259.6535">1701 6881 1952 0,'0'0'56'0,"-4"12"11"0,0 3-54 0,4 0-13 16,-9 0 0-16,9 8 0 0,0 0 38 0,-4 7 5 0,4 1 1 16,0 3 0-16,-8 0-32 0,8-4-12 0,-5 8 8 15,5-3-8-15,-8 2 0 0,8-2 0 0,-5 3 0 16,1 3 0-16,4-3 0 0,0-3 0 15,-8-1 0-15,3-8 0 0,5 5 0 0,0-8 0 0,-8-1 0 0,8-6 0 16,0-1 0-16,0 0 0 0,0-7 0 0,0-8 0 16,0 0 33-16,0 0 5 0,0 0 1 0,0 0 0 15,8-8 13-15,-8 0 2 0,13-11 1 0,-9 0 0 16,1 0-37-16,8-3-7 0,-5-1-2 0,5 0 0 16,-9-7-9-16,9 7-11 0,-9-4 3 0,5 8 0 15,-1 0-1-15,1 4 0 0,-5 4 0 0,5-1 0 16,4 1 9-16,-9 3-8 0,9 1 8 0,-9-1-8 15,9 4 0-15,0 0 0 0,-1 1 0 0,1-1 0 16,4 4-12-16,-4 0-3 0,-4 0 0 0,3 0 0 16,1 0-9-16,0 4-3 0,0 3 0 15,0-3 0-15,-13-4 4 0,4 8 1 0,9-1 0 0,-9 5 0 0,5-5 11 0,-9 5 3 16,4-1 0-16,4 0 0 0,-8 5 6 0,0 3 2 16,-8-4 0-16,4-4 0 0,4 1 8 0,-9 3 0 15,5-4 0-15,-9 4 0 0,-4-3 10 0,4 3-2 16,0-4-8-16,0 1 12 0,1-1 12 15,3-3 1-15,1-4 1 0,-5 3 0 16,4 1-6-16,1-1-2 0,-5-7 0 0,9 0 0 16,4 0-18-16,-13 0 0 0,0 4 0 0,9-8 0 31,-13-3-24-31,17 3-8 0,-13 0-1 0,13-3-571 0,-13 3-113 0</inkml:trace>
  <inkml:trace contextRef="#ctx0" brushRef="#br0" timeOffset="43509.6853">2090 7405 2131 0,'26'0'60'0,"-22"0"14"0,5 4-59 0,8 0-15 0,0 0 0 0,9 0 0 0,-14-1 59 0,10 5 9 16,-5-4 1-16,4 3 1 0,1-3-43 0,-1 0-9 15,-4-4-2-15,4 0 0 0,1 4-16 0,-5-4 0 16,0 0 8-16,0-4-8 0,4 4 0 0,1-4-12 15,-1 0 1-15,-8-3 1 0,4-1-4 0,-4 4-1 16,4-3 0-16,-4-1 0 16,-9 1-12-16,-4 7-2 0,9-4-1 0,8 0 0 15,-4-7-25-15,-9-1-5 0,-4 5 0 0,0-1-548 16,0-3-108-16</inkml:trace>
  <inkml:trace contextRef="#ctx0" brushRef="#br0" timeOffset="43738.5119">2381 7136 2194 0,'0'0'62'0,"-4"7"14"0,4 5-60 0,-9-5-16 0,5 9 0 0,4-1 0 16,0-8 57-16,-9 9 9 0,9 3 2 0,-4-1 0 16,0 1-55-16,-1 4-13 0,5-4 0 0,-4 8 0 15,4-1-9-15,-4 1-5 0,4 0-1 0,0-1 0 16,0 1 1-16,0-4 0 0,0-1 0 0,0 1 0 15,0 0-14-15,4 0-4 0,-4-4 0 0,4 0 0 16,1 0-22-16,3 0-5 0,1 0-1 0,-9-4 0 16,4-4-22-16,5 4-5 0,-1-3-1 0,1-5-680 0</inkml:trace>
  <inkml:trace contextRef="#ctx0" brushRef="#br0" timeOffset="44066.6592">3214 7094 2221 0,'0'0'63'0,"0"0"13"0,0 0-60 0,0 0-16 0,-8 0 0 0,8 0 0 0,-9-4 54 0,-4 4 8 16,0-4 2-16,-4 8 0 0,-4 0-49 0,8 4-15 16,-8-5 8-16,4 5-8 0,0 0 0 0,0 3-12 15,-1-3 1-15,6 7 1 0,-10-4-2 0,14 4-1 16,-14 1 0-16,10 3 0 0,-6 0 13 0,6-1 0 15,3-2 0-15,-12 6 0 0,8 1 0 0,4 4 8 16,-8-8 1-16,4 4 0 0,5-1 27 0,4-3 6 16,-5-3 1-16,5 3 0 0,0-4-24 0,-1 4-5 15,5-8-1-15,5 4 0 0,3-3-5 0,1-1-8 16,3 1 11-16,-7-5-11 0,12-3 0 0,0 4 0 0,4-5 0 0,1-3-12 31,-1 0-48-31,9-3-10 0,0 3-2 0,-5-4-634 0,5 0-127 0</inkml:trace>
  <inkml:trace contextRef="#ctx0" brushRef="#br0" timeOffset="44394.818">3176 8230 2595 0,'0'0'57'0,"0"0"12"0,0 0 3 0,0 0 0 0,17-8-57 0,-4 4-15 0,4 0 0 0,-4-3 0 0,4-1 0 0,8 4 0 15,-8 1 0-15,0-5 0 0,9 4 0 0,-4 0 0 16,-1 4 0-16,9 0 0 15,-9 0-40-15,5 0-7 0,-1 0-1 0,-3 0-1 16,3 0 17-16,1 4 3 0,-5 0 1 0,1 0 0 0,-5 3 15 0,4 1 3 16,-8-4 1-16,8 3 0 15,-12-3-47-15,4 0-8 0,0-4-3 0,-5 4-569 16,-8-4-113-16</inkml:trace>
  <inkml:trace contextRef="#ctx0" brushRef="#br0" timeOffset="44566.7114">3265 8530 2478 0,'22'3'70'0,"-22"-3"16"0,0 0-69 0,13 8-17 0,4-4 0 0,8 0 0 16,1-1 41-16,4 5 5 0,-4-8 1 0,4 4 0 15,4-4-105 1,4-4-21-16,-8 0-4 0,0-3-625 0,0 3-124 0</inkml:trace>
  <inkml:trace contextRef="#ctx0" brushRef="#br0" timeOffset="45177.7814">5090 7876 2602 0,'0'0'57'0,"0"0"12"0,-8 0 3 0,3 0 1 0,-7-3-58 0,-1 3-15 16,4-4 0-16,-4 0 0 0,1 0 27 0,-1 0 2 0,0-3 1 0,0-1 0 16,0 4-30-16,-8-3 0 0,4 3 0 0,-5 4-10 15,1-8-12-15,-5 8-2 0,1 0-1 0,3 0 0 16,-7 0 25-16,7 0 0 0,1 4 0 0,-1 0 0 15,-3 4 0-15,8-1 0 0,0 1 0 0,4 3 0 16,-9 1 0-16,10 3 11 0,3 0-1 0,-8 4 0 16,8 4-10-16,5 0 0 0,-13 7 0 0,8 0 0 15,5 4 0-15,0-3-11 0,0 3 11 0,-1 4-12 16,5-8-4-16,0 5-2 0,0-5 0 0,5-3 0 16,-5-1-4-16,4-3-1 0,9 0 0 0,0 0 0 15,-5-8 0-15,9 4 0 0,5-4 0 0,-5-4 0 16,8 1 4-16,-3-9 1 0,-1-3 0 0,0 0 0 15,9 0 18-15,-4-7 0 0,0-5 0 0,-1 1 0 0,1-8 0 16,-5 0 0-16,5-4-8 0,-5-3 8 0,1-1-12 16,3-7 12-16,-12 0-12 0,8-4 12 15,-3-4-12-15,3 0 12 0,-13 0-12 0,5 4 12 0,0 1 0 0,-4 6-8 16,-1 5 8-16,1-1 0 0,-5 4 0 0,5 4 0 16,-9 4 0-16,0 4 0 0,0-1 0 0,0 12 0 15,0 0 0-15,0 0 0 0,0 0 0 0,0 0 8 16,0 15-8-16,0-3 9 0,0 3-9 0,0 0 10 15,0 4-10-15,0 4 10 0,0 4-10 0,0 3 0 16,0 0 0-16,0 4 0 0,0 4 0 0,0-3-11 16,8-5 3-16,-4 4 0 0,1 0 8 0,-1-7 0 0,0 0 0 0,5-5-8 15,-1 5-2-15,1-8 0 0,-5 4 0 0,5-4 0 32,-1-4-57-32,-4 0-11 0,1-4-2 0,-1-3-532 0,-4-8-105 0</inkml:trace>
  <inkml:trace contextRef="#ctx0" brushRef="#br0" timeOffset="45709.0904">5274 7071 2628 0,'-17'8'58'0,"17"-8"12"0,0 0 2 0,0 0 1 0,-9 0-58 0,9 0-15 0,-4 7 0 0,0 1 0 15,-1 3 16-15,-3 1 0 0,4-1 0 0,-1 4 0 16,10 1-16-16,-5 3 0 0,-5 0 0 0,5 3 0 16,0-3-23-16,0 8 3 0,5-4 0 0,-5 3 0 15,0 8 6-15,0-3 2 0,4-1 0 0,0-3 0 0,-4-1 12 0,0 5 0 16,0-5 0-16,9-3 10 0,-1-4-10 16,1-4 12-16,-9 4-12 0,0-7 12 15,4-1 20-15,0 1 5 0,5-5 1 0,-9-7 0 0,0 0-18 16,0 0-3-16,0 0-1 0,8-4 0 0,5-3-6 0,0-5-2 15,0-3 0-15,-4 0 0 0,3 0-8 0,-3 0 0 16,4-4 0-16,-5 0-11 0,5 0 11 0,-4 3 0 16,3 5 0-16,-3-4 0 0,4 3 0 0,-5 1 0 15,1 0 0-15,-1 3 0 0,1 4 0 0,-9 4 0 16,0 0 0-16,9-4 0 0,3-3 0 0,1 7-10 0,-4-4 10 16,-9 4-10-16,13-4-7 0,-1 4-2 0,-3-4 0 0,-9 4 0 31,0 0-17-31,8 4-3 0,1 0-1 0,0 4 0 0,-5 3 23 0,0 0 4 0,0-3 1 0,1 3 0 15,-5-11 12-15,0 12 10 0,0-5-2 0,0 5 0 16,0 3 4-16,-5-4 0 0,1 5 0 0,-4-1 0 16,-1-4-12-16,0 4 0 0,-3-3 0 0,-5 3 0 15,-1 0 25-15,1 0 3 0,-8 1 1 0,3-1 0 16,1-4-21-16,-5 0-8 0,-4 1 0 0,1-5 9 16,7 5-9-16,-4-8 0 0,5-1 0 0,4 1 0 15,0 0-18-15,4-4 1 0,0 0 0 0,0-4 0 16,1 0-78-1,3 4-15-15,9 0-3 0,0 0-603 0,-4 0-121 0</inkml:trace>
  <inkml:trace contextRef="#ctx0" brushRef="#br0" timeOffset="46131.031">5941 8366 2563 0,'0'0'56'0,"0"0"12"0,0 0 3 0,0-11 1 0,0 0-58 0,0 3-14 0,0-3 0 0,0-5 0 15,4 5 0-15,-4 0 11 0,-4 3-11 0,4-3 10 16,0-1-10-16,0 1-12 0,0-1 2 0,0 5 1 15,0-1 9-15,0 8-10 0,0-4 10 0,8-3-10 16,1 3 10-16,-9 4-8 0,0 0 8 0,0 0-8 16,4 8 8-16,-4-8 0 0,0 0 0 0,0 7 8 15,0 5-8-15,0-5 12 0,4 1-4 0,0-1 0 16,-4-7-8-16,-4 12 0 0,4-12 0 0,-4 4 8 16,-5 3-8-16,5-3 0 0,-4 0 0 0,-1 0 0 15,0-1 0-15,-3 1 8 0,-1 0-8 0,4-4 8 16,9 0 0-16,-8-4 0 0,-5 0 0 0,9 4 0 15,-9-3-8-15,13 3 0 0,0 0 0 0,-4-4 0 16,-9 0 0-16,13 4 0 0,-5-8 0 0,5 1 0 16,0-1-73-16,0-3-10 0,5-1-1 0,8 1-634 15,-5 3-126-15</inkml:trace>
  <inkml:trace contextRef="#ctx0" brushRef="#br0" timeOffset="46709.191">6795 7793 2718 0,'0'0'60'0,"0"0"12"0,0 0 2 0,-13-4 2 0,1 0-60 0,-5 4-16 0,-1-4 0 0,6-3 0 15,-10 7 10-15,1-8-1 0,0 4 0 0,-5 1 0 16,9-1 0-16,-9 0 0 0,0-4 0 0,9 1 0 15,-4 7-9-15,0 0 0 0,-1 0 0 0,1 4 0 16,0-1 0-16,3 1 13 0,6 4-3 0,-1-1-1 16,-9 1-9-16,10 3 0 0,3-3 0 0,-4 3 0 15,0 8 9-15,5 0-9 0,-1 0 10 0,1 4-10 16,8-4 9-16,-4 4-9 0,4 4 8 0,0 3-8 16,-5 0 0-16,5 1 0 0,5 3-14 0,-5 0 5 15,4-7-1-15,4 3 0 0,1-3 0 0,-1-5 0 16,1 1 2-16,0 0 0 0,3-4 0 0,1 0 0 15,0-4-5-15,0-3-1 0,4 3 0 0,0-4 0 16,0-7 14-16,4 4 0 0,-3-8 0 0,-1 0 0 16,0-8-23-16,0-3-11 15,4 3-2-15,5-7-1 0,-5 0 12 0,1-8 2 0,-5 0 1 0,0-4 0 0,4-7-2 16,1-4 0-16,-1 0 0 0,-8-4 0 0,4 4 10 0,-4-3 2 16,-5 3 0-16,-4 4 0 0,5 3 35 0,-5 8 7 15,-4 1 2-15,5 3 0 0,-5 3-16 0,0 9-4 16,0-5 0-16,0 12 0 0,0 0-12 0,-5-3 0 15,5 3 0-15,0 0 0 0,-8 7 0 0,3 8-12 16,-3 1 3-16,-1 3 0 0,1 3 1 0,-1 1 0 16,1 8 0-16,-1 3 0 0,1 0 8 0,-1 4 0 15,1 4 10-15,3-4-10 0,5 0 0 0,-4 0 0 16,4 0 0-16,0-4 0 0,9 0 0 0,-5-7 0 0,4-1 0 16,-3 1 0-16,3-5-11 0,1 1-8 0,-1-4-1 0,1-4-1 31,-1 1-127-31,5-9-24 0,0-3-6 0,0 0-715 0</inkml:trace>
  <inkml:trace contextRef="#ctx0" brushRef="#br0" timeOffset="47023.6405">7210 6972 2718 0,'0'0'60'0,"0"0"12"0,-9 4 2 0,-4 0 2 0,-4 4-60 0,4-5-16 0,5 5 0 0,-5-4 0 0,-4 7 14 0,4 1 0 15,-4-1 0-15,4 4 0 0,0-3-14 0,1 3-8 16,-5 0 8-16,4 4-13 0,0 0-8 0,0 4-2 15,5-4 0-15,-1 4 0 0,0 3 31 0,1-3 7 16,4-4 1-16,-1 4 0 0,1 3 6 0,4 1 2 16,4-1 0-16,1-3 0 0,3 0 17 0,1-4 4 15,-1-4 1-15,9-3 0 0,0-1-18 0,5-3-4 16,-1-5-1-16,9-6 0 16,9-1-94-16,-1-8-18 0,9-7-4 0,-9 0-1 0</inkml:trace>
  <inkml:trace contextRef="#ctx0" brushRef="#br0" timeOffset="68245.1354">15538 5943 1116 0,'0'0'24'0,"0"0"6"0,0 0 1 0,0 0 0 0,0 0-31 0,0 0 0 16,0 0 0-16,0 0 0 0,13 8 24 0,-4-1-2 16,-1 1 0-16,1-4 0 0,-5 3-22 0,9 5 0 0,-4-1-12 15,3-3 4-15,-3-1 8 0,4 5 0 16,0-1 0-16,-1 1 0 0,5-1 17 0,-4 0 6 0,0 5 1 0,4-1 0 15,0 0 16-15,0 0 3 16,0 4 1-16,9-4 0 0,-5 0 4 0,1 1 0 0,4-1 1 0,-5 0 0 16,5-4-26-16,-5 1-6 0,5-5-1 0,-1 1 0 15,1 0 1-15,-5-5 0 0,5 1 0 0,-5-4 0 16,5-4 6-16,-5 1 1 0,1-1 0 0,-1 0 0 16,-4-7 8-16,4-1 3 0,1 1 0 0,-1-1 0 15,-4-3 6-15,5 0 2 0,-5 0 0 0,4 0 0 16,-8-4 3-16,4 3 1 0,0-6 0 0,4 7 0 15,-4-4-28-15,5 7-6 0,-9-3-1 0,-1 4 0 16,1-5-12-16,0 5 8 0,-4 0-8 0,-5 3 0 16,4 0-20-16,-3 1-9 0,-5 7-3 15,0 0-630-15,0-4-126 0</inkml:trace>
  <inkml:trace contextRef="#ctx0" brushRef="#br0" timeOffset="72146.0942">17432 5939 1608 0,'0'0'45'0,"0"0"11"0,0 0-44 0,-5 8-12 0,-3-8 0 0,8 0 0 0,-5 8 65 0,1-5 11 16,0 5 3-16,0 0 0 0,-1-5-46 0,1 5-9 16,0 3-1-16,0-3-1 0,-1 3-14 0,1 1-8 15,0 3 8-15,4 0-8 0,-5-3 0 0,5 3 8 16,5-4-8-16,-5 8 0 0,4 0 13 0,0 0-1 15,1-4-1-15,3 0 0 0,1 1 13 0,-1 3 2 16,5-4 1-16,0 0 0 0,0 4-1 0,-1-4 0 16,6-3 0-16,-1-1 0 0,0 4 2 0,0-3 1 15,0-5 0-15,4 1 0 0,1-1-5 0,-1 1 0 16,-4-4-1-16,4 0 0 0,-8-4-6 0,9-4-1 16,-1 0 0-16,-4 0 0 0,4-3 4 0,1-5 1 0,-9 1 0 0,4-4 0 15,0-1 3-15,0-3 0 0,-4 0 0 0,-5-3 0 16,5-1 12-16,0 0 4 0,-4-7 0 15,-1 3 0-15,-4 8-40 0,5-4 0 0,-5 1 0 0,0-5-12 32,1 4-12-32,-1 4-2 0,-4-4-1 0,4 4 0 15,-4 4-132-15,5 0-26 0,-5 4-6 0,4-1-772 0</inkml:trace>
  <inkml:trace contextRef="#ctx0" brushRef="#br0" timeOffset="72663.911">18752 6057 1796 0,'4'19'40'0,"1"-7"8"0,-1-1 1 0,-4 4 1 0,0 0-40 0,4 0-10 0,0 1 0 0,5 3 0 15,-5 0 30-15,9 0 4 0,-4 0 1 0,8 0 0 16,-5 3-7-16,6-3 0 0,-1-3-1 0,4 3 0 0,0-8-14 16,1 8-2-16,3-4-1 0,5-3 0 0,4-5 2 0,-4-3 0 15,0 4 0-15,4-5 0 16,-4-3 23-16,5-3 5 0,-1-5 0 0,0 0 1 15,0 1 7-15,-4-5 0 0,0-3 1 0,0-4 0 0,0 0-9 16,0-4-1-16,0 1-1 0,-5-5 0 16,1 4-14-16,0-3-2 0,-1-1-1 0,-3 0 0 15,-1-3-1-15,0 0 0 0,-4 3 0 0,-8 1 0 16,4-1-53-16,-5-3-11 0,1 3-3 0,4 4 0 16,-1 0-162-16,-3 4-33 0,-9 4-6 0,9 0-2 0</inkml:trace>
  <inkml:trace contextRef="#ctx0" brushRef="#br0" timeOffset="73132.7026">20769 6057 1436 0,'0'0'32'0,"0"0"6"0,-4 8 2 0,4-8 0 0,-5 11-32 0,1 1-8 0,0-5 0 0,0 8 0 16,-1 8 0-16,5-4 8 0,-4 0-8 0,4 0 8 0,0 0-8 16,0-4 0-16,4 0 0 0,1 4 0 0,3 0 32 0,-4-3 6 15,5 3 1-15,0-8 0 0,3 4 21 16,1-3 4-16,4-1 0 0,-4 0 1 0,4-3 4 0,-4 0 1 16,8-5 0-16,1 1 0 0,3-4-7 0,-3 0-2 15,3 0 0-15,1-4 0 0,4 1 0 0,0-5 0 16,-5-3 0-16,5-1 0 0,-8-7-29 0,8 4-7 15,-5-4-1-15,1 0 0 0,-5-4-24 0,1-3 0 16,-1-1 0-16,0 0 0 0,-3-3 8 0,-1 3-8 16,-5-3 8-16,1 4-8 15,0-1-93-15,-4 4-24 0,3-3-5 0,-3-1-918 16</inkml:trace>
  <inkml:trace contextRef="#ctx0" brushRef="#br0" timeOffset="92934.3712">9633 7945 1897 0,'0'0'41'0,"-5"7"9"0,5 5 2 0,-8-5 2 0,-1-3-43 0,1 4-11 0,4 3 0 0,-5-3 0 16,5-1 9-16,-5-3 0 0,9-4 0 0,-4 4 0 15,-5 0-9-15,9-4 0 0,-8 3 0 0,8-3 0 16,0 0 0-16,-4 0 0 0,-5-7 0 0,0 3 0 16,5-3 48-16,4-1 5 0,-4 0 1 0,4-3 0 15,0 0 27-15,4-1 6 0,-4-3 1 0,4 7 0 16,-4-3-36-16,5 3-6 0,-1 1-2 0,0-1 0 16,-4 8 2-16,5-7 0 0,-1-1 0 0,-4 8 0 15,0 0-26-15,8-4-4 0,-8 4-2 0,9 4 0 16,4-4-14-16,-5 8 0 0,1-1-9 0,-5 1 9 0,-4-8-8 0,13 7 8 15,-5-3 0-15,1 4-9 0,-5-1 9 16,-4-7 0-16,0 0-9 0,5 8 9 0,-1 3 0 0,-4-3 0 16,0-8 0-16,0 0 0 0,0 8 0 0,0-8 10 15,-4 7-10-15,4-7 10 0,0 12-10 0,-5-5 0 16,5-7 0-16,0 0 0 0,0 0 0 0,0 0 0 16,0 0 0-16,0 0 0 15,0 0-59-15,0 0-13 0,0 0-4 0,0 0-709 16,0-11-143-16</inkml:trace>
  <inkml:trace contextRef="#ctx0" brushRef="#br0" timeOffset="93720.4595">10581 7603 1702 0,'-17'0'37'0,"13"0"8"0,-9-4 2 0,0 4 1 0,-4-4-38 0,4 4-10 15,5 0 0-15,-1-7 0 0,-3 3 84 0,7-4 14 16,-3 5 3-16,3-5 1 0,5 0-41 0,-4 1-8 15,4 7-1-15,0 0-1 0,9-12-13 0,-5 5-2 16,5-5-1-16,-1 5 0 0,5 3 8 0,4-4 1 16,0 1 1-16,0 3 0 0,0 4-22 0,0 4-5 0,5-4-1 0,-5 0 0 15,0 4 11-15,0-1 3 0,4 1 0 0,-3 4 0 16,3-4-31-16,-4-1 8 0,0 9-8 0,0-5 0 16,0 5 0-16,-4-5 0 0,-4 5 0 0,-1-1 0 31,1 1-32-31,-1-1-10 0,1 0-2 0,-9-3 0 15,0 7-51-15,0-4-10 0,0-11-3 0,-4 12 0 16,-1-1 30-16,1 4 6 0,0-3 0 0,-5-1 1 0,1 1 53 0,-1-5 18 0,-4 5-12 0,5-5 12 16,-1 5 23-16,-4-5 10 0,1 1 3 0,-1-1 0 15,0 5-5-15,0-5-1 0,0 5 0 0,5-8 0 16,-5-1 2-16,0 5 0 0,5-4 0 0,3 3 0 16,5-7-32-16,0 0 8 0,0 0-8 0,-8 4 0 15,8-4 0-15,0 0 0 0,0 0 0 0,8 8 0 16,1-1 22-16,4-7 8 0,-1 0 2 0,1 4 0 0,-4 0 8 15,4 4 3-15,4-5 0 0,0 1 0 16,0-4-31-16,0 4-12 0,-4-4 8 0,0 4-8 0,4 0 0 16,-4-1 0-16,-1-3 0 0,1 0 0 0,0 8 0 0,-13-8 0 15,13 0 0-15,-5 4 0 0,-3 0 0 0,7-1 0 16,-3 1 0-16,0 0 0 0,-9-4 0 0,8 4 0 16,-4 3 0-16,-4-7 0 0,5 8 0 0,3 0 0 15,-8-8-9-15,-4 7 9 0,4 5 0 0,-4-1 0 16,-5 0 0-16,1 1 0 0,-5-1 8 0,4 0-8 15,1 5 0-15,-5-1 0 0,0 0 0 0,0 0 0 16,0 0 0-16,1 1 0 0,-6-5 8 0,6 4-8 16,-5-3 0-16,-1-1 9 0,6 4 2 0,-5-7 0 0,-1-1 0 0,1 1 0 15,-4 3-3-15,4-3-8 0,0 0 12 0,4-5-4 16,-8 1 6-16,8-4 1 0,0 0 0 0,4 0 0 16,1 0-3-16,-1 0 0 0,1-4 0 0,8 4 0 15,0 0 0-15,-5-7 0 16,1-1 0-16,4 1 0 0,-4-1-12 0,4-3-15 0,0 11 3 0,0-8 1 31,-4-3-117-31,4 11-23 0,0 0-5 0,8-8-890 0</inkml:trace>
  <inkml:trace contextRef="#ctx0" brushRef="#br0" timeOffset="94204.8263">10940 7121 2094 0,'0'0'60'0,"0"0"12"0,0 0-58 0,0 0-14 0,0 0 0 0,0 0 0 16,0 0 109-16,-4 7 19 0,4-7 4 0,0 0 1 16,0 0-99-16,0 0-20 0,0 0-4 0,0 0-1 15,0 0-9-15,4 12 0 0,-4-12 0 0,9 7 0 16,-1 1 0-16,1-1-12 0,-9-7 4 0,9 12 8 16,-1-1-13-16,1 1 5 0,-1 3 8 0,-4-4-13 15,1 1-7-15,-1 3 0 0,13 4-1 0,-4 3 0 16,0-3-47-1,-5 4-8-15,9 0-3 0,-4 4-585 0,9-1-116 0</inkml:trace>
  <inkml:trace contextRef="#ctx0" brushRef="#br0" timeOffset="94486.2397">11586 7751 2728 0,'-13'15'60'0,"13"-15"13"0,0 0 3 0,13 8 0 0,4-8-61 0,-4 4-15 0,-13-4 0 16,12 3 0-16,14-3 52 0,-9 0 7 0,0 0 1 15,-8 0 1-15,-1 0-61 0,9 0-23 16,5 0 1-16,-9-3 0 15,-13 3-94-15,12-4-20 0,10 4-3 0,-1 0-1 16,5-4 36-16,-5 4 6 0,-8 0 2 0,8 0 0 16,5 4-30-16,-5 3-6 0,-21-7 0 0,9 4-387 0,8 4-77 0</inkml:trace>
  <inkml:trace contextRef="#ctx0" brushRef="#br0" timeOffset="94673.6262">11701 8123 2702 0,'-4'8'76'0,"4"-8"18"0,0 0-75 0,0 0-19 15,13 0 0-15,-1 4 0 0,-12-4 51 0,13 3 6 16,9 1 2-16,7-4 0 16,6 0-104-16,-10-4-21 0,1 4-4 0,4 0-722 15,21-7-145-15</inkml:trace>
  <inkml:trace contextRef="#ctx0" brushRef="#br0" timeOffset="95298.6934">12620 7364 2451 0,'-22'-4'54'0,"22"4"11"0,0-4 3 0,0 4 0 0,0 0-54 0,5-8-14 0,3 1 0 0,5-1 0 15,-4 4 58-15,3 1 9 0,-3-1 1 0,4 4 1 16,4-4-41-16,-4 0-9 0,-5 4-2 0,5-4 0 15,0 4-17-15,0 0 0 0,4 0 0 0,0 0 0 16,-4 4 0-16,4 0 0 0,0 0 0 0,0 3 0 16,4-3 0-16,1 0 0 0,-1 0 0 0,0 3 0 0,1 1 0 0,-1-4 10 15,1 3-10-15,-5 1 8 0,4 0-8 0,-4 7 0 16,0-8 0-16,0 5-11 0,-4-5-6 0,0 5-2 16,0-5 0-16,-5 5 0 15,-3-1-35-15,-1 1-7 0,0-1-2 0,-4 4 0 16,-4 0-29-16,0 4-7 0,-9 0-1 0,0-3 0 15,0 3 40-15,-4 0 7 0,0 0 1 0,-4-1 1 0,-1-2 36 0,5-1 15 16,4 0-12-16,-4-4 12 0,0 5 26 0,4-1 13 16,5-4 2-16,-5 4 1 0,9-3 21 0,-1-5 4 15,5-7 1-15,-4 12 0 0,4-5-38 0,0 5-7 0,0-12-2 16,0 0 0-16,0 11 9 0,9 1 2 16,-1-5 0-16,5 1 0 0,0-4-16 0,0-1-4 15,4-3 0-15,4 4 0 0,5-4-12 0,-5 4 0 0,5 0 0 16,-1 0 0-16,1-1 0 0,4-3 0 0,-9 8 0 0,5-4 0 15,0 0 0-15,-9 3 0 0,4-3 0 0,-4 0 0 16,-4 7 0-16,0 1 0 0,-5-5 0 0,-3 5 0 16,-1-1 12-16,0 4 0 0,-12-3 0 0,-1 7 0 15,1-4 23-15,-1 0 4 0,-8-4 1 0,-4 4 0 16,3 1-26-16,-3-1-5 0,-5 0-1 0,-8-4 0 16,0 1-8-16,-4-1-16 0,3-3 4 0,-7-1-795 15,-5 1-159-15</inkml:trace>
  <inkml:trace contextRef="#ctx0" brushRef="#br0" timeOffset="95855.9112">9500 9699 1664 0,'0'0'47'0,"0"0"11"0,5 8-46 0,-1 0-12 0,-4-8 0 0,0 0 0 16,0 0 119-16,4 7 21 0,-4-7 5 0,9 0 1 15,-1-4-66-15,-8 4-12 0,0 0-4 0,0 0 0 16,9-7-36-16,-5 3-7 0,5-4-1 0,-9 8-1 16,0 0 28-16,0 0 5 0,0 0 2 0,0 0 0 15,8-7 13-15,-8 7 2 0,0 0 1 0,0 0 0 16,9-4-15-16,-9 4-3 0,0 0-1 0,0 0 0 16,0 0-11-16,0 0-1 0,-9 8-1 0,1-1 0 15,-1 1-18-15,-4 3-4 0,5-3-1 0,-1-1 0 16,-4 5-3-16,0-5-1 0,-4 1 0 0,5 0 0 15,-1-1-11-15,0 5 0 0,-4-5 0 0,4-3 0 32,-4 0-93-32,8-8-21 0,1 0-4 0,4-7-1226 0</inkml:trace>
  <inkml:trace contextRef="#ctx0" brushRef="#br0" timeOffset="101149.7272">10727 9263 1202 0,'0'0'26'0,"0"0"6"0,0 0 0 0,0 0 3 0,0 0-35 0,0 0 0 0,-5 3 0 0,5-3 0 0,0 0 96 0,-8 0 13 16,8 0 3-16,0 0 0 15,0 0-42-15,0 0-8 0,0 0-2 0,0 0 0 0,-4-3-28 0,4 3-5 16,0 0-2-16,0 0 0 0,0 0 6 0,0 0 1 16,0-12 0-16,0 12 0 0,0 0 7 0,0 0 1 15,0 0 1-15,8-4 0 0,-4 1-6 0,-4 3-2 16,13-4 0-16,-13 4 0 0,13 0-10 0,0 0-3 15,4 0 0-15,-4 0 0 0,0 0-9 0,4 4-3 16,-4-4 0-16,-5 3 0 0,5 1-8 0,0 0 0 16,4 0 0-16,-9 0 0 0,1-1 0 0,4 5 8 15,0 3-8-15,-1 5 8 0,-7-13-20 0,-1 5-5 0,4 3-1 16,5 1 0-16,0-1-6 0,-4-3 0 0,-9 11-1 16,0-4 0-16,8 0 5 0,-8 0 0 0,0-3 1 0,-4 3 0 15,-5 4 7-15,5-4 2 0,0 0 0 0,-5-3 0 16,1-1 10-16,-1 1-8 0,1-1 8 0,3 0-8 15,-3-3 8-15,-1-1 0 0,1-3 8 0,-1 4-8 16,1-4 14-16,-1-1-2 0,1 1 0 0,-5 0 0 16,4 0 3-16,1 0 0 0,-1-4 0 0,9 0 0 15,-13 0-1-15,5 0 0 0,8 0 0 0,0 0 0 16,0 0-6-16,0 0 0 0,0 0-8 0,0 0 12 16,0 0-3-16,0 0-1 0,0 0 0 0,0 0 0 15,0 0-8-15,13 3 0 0,-5-3 0 0,1 4-11 16,3 0 11-16,1 0 0 0,-13-4-9 0,9 4 9 15,4-1 0-15,-1 5 0 0,1 3-9 0,0-3 9 0,-13-8-8 16,4 4 8-16,9 7-12 0,0-3 12 0,-9-1-8 0,5 1 8 16,-1-4 0-16,5 3 0 0,0 5 0 0,-4-5 0 15,-9-7 0-15,4 12 0 0,4-5 0 0,-3 9 0 16,-5-1 0-16,-5-4 0 0,-3-3 0 0,4 7 0 16,-1-4 0-16,1 5 0 0,-13-5 0 0,4 4 0 15,5 0 0-15,-1-3 0 0,-4 3 15 0,0 4 0 16,1 0 0-16,-1 0 0 0,-4 0 9 0,4-8 1 15,0 4 1-15,-4-3 0 0,0-1 2 0,0 1 0 16,0-5 0-16,0 1 0 0,-1-8-11 0,1 0-1 16,0 0-1-16,4 0 0 0,-4 4-15 0,0-8 0 15,4 4 0-15,1-4 0 16,-1-4-30-16,4 5 1 0,-4-9 0 0,1 1-722 0,3-4-144 0</inkml:trace>
  <inkml:trace contextRef="#ctx0" brushRef="#br0" timeOffset="102040.4333">11116 8807 1591 0,'0'0'35'0,"0"0"7"0,0 0 2 0,0 0 0 0,-13 4-35 0,13-4-9 0,0 0 0 0,0 0 0 15,0 0 99-15,0 0 17 0,0 0 4 0,0 0 1 16,13 0-65-16,-13 0-14 0,0 0-2 0,0 0-1 16,0 0-15-16,0 0-4 0,0 0 0 0,0 0 0 15,0 0 6-15,0 0 1 0,0 0 0 0,0 0 0 16,0 0 8-16,0 0 1 0,4 7 1 0,9-3 0 16,12 4-5-16,-12-5 0 0,-13-3-1 0,4 4 0 15,13 0-11-15,-4 4-1 0,-13-8-1 0,9 7 0 16,-9-7-9-16,4 4-1 0,13 0-8 0,-4 0 12 15,-13-4-12-15,9 3 0 0,8-3 8 0,0 8-8 16,0-4 0-16,-4 3 0 0,-13-7 0 0,8 8 0 0,9-4 0 16,-4 0 0-16,-13-4 0 0,0 0 0 0,0 0 14 0,0 0-3 15,9 11-1-15,-9-11 0 0,-5 8-10 0,5 3 0 16,5 0 0-16,-5-11 0 0,0 0 0 0,0 12 0 16,-5-1 0-16,10-3 0 0,8 3-13 0,-13-11 5 15,-5 8 8-15,1 3-13 0,4-11 13 0,0 12 0 16,0-5-10-16,-13 5 10 0,-4-5 0 0,4 1 16 15,13-8-2-15,-8 11-1 0,-9-3-13 0,4 3 0 16,4-3 0-16,5-1 0 0,4 1 0 0,-9 0 0 16,-3 3 0-16,3-3 0 0,9-8 0 0,0 0 0 15,-17 7 0-15,4-3 0 0,13-4 0 0,0 0 0 16,0 0 11-16,0 0-11 0,-13 4 18 0,13-4-3 0,0 0-1 0,0 0 0 16,9 4 2-16,4 3 0 0,-13-7 0 0,8 4 0 15,14-8 9-15,-10 4 3 0,-12 0 0 0,9 0 0 16,8 0-28-16,-4 0-12 0,4 0 0 0,-8 0 1 15,-9 0 19-15,12 0 4 0,10 0 1 0,-1-4 0 16,-4 4-13-16,0 0 0 0,0-3 0 0,5 3 0 16,-1-4 0-16,0 4-10 0,-3 0 2 0,-1-4 0 15,0 4 8-15,4 0 0 0,-12 0 0 0,-1-4 0 16,-8 4 0-16,0 0 0 0,13-7 0 0,-9 3 0 16,-4 4-67-1,5-8-11-15,-1-3-2 0,-4 11-736 0,0 0-148 0</inkml:trace>
  <inkml:trace contextRef="#ctx0" brushRef="#br0" timeOffset="103757.8468">12030 9418 2185 0,'0'0'48'0,"0"0"9"0,0 0 3 0,0 0 2 0,17 8-50 0,-4-4-12 0,-13-4 0 0,9 7 0 0,12-3 11 0,-4 4-1 15,0-4 0-15,-4-4 0 0,-5 0 0 0,10 0 0 16,7 0 0-16,1 3 0 0,-9 1-21 0,4 0-4 16,5 0-1-16,-5 0 0 15,5-1-47-15,-5-3-9 0,-4 8-3 0,5-4-532 16,12 3-106-16</inkml:trace>
  <inkml:trace contextRef="#ctx0" brushRef="#br0" timeOffset="103960.806">12034 9737 2098 0,'35'8'46'0,"-27"-4"10"0,-8-4 1 0,13 4 3 0,0-4-48 0,4 3-12 0,4-3 0 0,-4 4 0 15,0-4 41-15,0-4 7 0,9 1 0 0,4-1 1 16,-9 0-49-16,14 0 0 0,-6-3-9 0,14-1 1 31,8-3-161-31,-4-1-32 0,-4 1-7 0,-4-4-581 0</inkml:trace>
  <inkml:trace contextRef="#ctx0" brushRef="#br0" timeOffset="104632.765">13338 8898 2426 0,'0'0'68'0,"0"0"16"0,0 0-67 0,8-4-17 15,1-3 0-15,4-1 0 0,-5 4 48 0,5 0 7 16,0-3 1-16,0 3 0 0,-1-4-44 0,-3 5-12 15,4-5 0-15,0 4 8 0,-1-3-20 0,1 7-4 0,0-4-1 0,4 0 0 32,0 4-22-32,-4 0-4 0,8 0-1 0,-8 4 0 0,4-4 33 0,0 0 11 0,5 7 0 0,-1-3-9 15,1 0 9-15,-1 4 0 0,-4-5 0 0,0 5 0 16,0 0 0-16,5-1 0 0,-1 1 0 0,-4 3 0 16,4-3 0-16,-4 3 0 0,1 1 0 0,3-5 0 31,-12 5-34-31,3-5-2 0,1-3 0 0,-9 4 0 15,5 3-43-15,-9-3-9 0,0 7-1 0,-9-4-1 16,1 1-22-16,-5 3-4 0,-4 0 0 0,-4 4-1 16,3-4 48-16,-7 4 9 0,-1 0 3 0,1 0 0 0,3 0 67 0,1 0 14 0,-1-4 2 0,1 0 1 15,4 4 81-15,4-3 17 0,0-1 3 0,5-8 1 16,4-3-29-16,4-4-5 0,-9 12-2 0,9-12 0 16,0 0-39-16,0 0-8 0,0 0-2 0,0 0 0 15,0 0-27-15,0 0-5 0,9 0-2 0,3 0 0 16,-3 3-10-16,-1 1-11 0,5-4 3 0,4 0 0 0,-8-4-8 0,4 4 0 15,4 0-1-15,-4 0 0 0,4 4 17 16,0 0-12-16,4 0 12 0,-4 3-10 0,-4 1 10 0,4 0 0 16,-8 3 0-16,4 0 0 0,-1 1 0 0,1-1 0 15,-4-3 8-15,-1 7-8 0,1 0 0 0,-9 4 0 16,0-4-10-16,0 1 10 0,0-1-8 0,-4 4 8 16,-5 0 0-16,1 0 0 0,-5-8 0 0,0 4 0 15,4 4 0-15,-8-4 0 0,-8 1 0 0,7-1 0 16,6-4 0-16,-10-3 0 0,1 3 14 0,0 1-3 15,-1-1-1-15,5-3 0 0,-4-1-2 0,-1 1 0 16,1-4 0-16,4-1 0 0,0-3-8 0,4 0 0 0,-4-3 0 0,4-1 0 31,0 0-28-31,0 0-7 0,5-3-1 0,-1-5-618 16,5 1-123-16</inkml:trace>
  <inkml:trace contextRef="#ctx0" brushRef="#br0" timeOffset="104882.8542">14192 9115 2101 0,'13'15'60'0,"-13"-15"12"0,9 7-57 0,4 5-15 0,-1-1 0 0,1 0 0 16,0 5 80-16,4 3 12 0,-4 0 4 0,4 0 0 15,0 0-48-15,0 0-8 0,-4 0-3 0,4 3 0 16,-4-3-27-16,4 4-10 0,0-4 0 0,0 4 9 15,-4 0-30-15,0-4-7 0,4-4 0 16,0 0-1-16,-4 0 2 0,4 4 1 0,-4-7 0 0,4-1 0 16,0 0-9-16,-4 1-1 0,0-1-1 0,-1-3 0 15,1-4-38-15,0-4-7 0,0 0-2 0,0 0-803 16</inkml:trace>
  <inkml:trace contextRef="#ctx0" brushRef="#br0" timeOffset="105070.2973">14598 9153 1694 0,'-17'11'48'0,"9"-7"11"0,-1 7-47 0,-4-3-12 16,-4 3 0-16,4 4 0 0,-4 4 115 0,0 4 21 0,-4-4 4 15,-1 4 0-15,1 0-86 0,0 3-18 0,-5 1-3 0,5 3-1 32,-5-3-47-32,0 3-9 0,5-3-3 0,0-1 0 15,-1-3-41-15,5 4-9 0,0-8-2 0,0 3 0 16,4-6-13-16,0-1-4 0,5 0 0 0,4-4-402 0,-1-3-81 0</inkml:trace>
  <inkml:trace contextRef="#ctx0" brushRef="#br0" timeOffset="105745.0915">14953 8723 2502 0,'0'0'55'0,"0"0"11"0,0 0 2 0,0 0 3 0,0 0-57 0,0 0-14 15,0 0 0-15,0 0 0 0,0 0 57 0,0 0 9 16,0 0 2-16,0 0 0 0,0 0-45 0,0 0-9 16,0 0-2-16,0 0 0 0,0 0-12 0,0 0 0 15,9 4 0-15,-9-4-10 0,8 4 0 0,5 0 0 0,-5-4 0 16,5 4 0-16,0-1 10 0,4 1 0 0,-4 0 0 15,4 4 0-15,-4-8 0 0,8 7 0 0,1-7 0 0,-1 8 0 16,5-1 11-16,-1 1-3 0,-3-4 0 0,3 3 0 16,-3 1-8-16,3-1 8 0,-8 1-8 0,5 0 8 31,-5-5-40-31,0 1-9 0,-4 4-2 0,0-4 0 16,-5 3-36-16,5 1-7 0,-13-8-2 0,4 11 0 15,-4 1 12-15,0 3 3 0,-4-4 0 0,0 4 0 0,-5 1 49 0,-4-5 9 0,1 4 3 0,-1 0 0 16,-4 1 12-16,0 3 0 0,-1 0 0 0,-3-4 10 15,0 4 16-15,4 0 3 0,-5 0 1 0,1-4 0 16,4-4-3-16,-5 1-1 0,5 7 0 0,0-4 0 16,0-4-13-16,4 1-2 0,0-5-1 0,5 5 0 15,-5-5-10-15,5 5 0 0,8-12 0 0,0 7 8 16,0-7-8-16,0 0 0 0,0 0 0 0,8 8 8 0,5-1-8 16,4 1 0-16,-4-4 0 0,4 0 0 0,4-1 9 0,-4-3-9 15,9 4 10-15,0-4-10 0,-1 4 11 0,1 0-11 16,0-4 12-16,4 0-12 0,-5 4 0 0,1 3 0 15,-1 5 0-15,1-5-12 0,-5-3 12 0,1 0 0 16,-1 3 0-16,1 5 0 0,-1 3 0 0,-4-4 0 16,-4 1 0-16,0 3 0 0,-5-4 0 0,1 1 0 15,-1 3 0-15,-3 0 0 0,-5 0 0 0,-5 1 0 16,5-1 0-16,-4 4 10 0,-5 0 1 0,1 0 0 16,-13-4 0-16,3 0 0 0,6 0 8 0,-10 0 1 15,1 1 1-15,-5-1 0 0,1 0 3 0,-5 0 0 16,4-3 0-16,-4-1 0 0,5 0-16 0,-5 1-8 0,0-5 8 15,4 1-8-15,-4-4 0 0,9 0 0 0,-5-1 0 0,5-3 0 32,4 0-96-32,0-3-15 0,4-1-2 0,-4-4-893 0</inkml:trace>
  <inkml:trace contextRef="#ctx0" brushRef="#br0" timeOffset="106544.1593">16385 9171 2167 0,'0'0'48'0,"0"0"9"0,0 0 3 0,8 0 0 0,5 0-48 0,4 0-12 0,-4-3 0 0,4 3 0 16,0 0 38-16,0-4 5 0,4 0 1 0,1 0 0 16,-1 1-28-16,-4 3-6 0,5-4-1 0,3 0 0 31,-3 4-33-31,-1-4-8 0,-4 4 0 0,5 0-1 16,-5-4-32-16,0 4-7 0,-4 0 0 0,-1 4-548 0,1-4-108 0</inkml:trace>
  <inkml:trace contextRef="#ctx0" brushRef="#br0" timeOffset="106731.7827">16162 9544 2354 0,'0'0'52'0,"0"0"10"0,0 0 2 0,9 0 3 0,4 0-54 0,0 3-13 16,4-6 0-16,4-1 0 0,-4-4 24 0,4 8 3 15,1-3 0-15,8-1 0 16,-5 0-118-16,10 0-23 0,-10 4-5 0,9-4-535 16,1 1-107-16</inkml:trace>
  <inkml:trace contextRef="#ctx0" brushRef="#br0" timeOffset="107378.918">18008 8602 2609 0,'-25'-4'74'0,"16"4"16"0,-8 0-72 0,0 0-18 0,-4 0 0 0,-1 0 0 16,-3 0 16-16,-1-4-1 0,0 4 0 0,1 4 0 15,-5-4-15-15,4 4 0 0,-4 0 0 0,0-4 0 16,0 3-28-16,5 5-3 0,-5 0 0 0,4 7 0 16,1 8-15-16,3-4-3 0,1 7-1 0,0-3 0 0,-1 7 37 15,5 1 13-15,4-1-9 0,-4 4 9 0,9-3 0 16,-1 3 0-16,1-4 0 0,8 1-8 0,-5-5 16 16,10 5 3-16,-5-5 1 0,8-3 0 0,1-8-12 15,-1 4 0-15,1-4 0 0,4-3 0 0,-1-8 8 0,5-1-8 16,-4-3 8-16,4-3-8 0,0-5-12 0,1 0-7 15,3-7-1-15,-4 0-1 16,4-4-5-16,-4 0-1 0,1-4 0 16,-1 0 0-16,-5 1 1 0,10-1 0 0,-5-8 0 0,-4 5 0 0,4 3 26 0,-4 4-8 15,-5-4 8-15,1 8 0 0,-5-4 0 0,5 4 17 16,-1 3-2-16,-4 1-1 0,-4 11 14 0,5-8 2 0,-5 8 1 16,0 0 0-16,0 0-17 0,8 0-3 0,1 4-1 15,-1 4 0-15,1-1-10 0,-5 9 0 0,0-1-10 16,1 4 10-16,3 4 0 0,-3 3 0 15,3 5 11-15,-4-5-3 0,1 5-8 0,3-5-12 0,1 8 4 0,-1 1 0 16,1 3 8-16,-1-4 0 0,1 4 0 0,-1 0-8 16,1 3 8-16,-5-3 0 0,1 0 0 0,-1 0 0 15,-8 4 10-15,4-8-2 0,-5-3-8 0,1-1 12 16,0 4 13-16,-5-3 3 0,5-5 0 0,-9 1 0 16,-4-4 1-16,4 3 1 0,-4-3 0 0,0 0 0 15,0-4-6-15,0 0-2 0,-9 0 0 0,5-8 0 16,-9 4-8-16,8-3-2 0,1-5 0 0,-5 1 0 15,5 0-12-15,0-1 0 0,-1 1 0 0,-3-4 0 16,3-4 0-16,1-4 0 0,0 0 0 0,-1-4-10 16,5 1-30-16,-4 3-5 0,-1-4-2 0,5 1-1044 0</inkml:trace>
  <inkml:trace contextRef="#ctx0" brushRef="#br0" timeOffset="119820.4839">9359 11321 1754 0,'0'0'49'0,"0"0"12"0,0 0-49 0,0 0-12 0,-4-4 0 0,4 4 0 16,-9-7 104-16,5-1 19 0,4 8 3 0,0-7 1 15,-4-5-79-15,4 5-16 0,8-5-4 0,-3 1 0 16,3 3-20-16,1 1-8 0,-1-1 0 0,5-3 0 31,0 3-20-31,-4 0-9 0,3 5-3 0,-3-5 0 0,-1 4 32 0,1-3-9 0,-9 7 9 0,9 0 0 16,-9 0 9-16,12 0 7 0,-12 0 2 0,0 0 0 15,0 0 16-15,9 3 3 0,-5 9 1 0,0-5 0 16,-4 5-6-16,0-5 0 0,-4 9-1 0,0-9 0 16,-5 5-10-16,5-1-1 0,-9 0-1 0,0-3 0 15,1 3-19-15,-1-3 0 0,0 0 8 0,0-1-8 16,-8-3-20-16,8 0-8 0,-4 0-2 0,8-4-700 15,1 0-140-15</inkml:trace>
  <inkml:trace contextRef="#ctx0" brushRef="#br0" timeOffset="120644.9562">10483 10979 1954 0,'0'0'43'0,"0"0"9"0,-8 0 1 0,-5 0 3 0,13 0-45 0,0 0-11 0,0 0 0 0,0 0 0 15,-5 4 74-15,5-4 13 0,0 0 2 0,0 0 1 16,0 0-26-16,0 0-4 0,0 0-2 0,0 0 0 0,9 0-41 0,0 0-8 15,-9 0-1-15,12 0-8 16,5 0 0-16,-4 0 0 0,0 4 0 0,0 0 0 0,-5 0 0 16,5-1 0-16,0 1 8 0,-4 0-8 0,-1 4 0 0,5-1 0 15,0 1 8-15,0-4-8 0,-5 3 0 0,5 5 0 16,-4-5 0-16,-1 1 0 0,1 3-12 0,-1-3 12 0,1-1-13 16,-5 5 5-1,5-5-39-15,-5 1-7 0,-4-1-2 0,4 1 0 16,-4 3 2-16,-4-3 0 0,0 3 0 0,-1 1 0 0,1-5 28 0,-4 5 6 0,-5-5 0 0,0 1 1 15,0 3-1-15,0 1-1 0,-4-1 0 0,0 1 0 16,4-5 8-16,0 8 1 0,-4-3 1 0,0-5 0 16,0 1 35-16,4 0 8 0,0-1 0 0,1 5 1 15,3-5-10-15,1-3-3 0,-1 4 0 0,5-1 0 16,-1-3 20-16,5-4 3 0,0 0 1 0,-4 8 0 16,0-1-20-16,4-7-4 0,0 0-1 0,0 0 0 15,8 8-3-15,5 3 0 0,0-7 0 0,4 0 0 16,-4 0-16-16,4-1 0 0,4-3 8 0,1 4-8 15,-1 0 0-15,1 0 0 0,-1 3 0 0,-4-3 0 16,4 0 0-16,1 3 0 0,-9 1-10 0,4 0 10 16,0-1 0-16,0 1 0 0,-9-1-9 0,5 5 9 0,-4-5 0 15,-5 5-8-15,5-1 8 0,-9-11 0 0,4 12-12 16,-4 3 4-16,0-4 8 0,0 4-13 0,0 1 13 0,-4-5-9 16,-5 4 9-16,1-3-8 15,-1 3 8-15,-4-4 0 0,-4 1 8 0,0 3-8 0,-4-4 18 0,-1-3-1 16,1 3 0-16,-5 1 0 0,1-1 13 0,-1-3 2 15,0 3 1-15,1-3 0 0,-1-1-22 0,5-7-11 16,-5 4 10-16,5 0-10 0,-5-8 8 0,9 4-8 16,0-4 0-16,4 0 9 0,-4 1-21 0,4-1-4 15,-4-4 0-15,8 1-1 16,1-5-96-16,-1 5-19 0,1-1-4 0,4 0-516 0,-1-3-102 0</inkml:trace>
  <inkml:trace contextRef="#ctx0" brushRef="#br0" timeOffset="121066.8757">11201 10478 2520 0,'34'11'56'0,"-34"-11"11"0,-4 0 2 0,0 8 1 0,-1-4-56 0,1 3-14 0,0 5 0 0,-5-1 0 16,-12 1 20-16,4-1 0 0,8 4 1 0,1 4 0 15,-14-4-21-15,5 4 0 0,4-3 0 0,1 3 0 16,-1 0-11-16,-4-1-3 0,-5 5-1 0,1 0 0 16,4-4-8-16,0 0-1 0,-5 0-1 0,5 0 0 15,-8-4 16-15,8 0 9 0,4 1-10 0,-4-5 10 16,0 0 0-16,0 1 0 0,4-1 0 0,0 1 10 16,4-5 10-16,1-3 1 0,-5 4 1 0,9-5 0 15,-1 1-2-15,5-4-1 0,0 0 0 0,0 0 0 16,0 0-4-16,0 0-1 0,0 0 0 0,0 0 0 15,9 4-14-15,0-4 0 0,3 0 0 0,5 0 0 16,1 0 0-16,-1 4 0 0,0-4 0 0,8 0 0 16,1 4 0-16,0-4 0 0,-9 0 0 0,4 0 0 15,9 0 0-15,-4 3 0 0,-9-3 0 0,0 0 0 16,-4 0-11-16,8 0 11 0,5 0-10 0,-5 0 10 16,-21 0-34-16,9-3-1 0,8-5 0 0,4 4-719 15,0-3-144-15</inkml:trace>
  <inkml:trace contextRef="#ctx0" brushRef="#br0" timeOffset="121254.4424">11346 10387 2210 0,'-21'15'48'0,"21"-15"11"0,4 11 1 0,-4 8 3 0,-4 0-51 0,0 4-12 15,4 0 0-15,4 7 0 0,5 8 64 0,-9 0 11 16,-5-3 1-16,1 3 1 0,13 3-65 0,-9-3-12 15,-5 4 0-15,-3-4-10 0,-1 0 10 0,5 0 0 0,4 0 0 0,-4 0 0 32,-9 0-24-32,4 0-2 0,14-4-1 0,-1 4 0 15,9 0-33-15,-9 0-6 0,-4-8-2 0,8 5-594 0,5-5-119 0</inkml:trace>
  <inkml:trace contextRef="#ctx0" brushRef="#br0" timeOffset="121520.052">11722 11120 2890 0,'0'0'64'0,"9"7"12"0,4 1 4 0,-5-4 1 15,-8-4-65-15,9 4-16 0,12 3 0 0,1 1 0 16,-1-4 32-16,0 3 2 0,-8-3 1 0,13 0 0 0,-1 0-23 0,-3-1-12 15,-14 1 12-15,1 0-12 16,4-4-14-16,0 4-10 0,-1-4-1 0,-7 4-1 16,-5-4-54-16,0 0-10 0,12 0-2 0,-12 0-1 15,0 0-107-15,0 0-20 0,0 0-5 0,0 0-709 16</inkml:trace>
  <inkml:trace contextRef="#ctx0" brushRef="#br0" timeOffset="121707.6792">11586 11553 2624 0,'17'11'75'0,"-4"-7"15"0,8 4-72 0,-8-5-18 0,-13-3 0 0,17 4 0 16,8 4 69-16,5-1 11 0,-4 1 1 0,0-4 1 15,-9 0-54-15,13-4-12 0,4 3-1 0,0-3-1 31,-13-3-118-31,9 3-24 0,0-4-5 0,4 0-1011 0</inkml:trace>
  <inkml:trace contextRef="#ctx0" brushRef="#br0" timeOffset="122446.9636">12825 10930 2260 0,'0'0'50'0,"0"0"10"0,0 0 3 0,0 0 0 0,0 0-51 0,0 0-12 0,0 0 0 0,0 0 0 16,0 0 49-16,0 0 7 0,4-11 2 0,5 7 0 15,-5-8-17-15,0 5-3 0,9-1-1 0,-4 1 0 16,-1 3-15-16,5-4-3 0,0 1-1 0,0-1 0 16,-1 0-18-16,1 5 0 0,0-1 0 0,0 0 0 15,8 4 0-15,-4 0 0 0,0-4 0 0,1 4 0 16,-6 4-15-16,10-4 3 0,-5 8 1 0,4-5 0 31,-4 1-13-31,5 4-2 0,-5-4-1 0,4 7 0 0,-4-7-21 16,0 3-4-16,0 1 0 0,1 3-1 0,-10-3-9 0,5 0-2 15,-5-1 0-15,1 1 0 0,-5-1 8 0,1 5 0 0,-1-1 1 16,-4-3 0-16,0-8 28 0,-4 11 6 0,-1 1 1 0,-3-1 0 16,-1 4 20-16,1-3 0 0,-1-1 12 0,-4 0-4 15,5 1 9-15,-5-1 2 0,0 0 0 0,0 1 0 16,0-1 7-16,5 1 2 0,4-1 0 0,-5-3 0 0,0-1-2 15,1-3 0-15,4 4 0 0,4-8 0 0,0 0 16 0,0 7 3 16,0-7 1-16,4 4 0 0,4 0-10 0,1 0-3 16,4-1 0-16,0 1 0 0,-1 0-1 0,1-4 0 15,4 0 0-15,1 0 0 0,3 4-17 0,-4-4-4 16,0 4-1-16,0-1 0 0,-4 1-10 0,4 0 0 16,-4 0 0-16,0 3 0 0,0 1 0 0,-1 0 0 15,-7 3 0-15,3 4 0 0,-4-3 0 0,1-1 0 16,-1 0-12-16,0 1 12 0,-8 3 0 0,4 0 0 0,-4 4 0 15,-1-4 0-15,1 4 0 0,-4-3 0 0,-1 3 0 0,-4-4 0 16,5 4 8-16,-9 0 0 0,0-4 0 0,-1 0 0 16,1 0 9-16,0 0 2 0,-8-3 0 0,3-1 0 15,-3 1-3-15,3-1 0 0,-8-3 0 0,0-1 0 16,0-3-16-16,5 0-17 0,-1 0 3 0,5-4 1 31,-1-4-11-31,5-4-3 16,0 4 0-16,0-3 0 0,4-5-34 0,5-3-7 0,-5 0-2 0,9-8-644 15,4 0-129-15</inkml:trace>
  <inkml:trace contextRef="#ctx0" brushRef="#br0" timeOffset="122962.6458">13329 10398 1862 0,'0'0'52'0,"0"0"13"0,9-7-52 0,-5-1-13 0,0 0 0 0,5 5 0 16,-1-5 128-16,1 0 24 0,-1 1 4 0,1-1 0 15,0 4-96-15,-1-3-20 0,-4-1-4 0,-4 8-1 16,9-4-25-16,-1 1-10 0,-8 3 8 0,9-4-8 15,-9 4 0-15,9 0 0 0,-1 0 0 0,1-4 0 16,3 8 9-16,-3-4 0 0,4 7 0 0,-5-3 0 16,5-4 0-16,-4 4 0 0,4 0 0 0,-1 3 0 15,1-3-9-15,-4 0 8 0,-1 0-8 0,1 3 8 32,-1 1-35-32,-3 3-7 0,-1-3-2 0,0 3 0 0,-8 1-32 0,4-5-6 0,4 1-2 0,-4 3 0 15,-4-3 17-15,4 3 3 0,-4-3 1 0,-1 0 0 16,1-1 32-16,-4 5 7 0,-1-1 0 0,5 0 1 0,-5-7 23 0,1 4 4 15,-1-1 0-15,-4 1 1 0,5 0 12 16,-5-1 3-16,0 1 0 0,0 3 0 0,0 1-7 0,-4-1-1 16,5 0 0-16,-1-3 0 0,-4 3-8 0,4-3-1 15,0-4-1-15,0 3 0 0,5 1-2 0,-1 0-8 16,1-5 12-16,3 1-4 0,5-4-8 0,0 0 0 16,0 0 0-16,0 0 8 0,0 0-8 0,0 0 0 15,0 0 0-15,13 8 0 16,0-1-37-16,8 1-3 0,-4-8-1 0,5 4 0 15,3-1-25-15,1-3-5 0,0 0-1 0,4 0-493 16,-1 0-99-16</inkml:trace>
  <inkml:trace contextRef="#ctx0" brushRef="#br0" timeOffset="123290.8096">14086 11006 2609 0,'0'0'74'0,"8"8"16"0,-8-1-72 0,4 5-18 0,5-1 0 0,-1 0 0 16,1 4 32-16,4 4 4 0,-5-3 0 0,5-1 0 15,-4 4-36-15,-1-4-12 0,1 4 0 0,4 8 0 16,-5-8 12-16,5 7 0 0,-4-7 0 0,3 8 0 16,-3-4-22-16,-1-1-2 0,5 1 0 0,-4 0 0 15,-5 0 12-15,5-4 3 0,3 0 0 0,-3 0 0 16,0-4-36-16,-1 4-7 0,-8-8-2 0,9 1 0 16,-1-5-9-16,-8-7-1 0,0 0-1 0,9-4-575 15,4-3-114-15</inkml:trace>
  <inkml:trace contextRef="#ctx0" brushRef="#br0" timeOffset="123479.7952">14355 10976 2381 0,'-13'26'68'0,"4"-11"14"0,1 1-66 0,-5 6-16 0,-4 1 0 0,4 4 0 16,-8 3 46-16,4 8 6 0,-5-4 0 0,1 4 1 15,0 0-42-15,-1-7-11 0,1 3 0 0,-1-4 0 31,1-3-122-31,0-1-26 0,-1-3-6 0,5 0-1 16,-4-4-24-16,8-4-5 0,-4 0 0 0,4-3-277 0,0-5-55 0</inkml:trace>
  <inkml:trace contextRef="#ctx0" brushRef="#br0" timeOffset="124183.081">14739 10843 1504 0,'0'0'43'0,"0"0"9"0,0 0-42 0,0 0-10 0,0 0 0 0,0 0 0 16,0-12 177-16,0 5 34 0,5-1 6 0,-5 8 2 15,4-8-123-15,-4-3-24 16,4 7-4-16,0-3-2 0,-4 7-39 0,9-8-8 0,0 4-2 0,-1-3 0 16,1 3-5-16,-1 0-2 0,5 4 0 0,0-8 0 15,0 5-2-15,-1-1 0 0,1 8 0 0,4-4 0 16,-4-8-8-16,4 8 0 0,0 4 0 0,-4-4 0 15,0 4 28-15,4-4 3 0,-4 3 1 0,4-3 0 32,-17 0-53-32,9 8-11 0,-1-8-1 0,5 8-1 0,-5-1 14 0,-8-7 4 0,0 0 0 0,9 8 0 31,4-1-52-31,-9 5-11 0,-8-1-1 0,4 1-1 0,-4-1-36 16,4-3-7-16,-9 7-2 0,5-4 0 0,-5 4 18 15,1-3 4-15,-1 3 1 0,-4-4 0 0,5 5 62 0,-5-1 12 16,4 0 2-16,1-4 1 0,-1 1 40 0,1-1 8 0,-1 4 2 0,5-3 0 0,-5-1 32 15,5-3 8-15,0-1 0 0,0 1 1 0,4-1-21 0,0-7-4 16,0 0 0-16,0 0-1 0,0 0-18 0,8 8-3 16,-4 0-1-16,9-5 0 0,-4 5-17 0,-9-8 0 15,13 0 0-15,-1 0 0 0,1 4 10 16,0-4-10-16,0 4 8 0,0-4-8 0,-1 3 0 0,-3 1 0 16,8 0 0-16,-4 0 0 0,-13-4 8 0,8 4-8 15,5 7 8-15,0-3-8 0,0 3 0 0,-5 0 0 16,5 1 0-16,-8 3 0 0,3 0 0 0,-4 0 0 15,-4 1 0-15,0 3 0 0,0 0 0 0,-4 0 0 16,-4 0 0-16,-5 0 0 0,0 0 0 0,0 3 10 16,0 1 1-16,0-4 0 0,-8 0 56 0,0 4 11 15,-5 0 2-15,5-4 1 16,-5 0-109-16,5-4-23 0,-5 4-4 0,0-4-1 0,1-4 45 0,3 5 11 16,1-9 0-16,0 1 0 0,-1-4-13 0,5 3-1 0,0-7 0 0,0 0 0 31,0-4-58-31,4 1-12 0,0-1-3 0,5-8 0 0</inkml:trace>
  <inkml:trace contextRef="#ctx0" brushRef="#br0" timeOffset="124700.6482">15090 10398 2318 0,'0'0'51'0,"0"0"10"0,0 0 3 0,0 0 1 0,8-4-52 0,5-3-13 16,-9-5 0-16,5 9 0 0,-1-5 45 0,1 0 7 15,-5 1 0-15,1 3 1 0,-5 4-33 0,8-8-8 16,1 5 0-16,-1-1-1 0,1 0-11 0,-9 4 0 15,0 0 0-15,0 0 0 0,8 0 0 0,1 4 0 0,4 0 0 16,-13-4 0-16,8 3 19 0,5 5-2 16,-4 0 0-16,-1-5 0 0,1 1-9 0,4 0-8 0,-5 0 12 0,5 0-12 15,-5 3 0-15,5 1 0 0,0-4-15 0,-4-1 5 32,3-3-13-32,-3 8-2 0,0-4-1 0,-9-4 0 15,8 7-22-15,-8-7-5 0,0 0-1 0,4 4 0 16,-4 4 19-16,5-1 4 0,-5-7 1 0,0 0 0 0,-5 12 18 0,1-1 3 0,-4-3 1 0,-1 3 0 15,0 1 18-15,5-1 4 0,-9 0 1 0,5 1 0 16,-1 3 3-16,1 0 1 0,-1-3 0 0,1-1 0 16,-1 4 1-16,5 0 0 0,0 1 0 0,-1-1 0 15,1-8-4-15,4-7 0 0,-4 8 0 0,4-8 0 16,0 11-1-16,0-11-1 0,0 0 0 0,0 0 0 16,8 12-14-16,1-8 0 0,-9-4 0 0,13 0 0 15,-1 0-24-15,1-4-4 0,4 0 0 16,0-4-1-16,1 5-147 0,7-5-28 0,-3-7-7 15,3 0-1-15</inkml:trace>
  <inkml:trace contextRef="#ctx0" brushRef="#br0" timeOffset="125966.4004">16252 11325 2419 0,'13'0'53'0,"-13"0"11"15,0 0 3-15,8 0 1 0,5 4-55 0,0-4-13 0,4 0 0 0,0 0 0 0,-4-4 22 0,4 4 2 16,0-4 0-16,0 4 0 16,5-7-47-16,-1 7-9 0,0-4-1 0,1 0-1 15,-5 0-46-15,0-3-8 0,4 3-3 0,-8 0 0 16,4 4-19-16,-4-4-4 0,-4 4-1 0,-9 0 0 15,0 0 11-15,0 0 3 0,0 0 0 0,0 0-528 0</inkml:trace>
  <inkml:trace contextRef="#ctx0" brushRef="#br0" timeOffset="126169.5461">15944 11614 2456 0,'0'0'70'0,"9"3"14"0,0 1-67 0,8-4-17 0,0 4 0 0,0 0 0 16,4-4 76-16,1 0 12 0,-1-4 3 0,5 4 0 15,-5-4-68-15,5 0-14 0,-5 1-9 0,5-1 12 16,-1-4-140-16,1 1-27 0,4 3-5 0,-5 0-2 16,1 0-50-16,4 4-9 0,0-4-3 0,4 1 0 15</inkml:trace>
  <inkml:trace contextRef="#ctx0" brushRef="#br0" timeOffset="127107.1441">17637 10759 2329 0,'0'0'51'0,"0"0"10"0,0 0 3 0,4-8 2 0,-4-3-53 0,0 0-13 16,0-1 0-16,-4-3 0 0,-1 4 49 0,1-1 7 15,-4-3 2-15,3 0 0 0,-8 0-31 0,1 3-7 16,-1 1 0-16,0 3-1 0,-4 5-19 0,0-5 0 15,0 8 0-15,0-4 0 0,0 4 0 0,-1 4 0 16,1 0 8-16,0 0-8 0,4 7 8 0,-4-3-8 0,0 7 12 16,4 0-12-16,1-4 8 0,-1 5-8 15,0 2 0-15,0 1 0 0,5 4 0 0,-1 4 0 16,1-1 8-16,3 1-8 0,5 0 0 0,0-1 0 16,0-3 0-16,9 4 0 0,-5-5 0 0,9 1-16 0,-5 0 4 0,1-4 0 15,4 4-5-15,0-4-1 0,-1-4 0 0,1 0 0 31,4-7-21-31,0-1-4 0,5-3-1 0,-1-4 0 16,5 0 10-16,-5-4 2 0,5-3 0 0,-5-5 0 0,5 1 21 0,-1-4 11 0,-7 0-10 0,-1-1 10 16,4-3-20-16,-8 4 3 0,0-4 0 0,-5 4 0 15,5-4 4-15,-9 4 1 0,9-4 0 0,-9 4 0 16,1 3 12-16,-1-3 0 0,-4 4 0 0,0 3 10 16,0 8 14-16,0 0 4 0,-4 0 0 0,4 0 0 15,-9 8-28-15,5 3 0 0,-5 0 0 0,1 5 0 16,-5-1 0-16,4 4 0 0,5 0 0 0,-9 4 0 0,5 3 0 15,-1 1 0-15,1-1 0 0,3 5 0 0,1-1 0 0,4 4 12 16,-8 0-12-16,3 4 12 0,5-3-12 0,-4 3 0 16,0-4 0-16,-1-4 0 0,1 4 8 0,0-3-8 15,0-5 12-15,-5 1-4 0,1-1 0 16,-1-3-8-16,5-4 12 0,-5 0-4 0,1-4-8 0,-5 1 0 16,0-5 0-16,0 4 0 0,-4-7 0 0,4-1 0 15,-8-3 0-15,4 0 0 0,-5 0-9 0,1-4 9 16,0-4-12-16,-1 0 12 15,-3 0-34-15,8-3 0 0,-5-5 0 0,1 1 0 16,4 0-109-16,0-1-21 0,0-3-5 0,4-4-1 0</inkml:trace>
  <inkml:trace contextRef="#ctx0" brushRef="#br0" timeOffset="127591.0269">17820 10322 2271 0,'0'0'50'0,"0"0"10"0,0 0 3 0,0 0 1 0,13-4-52 0,-4 1-12 0,-1-5 0 0,1 0 0 16,4 5 25-16,0-5 3 0,-5-3 0 0,-4 7 0 15,5-4-28-15,-1 5 0 0,1-5 0 0,-9 8 0 16,0 0 0-16,9-8 0 0,-1 5 0 0,5-1 0 0,-13 4 17 16,8-4 5-16,1 4 1 0,0 0 0 0,3 0 9 0,-12 0 3 15,9 0 0-15,-1 4 0 16,5 3-22-16,-4 1-4 0,-1-4-1 0,1 3 0 16,-9-7-8-16,8 8 0 0,5-4-12 0,-4 3 12 31,-5 1-32-31,5 3 0 0,-5-3 1 0,0 3 0 0,-4-11 1 0,4 12 0 0,-4-1 0 0,-4 0 0 0,4 5 16 0,-4-5 3 15,-5 4 1-15,5 0 0 0,-4-3 10 0,-1 3 0 16,0 0 0-16,1 0 0 0,-5 4 0 0,5-3 0 16,-5 3 0-16,8-4 0 0,-3-4 0 0,4 4 0 15,-1 1 10-15,5 3-10 0,0-4 28 0,0-4-1 16,5 1 0-16,-1-1 0 0,-4-11-10 0,4 8-1 16,0-1-1-16,1-3 0 0,3 4-15 0,1-8 0 0,4 3 0 0,-1 1 0 31,1 0-16-31,4-4-8 0,0 0-3 0,1-4 0 15,3 0-113-15,5 1-22 0,-1-1-5 0,1 0-732 0</inkml:trace>
  <inkml:trace contextRef="#ctx0" brushRef="#br0" timeOffset="127841.0524">18265 11143 2609 0,'0'0'74'0,"13"0"16"0,-1 0-72 0,6 0-18 0,3-4 0 0,-4 0 0 0,4-4 49 0,1 1 7 16,-1-5 0-16,0 5 1 0,5-5-57 0,0 1 0 16,-5 3 0-16,5-7-14 15,-5 4-54-15,1 0-10 0,-1-5-2 0,-4 5-1 16,-4 3-19-16,4 1-3 0,-4-1-1 0,0 4 0 15,-1 1-4-15,-3 3 0 0,-9 0-1 0,0 0-683 16</inkml:trace>
  <inkml:trace contextRef="#ctx0" brushRef="#br0" timeOffset="128012.9452">18312 11340 2340 0,'4'19'52'0,"-4"-19"10"0,0 0 2 0,13 8 1 0,0-4-52 0,0 3-13 0,-1-3 0 0,5 0 0 16,9-4 44-16,-5 0 5 0,5 0 2 0,0-4 0 31,-1 0-71-31,5-3-15 0,0-1-2 0,4-3-1 16,-4-5-184-16,5-3-37 0,3-3-7 0,0-1-526 0</inkml:trace>
  <inkml:trace contextRef="#ctx0" brushRef="#br0" timeOffset="128576.2885">19568 10516 2516 0,'0'0'56'16,"0"0"11"-16,0 0 2 0,0 11 1 0,-4-3-56 0,-5 3-14 0,5 5 0 0,4-1 0 0,0-15 0 0,-4 15 9 15,0-4-9-15,-1 5 8 0,5-5-8 0,0 0 0 16,5 1 0-16,-1 3-11 0,0-4-11 0,5 4-2 16,-1-3-1-16,1 3 0 0,-1 0 25 0,5 4 0 15,4-4 0-15,-4 4 0 0,4 0 13 0,0 4 5 16,0 0 1-16,-8-4 0 0,-1 4-8 0,5 0-2 16,9-1 0-16,-5 1 0 0,-5-4-9 0,1 4 0 0,-4 0 0 15,-5-4 0-15,9 3-12 0,-9-3 0 0,5-3-1 0,-5-1 0 31,-4 0-14-31,-4 0-2 0,-5 0-1 0,1-3 0 16,-5 3-10-16,-4-4-3 0,4 1 0 0,0-5 0 16,-4 1 11-16,-4 0 3 0,-1-1 0 0,-3-3 0 0,-1-4 29 0,5-4-9 0,-1 0 9 0,5 1 0 15,0-5 28-15,0-3 12 0,4 3 1 0,0-3 1 16,5-5-6-16,-1 1 0 0,5 0-1 0,4 0 0 16,4 0 11-16,-4-4 2 0,9 0 1 0,4-4 0 15,-1 0-24-15,1 4-5 16,4-7 0-16,5 3-1 0,-5 0-19 0,4-4 0 0,5 1 0 0,-5-1 0 15,1 1 0-15,-1-1 0 0,0-7 8 0,-8 7-8 16,0-3 12-16,0 3 0 0,0 5-1 0,-1-5 0 16,-7 0 3-16,-1 5 1 0,-4-1 0 0,0 4 0 15,-4 0-3-15,-1 0-1 0,-7 4 0 0,-6-1 0 0,1 1-11 16,0 4 0-16,0 3 0 0,-4 4 0 0,-5 1 0 0,1 3-9 16,3 3 9-16,-3 5-13 0,-1 0-5 0,0 3-1 15,5-3 0-15,0 7 0 16,-1 4-105-16,1 7-22 0,4-3-4 0,0 4-552 15,4-1-110-15</inkml:trace>
  <inkml:trace contextRef="#ctx0" brushRef="#br0" timeOffset="128763.8355">20303 10353 2829 0,'13'19'80'0,"-4"-8"18"0,-5 0-78 0,4 5-20 0,-3 3 0 0,3 11 0 16,1 8 52-16,-1 4 8 0,-3 0 0 0,-1-1 1 16,-4 9-49-16,4-1-12 0,-4 0 0 0,0 1 0 31,0 3-96-31,0 4-18 0,-4-4-4 0,8 8-683 0,5 3-137 0</inkml:trace>
  <inkml:trace contextRef="#ctx0" brushRef="#br0" timeOffset="145227.4651">9210 12502 2042 0,'4'8'58'0,"-4"0"12"0,0-5-56 0,-4 5-14 0,4 0 0 0,0-8 0 16,-5 3 139-16,5 5 25 0,0-4 4 0,0-4 2 0,-4 4-74 0,4-4-14 16,0 0-3-16,-4 3-1 0,4-3-39 0,0 0-8 15,0 0-2-15,0 0 0 0,0 0-21 0,0 0-8 16,0 0 0-16,0 0 0 15,-9 4-25-15,9-4-11 0,0 0-3 0,0 0 0 16,0 0-122-16,0 8-25 0,5-1-5 0,-1 1-533 16,4 3-106-16</inkml:trace>
  <inkml:trace contextRef="#ctx0" brushRef="#br0" timeOffset="146102.4501">10210 12499 2390 0,'0'0'52'0,"0"0"12"0,0 0 1 0,0 0 3 0,0 0-55 0,0 0-13 16,-9 3 0-16,5-3 0 0,-5 0 41 0,9 0 6 16,0 0 1-16,0 0 0 0,0 0-25 0,0 0-5 0,0 0-1 15,0 0 0-15,9-3 7 0,4-1 2 0,-5 0 0 0,5 4 0 16,0 0-8-16,4 0-2 0,-9 0 0 0,5 0 0 15,4 4-4-15,-4 0 0 0,4-1-1 0,-4 1 0 16,-4 0-11-16,3 0 0 0,1 3 0 0,0 1 0 31,-4 3-25-31,3-7-1 0,1 4 0 0,-13-8 0 16,0 0-23-16,9 11-5 0,-1-3-1 0,-8-8 0 16,5 11 6-16,-5-11 1 0,0 8 0 0,0 3 0 0,-5-3 28 0,-3-1 5 0,-1 1 2 0,1 3 0 15,-5-3 13-15,0-1 0 0,0 5 0 0,-4-5 0 16,4-3-8-16,-4 4 8 0,0-1 0 0,4 1-9 15,1-4 9-15,-1 3 0 0,0-3 0 0,0 4 0 16,5-4 0-16,-1-1 9 0,0 1-1 0,1 4-8 16,-1-4 21-16,9-4-2 0,0 0-1 0,-4 7 0 15,4 5-2-15,0-12 0 0,0 0 0 0,0 11 0 0,4 0-1 0,1-3-1 16,3 3 0-16,1-3 0 0,-5 3-14 0,9-3-12 16,-5 3 3-16,9-3 0 0,-4 3 9 0,0-3 0 15,4 3 0-15,0-3 0 0,-4 0 15 0,8-1 1 16,-3-3 1-16,3 4 0 0,-8-5-17 0,4 5 0 15,-4-4 0-15,4 0 0 0,-4 3 8 0,-1-3-8 16,-12-4 0-16,9 11 0 0,-1-3 0 0,1-1 0 16,-9 5-11-16,0 3 11 0,0-4 0 0,-4 1 0 15,-1 3 0-15,1-4 9 0,-4 5-9 0,-1-5 0 16,5 4-10-16,-5 0 10 0,1-3 0 0,-5 3 16 16,0 4-1-16,5-8-1 0,-5 5 4 0,0-5 1 0,0 4 0 15,-4-3 0-15,8-1-7 0,-3 0 0 0,3-7-1 16,-4 4 0-16,9-4-11 0,4-4 0 15,-9 0-10-15,1 0 10 16,4 0-40-16,4 0-1 0,-9-8-1 0,5 0 0 16,4-3-148-16,0 0-30 0,0-12-5 0</inkml:trace>
  <inkml:trace contextRef="#ctx0" brushRef="#br0" timeOffset="146603.376">11184 12309 1011 0,'0'0'22'0,"0"0"5"0,-13-4 1 0,5 4 0 0,8 0-28 0,-5-8 0 0,-12 4 0 0,4-3 0 15,-4 3 106-15,4 0 15 0,5 0 3 0,-5 1 1 16,-8 3-57-16,4 0-11 0,17 0-2 0,-9 0-1 16,-4 3-23-16,0 1-5 0,5 4-1 0,8-8 0 15,0 0 0-15,-9 7 0 0,-3 5 0 0,3-5 0 16,0 5-2-16,5-1-1 0,-4-3 0 0,3 3 0 16,-3 4 3-16,4-3 1 0,8-5 0 0,-4 5 0 15,-4-5-6-15,4 5 0 0,4-1-1 0,4 1 0 0,1-1-4 0,-1-3-1 16,-3-1 0-16,3 1 0 15,5 3-6-15,0-3-8 0,-13-8 11 0,13 11-11 16,-9-3 13-16,9-1-4 0,0-3-1 0,-1 0 0 0,-12-4 4 0,0 0 0 16,18 0 0-16,3-8 0 0,-4 5 21 0,-4-5 5 15,-5 0 1-15,5 1 0 0,13-5 4 0,-5 1 1 16,-17 0 0-16,5-1 0 0,0-3-15 0,-1 0-2 16,1 3-1-16,-9-3 0 0,-9 0-18 0,9 0-8 15,9-4 8-15,-9 4-8 0,-5 3 0 0,1-3-11 16,4 0 1-16,4 3 0 31,5 1-26-31,-9 0-4 0,-13 3-2 0,0 4 0 0,9-3-36 16,-5 3-7-16,-3 4-2 0,-5 0-584 0,-5 0-117 0</inkml:trace>
  <inkml:trace contextRef="#ctx0" brushRef="#br0" timeOffset="147040.916">11086 12624 2019 0,'-22'4'44'0,"22"-4"10"0,0 0 2 0,0 0 0 0,0 0-44 0,-4 3-12 16,-9 5 0-16,13-8 0 0,0 0 22 0,-4 4 2 15,-9 3 1-15,0-3 0 0,5 0-40 0,8-4-8 0,0 0-1 0,-13 4-1 31,0-4-7-31,5 4-2 0,8-4 0 0,0 0 0 0,0 0 34 0,-5 11 8 16,1-3 0-16,4-8 1 0,4 11 25 0,1 0 5 0,-10 1 1 0,5 3 0 16,0-4-17-16,5 1-3 0,3-1-1 0,-4 1 0 15,-4-1-7-15,5 0-2 0,12-3 0 0,-4 3 0 16,-5-3 0-16,9-4 0 0,-4 3 0 0,4 1 0 16,4-4-10-16,-8 0 8 0,-4 3-8 0,4-3 8 15,8-4 1-15,-8 4 0 0,-5-4 0 0,-8 0 0 16,5-4 27-16,3 4 6 0,9-4 1 0,-8 0 0 15,-9-7-3-15,0 3-1 0,17 1 0 0,-9-1 0 16,-3 1-18-16,-1-1-3 0,-8-3-1 0,8-1 0 16,5 1-17-16,-5-1 0 0,-13 1-13 0,-4 0 5 15,9-1 16-15,-4 1 4 0,-1-1 1 0,-8 5 0 16,-9-5-27-16,9 5-6 0,13-1 0 0,-5 4-1 16,-8-3-42-1,5 7-8-15,-1-4-1 0,4 4-644 0,1 4-128 0</inkml:trace>
  <inkml:trace contextRef="#ctx0" brushRef="#br0" timeOffset="147490.8668">11633 12909 2314 0,'-39'4'51'0,"39"-4"10"0,0 0 3 0,0 0 1 0,-8 0-52 0,8 0-13 0,0 0 0 0,0 0 0 15,0 0 58-15,0 0 9 0,-5 0 1 0,5 0 1 16,0 0-44-16,0 0-9 0,13-4-1 0,-9 0-1 0,-4 4-14 0,13-4-15 16,9 0 3-16,-5 4 1 0,-17 0 11 0,17-3-8 0,0 3 8 0,9 0-8 15,-5 0 8-15,0 3 0 0,-8-3 0 16,8 0-8-16,9 4 8 0,-8 0-12 0,-14 4 12 0,5-8-12 31,0 3-31-31,0 1-6 0,-5-4-2 0,-8 0 0 0,0 0-113 0,0 0-22 0,9 4-5 0,-9-4-660 16</inkml:trace>
  <inkml:trace contextRef="#ctx0" brushRef="#br0" timeOffset="147667.1536">11517 13209 2000 0,'-17'15'56'0,"9"-7"14"0,-5-5-56 0,9 5-14 0,4-8 0 0,0 0 0 16,-5 0 83-16,5 0 13 0,13 8 4 0,0-8 0 15,4 0-76-15,0 0-16 0,0-4-8 0,9 0 10 32,8-4-50-32,0 1-11 0,-8-8-1 0,4 3-1 0,4 1-23 0,4-1-5 15,5 1-1-15,0-4-777 0</inkml:trace>
  <inkml:trace contextRef="#ctx0" brushRef="#br0" timeOffset="148495.3672">12987 12483 2300 0,'0'0'51'0,"0"0"10"0,0 0 3 0,0 0 0 0,0 0-52 0,0 0-12 0,0 0 0 0,0 0 0 16,0 0 62-16,0 0 10 0,0 0 1 0,0-7 1 16,0 7-26-16,5-8-4 0,-1 1-2 0,-4 7 0 15,8-8-34-15,5 0-8 0,-4 5 0 0,4-1 0 16,-1-4 11-16,1 4 0 0,4 4 0 0,0 0 0 15,0 0 1-15,1 0 1 0,3 4 0 0,-4 0 0 16,4 0-1-16,-4 0 0 0,1-1 0 0,3 5 0 16,-4 0-12-16,0-1-16 0,5 1 3 0,-5 7 1 15,0-4-4-15,-4 5 0 0,-1-5 0 0,1 8 0 16,-4-8-35-16,-1 1-7 0,1 3-2 0,-9-4 0 16,4 4 8-16,-4-3 0 0,-4-1 1 0,0 1 0 0,-5 3 27 0,0-4 6 15,-8 1 1-15,5 3 0 0,-10-4 5 0,1 4 2 16,-1-3 0-16,-3-1 0 0,-5 1 10 0,0-1 0 15,4 0 0-15,1 1 0 0,-1-5 17 0,5 1 3 16,4 3 0-16,-5-7 0 0,9 0 20 0,1 4 4 16,-6-5 0-16,10-3 1 0,-5 0-15 0,5 0-3 15,8 0-1-15,0 0 0 0,0 0-14 0,-5 0-2 16,5 0-1-16,0 0 0 0,0 0-9 0,0 0 10 16,0 0-10-16,9-3 10 0,4 3-10 0,-1-4 8 0,1 4-8 15,4 0 8-15,0 4-8 0,5-1-11 0,-5-3 3 0,0 8 0 16,-4-4-2-16,4 3 0 0,0-3 0 0,0 4 0 15,0-1-6-15,-4 1-2 16,4 3 0-16,-4 5 0 0,0-9 18 0,0 5 0 0,-9 3 0 0,4 0 0 16,-3-4 0-16,-1 4 0 0,-4 1 0 0,0 3 0 15,-4 0 0-15,-1-4 0 0,-3 4 0 0,-1 0 9 16,1 0-9-16,-5 0 12 0,0-4-12 0,-4 4 12 16,4 0-3-16,-4 0 0 0,0-4 0 0,0 0 0 15,0 1 0-15,0-1 0 0,-9 0 0 0,9-4 0 16,0 1-9-16,0-1 0 0,-5-7 0 0,5 4 0 15,0-5-20 1,0 1-7-16,0-4-1 0,4-4 0 0,-8-3-25 0,8-1-6 0,0 4-1 16,5-3 0-16,-1-5-64 0,1 1-12 0,3 0-4 0,1-8-742 15</inkml:trace>
  <inkml:trace contextRef="#ctx0" brushRef="#br0" timeOffset="148932.9122">13483 12039 2530 0,'0'0'56'0,"0"0"11"0,0 0 2 0,0 0 3 0,0 0-58 0,0 0-14 0,0 0 0 0,0 0 0 15,0 0 0-15,0 0 0 0,0 0 0 16,0 0 0-16,0 0-17 0,0 8-7 0,-9-1 0 0,5 5-1 31,-4-1-2-31,-1 0 0 0,1 1 0 0,3-1 0 0,-3 1 27 0,-1 3 0 0,1-4 0 0,-1 1 0 16,1 3 12-16,-1 0 4 0,5-4 0 0,-1 1 1 16,1-1 7-16,0 0 2 0,0-3 0 0,-5 3 0 15,9-3-3-15,-4 0-1 0,4-8 0 0,0 0 0 16,0 11-10-16,0-11-3 0,0 8 0 0,0-1 0 15,0-7-9-15,0 0 8 0,0 0-8 0,13 8 8 16,-9-1 8-16,9-3 2 0,-5 0 0 0,5 0 0 16,0 0-2-16,0-1 0 0,0-3 0 0,-1 4 0 15,1-4-4-15,0 4 0 0,4 0-1 0,-4-4 0 16,4 4-11-16,4-4-12 0,1 0 2 0,-5 0 1 16,4 0-17-16,1-4-3 15,3 0-1-15,-3 0 0 0,3-3-97 0,1-1-19 16,-5-3-4-16,5-1-877 0</inkml:trace>
  <inkml:trace contextRef="#ctx0" brushRef="#br0" timeOffset="149105.524">13850 12043 2275 0,'0'0'50'0,"-4"11"10"0,0 1 3 0,-5 3 1 0,1 0-52 0,-5 4-12 15,4 4 0-15,1-4 0 0,4 4 12 0,-5-1 0 0,-4-3 0 16,0 4 0-1,5 0-44-15,4 0-10 0,-9-1-2 0,9 5 0 16,-1-4-47-16,5 3-9 0,-4-3-3 0,4 8-475 16,0-1-95-16</inkml:trace>
  <inkml:trace contextRef="#ctx0" brushRef="#br0" timeOffset="149386.8113">14154 12768 2698 0,'0'0'76'0,"0"0"18"0,0 0-75 0,8 8-19 0,1 3 0 0,4 1 0 0,-5-1 45 0,1 0 6 15,4-3 1-15,0 3 0 0,-5 1-42 0,5-1-10 16,-5 1 0-16,5-1 0 0,4 0-14 0,-4 5-5 15,-4-1-1-15,4 0 0 16,4 0-11-16,0 0-2 0,-4 0-1 0,-5 4 0 0,5-3 12 0,-5-5 2 16,5 4 1-16,0-3 0 15,-4-1-29-15,3-3-5 0,1-5-2 0,4-3-661 16,-4-3-132-16</inkml:trace>
  <inkml:trace contextRef="#ctx0" brushRef="#br0" timeOffset="149543.0652">14376 12518 1976 0,'-17'41'44'0,"8"-22"8"0,-3 0 3 0,-1 12 0 0,-9 3-44 0,1 4-11 0,0 0 0 0,-1-4 0 15,-3 12 41-15,-1-5 7 0,0 1 0 0,1 0 1 32,-1 3-62-32,1-3-13 0,3 4-2 0,-3-4-592 0,-1-4-119 0</inkml:trace>
  <inkml:trace contextRef="#ctx0" brushRef="#br0" timeOffset="150215.3395">14577 12761 2026 0,'0'0'44'0,"0"0"10"0,0 0 2 16,0 0 1-16,0 0-45 0,0 0-12 0,-9-4 0 0,1 0 0 0,8-4 55 0,0 1 9 16,-4-5 1-16,4 1 1 0,4-8-25 0,0 4-5 15,0-4 0-15,1 4-1 0,3-1-2 0,1-3 0 16,-1 8 0-16,1-4 0 0,-1 0 4 0,1 3 1 15,4 5 0-15,0-5 0 0,-5 9 11 0,5-5 3 16,-4 4 0-16,3 0 0 0,1 4-17 0,0-3-3 0,0 3-1 0,0 0 0 16,-5 3-19-16,5 5-3 0,0-4-1 0,-5 3 0 15,1 1-8-15,4 0 0 0,-5-5 0 0,1 5-11 32,-1 0-19-32,-8-8-4 0,0 0-1 0,9 7 0 15,-1 1-33-15,-3-1-6 0,-5-7-2 0,0 12 0 16,0-5-22-16,0-7-5 0,0 12-1 0,-5-1 0 0,-3 0 25 15,4 1 5-15,-5-5 1 0,5 5 0 0,-9-1 58 0,9-3 15 0,-5-1 0 0,1 5 0 16,-1-5 33-16,1 5 10 0,-1-5 1 0,0 1 1 16,5 3 0-16,-4-3 0 0,3 0 0 0,1-1 0 15,4-7-20-15,0 0-4 0,0 0-1 0,0 8 0 16,0-8-2-16,0 0-1 0,4 11 0 0,1-3 0 0,3-1 11 16,1 1 1-16,-1-4 1 0,1 3 0 0,4-7-30 15,-5 8 0-15,5-4 0 0,0 0 0 0,0-1 0 0,-1 1 0 16,1 0 0-16,0 4 0 15,0-5 0-15,0 5 0 0,0 0 0 0,-1-5 0 0,1 9 0 0,-4-8 0 16,-1 7 0-16,5-3 0 0,-9-1 0 0,5 5 0 16,-5-1 0-16,-4 0 0 0,0 1 9 0,0 3 3 15,-4-4 0-15,0 1 0 0,-1 3 0 0,-3 0 1 16,-5-4 0-16,0 5 0 0,-4-5-13 0,0 4 8 16,0-3-8-16,0-1 0 0,0 8 0 0,0-4-8 15,0-3-1-15,-1-5 0 0,1-3-7 0,0 4 0 0,0-8-1 16,0 0 0-1,4 0-115-15,-4-4-24 0,4-4-4 0,1-3-784 0</inkml:trace>
  <inkml:trace contextRef="#ctx0" brushRef="#br0" timeOffset="150703.2725">14885 12077 2452 0,'0'0'69'0,"0"0"16"0,0 0-68 0,0 0-17 0,0 11 0 0,0-11 0 15,0 0 82-15,0 8 13 0,0-8 2 0,-5 8 1 16,5-8-78-16,0 7-20 0,0-7 0 0,0 0 0 16,-8 8-48-16,8-8-14 0,0 0-2 0,-4 7-1 15,-1-3 13-15,5-4 2 0,0 12 1 0,0-1 0 0,0-3 49 0,5 3 19 16,-5 0-1-16,8 1 0 0,1-1 37 0,-1 0 7 15,-4 1 2-15,9 3 0 0,0 0-26 0,0-3-5 16,0 3-1-16,0-4 0 0,-1 1-32 0,1-1 0 16,4 0 0-16,0 1 0 0,0-5 0 0,1 1 0 15,-1 0 0-15,0-5 0 16,-4 1-21-16,4-4-11 0,0-4-3 0,0 4 0 0,0-7 21 16,0 3 4-16,-4-7 1 0,4-1 0 15,-4 1-22-15,0-4-4 0,-1-4-1 0,1 0 0 16,0 0 6-16,-4 0 1 0,-1-4 0 0,1 0 0 0,-1 0 17 0,-3 1 12 15,-1-1-13-15,0 4 5 0,-4 0 8 0,4 4 0 16,-4 3 0-16,0 1 0 0,0 3 17 0,0 8-1 0,0 0 0 0,0 0 0 16,0 0 15-16,0 0 2 0,-4 8 1 0,4 7 0 15,0 0-21-15,0 8-4 0,0 0-1 0,0 3 0 16,0 1-8-16,0 3 0 0,0-3 0 0,0 7 0 16,0 0 0-16,0-3 8 0,0 7-8 0,0 0 8 15,4 0-8-15,-4 3-17 0,5-10 4 0,3 3 1 16,-4-4-111-16,5 1-21 15,-5-5-5-15</inkml:trace>
  <inkml:trace contextRef="#ctx0" brushRef="#br0" timeOffset="162394.1334">16359 12924 2300 0,'0'0'51'0,"0"0"10"0,0 0 3 0,0 0 0 0,8 4-52 0,5 0-12 16,-4-4 0-16,4 3 0 0,-1-3 50 0,1 4 7 15,0-4 2-15,0 0 0 0,0 0-48 0,0 0-11 0,4 0 0 16,0 0 0-16,0 0 0 0,0-4 0 0,4 1 0 15,1 3 0-15,-1 0 0 0,0 0 0 16,5-4 0-16,-9 4 0 0,5 0 0 0,-1 0 11 0,-4 0-11 0,0 4 10 16,0-4-10-16,-4 0 0 0,0 3 0 0,0 1 0 31,-1 0-36-31,-3 0-2 0,4 0-1 0,-9-4-685 0,5 0-138 0</inkml:trace>
  <inkml:trace contextRef="#ctx0" brushRef="#br0" timeOffset="162588.2797">16226 13349 2466 0,'22'8'54'0,"-22"-8"11"0,13 7 3 0,-1-3 1 0,10 0-55 0,-1-4-14 0,9 0 0 0,4 0 0 16,0 0 57-16,5-8 9 0,-5 5 2 0,5-5 0 31,-1 1-79-31,1-5-15 0,-5 1-3 0,4-1-756 0,1-3-151 0</inkml:trace>
  <inkml:trace contextRef="#ctx0" brushRef="#br0" timeOffset="164731.733">18355 12381 866 0,'0'0'24'0,"-9"7"6"0,0-3-30 0,1 4 0 15,-5-4 0-15,0-1 0 0,0 1 108 0,5 0 15 16,-5 0 3-16,0 3 1 0,0-3-57 0,1 4-11 16,-1-4-3-16,0-1 0 0,0 1-14 0,-4 4-3 15,4-8-1-15,0 7 0 0,5-3 6 0,-5 4 2 16,0-1 0-16,0 9 0 0,5-5-12 0,-5 8-2 0,0-8-1 15,0 5 0-15,5-5 8 0,-5 4 1 0,0 4 1 0,5-4 0 16,-5 0-16-16,4 1-3 0,1-1-1 0,-1 8 0 16,5-8-9-16,0 4-1 0,-1 0-1 0,5 4 0 15,0-4-10-15,5 3 0 0,-5-3 9 0,4 4-9 16,5-4 0-16,-5 4 0 0,9-4 0 0,-5 0 0 16,1 4 0-16,4-8 0 0,-1 0-8 0,5 0 8 15,-4 0-11-15,0 1 11 0,4-5-13 0,0 0 5 16,5-3 8-16,-5 0 0 0,0-5 0 0,4 1 0 15,-4 0 0-15,5-4 11 0,-5-4-3 0,0 0 0 16,4-7 14-16,-4 3 2 0,0-3 1 0,0 0 0 16,1-1-11-16,-6 1-2 0,-3-4-1 0,-1-1 0 0,-3 1-11 15,3 4 12-15,-8-4-12 0,0 0 12 0,0 3-12 16,-4-3 8-16,0 4-8 0,-1-1 8 0,-12 1 4 0,5 3 0 16,-6 1 0-16,1-1 0 0,-4 0-2 0,-5 5 0 15,9-1 0-15,-8 0 0 0,-1 0-10 0,0 0 0 16,1 4 0-16,-1 0-11 15,5 0-12-15,-5 0-2 0,5 0-1 0,-1 0 0 16,5 0-60-16,-4 4-12 0,8-4-2 0,-4 4-822 16</inkml:trace>
  <inkml:trace contextRef="#ctx0" brushRef="#br0" timeOffset="165106.8569">18769 12236 2056 0,'0'0'58'0,"0"0"14"0,0 0-58 0,-8 12-14 0,3-1 0 0,-3-3 0 16,3-1 88-16,1 5 14 0,-4-1 3 0,-1-3 1 16,1 3-82-16,3 1-16 0,-3-1-8 0,-1 0 8 15,1 5-20-15,-1-5-4 0,5 0 0 0,0 5-1 16,-1-1 0-16,1 4 0 0,8-4 0 0,1 4 0 15,3 0 17-15,1 4-8 0,-1-4 8 0,1 4 0 16,-1-4 0-16,9-1 0 0,-4 1 10 0,4 0-2 16,5 4 18-16,-5-4 4 0,4 0 1 0,0 0 0 0,-3-4-8 15,3 1-2-15,0-1 0 0,1 0 0 0,-5-4-21 0,4 1 9 16,-4 3-9-16,-4-4 0 0,-4-3 0 0,-1 3 0 16,-4 1 0-16,1-1 0 0,-5 1-13 0,-9-1 0 15,5 0 0-15,-9 5 0 0,0-5 1 0,-4 0 1 16,0 5 0-16,0-5 0 0,0 0 11 0,0 1 0 15,0-1 0-15,0-3 0 0,4-1-8 0,-4 1 0 16,0-4 0-16,4-1 0 16,0-3-101-16,0-3-20 0,-4-1-4 0</inkml:trace>
  <inkml:trace contextRef="#ctx0" brushRef="#br0" timeOffset="165356.804">18786 12286 2718 0,'0'0'60'0,"4"11"12"0,-4-11 2 0,9 8 2 0,0 3-60 0,-5-3-16 0,4-1 0 0,1 1 0 16,-1-4 9-16,5 3-1 0,0-3 0 0,0 0 0 15,4-4-8-15,4-4-11 0,-4 4 3 0,9-4 0 16,4 1-28-1,-4-1-6-15,-1-4-1 0,1 4 0 0,4-3 16 0,0 3 3 0,0 0 1 0,0-3 0 16,-5 3-24-16,5 0-5 0,0 0 0 0,0 0-652 16,0-3-129-16</inkml:trace>
  <inkml:trace contextRef="#ctx0" brushRef="#br0" timeOffset="165903.7245">20235 12168 1459 0,'0'0'41'0,"0"0"10"0,0 0-41 0,0 0-10 0,0 0 0 0,-13 4 0 16,0 0 96-16,-4-4 16 0,4 4 4 0,-4-1 1 16,0 5-39-16,0-4-8 0,0 3-2 0,-4 5 0 15,3-1-12-15,-3-3-2 0,4 7-1 0,-4 0 0 16,-1 4-20-16,5 0-4 0,0 0-1 0,-4 0 0 16,-1 8-4-16,5-1 0 0,-4 1-1 0,8 3 0 15,0 4-10-15,0-3-1 0,9-1-1 0,0 4 0 16,4 0-11-16,-4-3 10 0,4 3-10 0,4-4 10 15,9 1-10-15,-5-5 0 0,5 1 0 0,0 0 0 16,0-5 0-16,4 1 0 0,4-4 0 0,1-4 12 16,-1 4-12-16,0-3 0 0,5-5 9 0,0-3-9 15,-1-5 14-15,1-3-2 0,4 0 0 0,-5-3 0 0,1-1 8 16,4-4 2-16,-4 1 0 0,-1-5 0 0,-3 1-7 0,-1-1-2 16,0 1 0-16,-8-4 0 0,-4 3-2 0,-1-3-1 15,5 0 0-15,-9 4 0 0,1-5-10 0,-5 5 8 16,-5-4-8-16,1 3 8 0,-9 1-8 0,0 3-11 15,-8 1 3-15,0 3 0 0,-9-4 8 0,0 1 0 16,0 3 0-16,-4 0 0 0,0 8 0 0,-1-4 0 16,-3 0 0-16,4 0 0 15,-9 4-30-15,9 3-4 0,4-7-1 0,4 8 0 16,-4-4-14-16,5 0-3 0,-5-4-1 0,13 0-683 0,8-4-137 16</inkml:trace>
  <inkml:trace contextRef="#ctx0" brushRef="#br0" timeOffset="166091.2447">20829 11925 2595 0,'13'19'57'0,"-9"-8"12"0,-4 1 3 0,4 3 0 0,5 4-57 0,-5 4-15 0,5 7 0 0,-9 8 0 16,0 4 36-16,0 4 5 0,0-1 1 0,0 8 0 15,0 4-30-15,-9 8-12 0,5-1 8 0,4 1-8 16,-5 3 0-16,5-3 0 0,-4 3 0 0,4-3 0 15,4 7-150 1,1-4-22-16,-5 8-5 0,0 0-1 0</inkml:trace>
  <inkml:trace contextRef="#ctx0" brushRef="#br0" timeOffset="177384.6914">415 10083 2098 0,'0'0'60'0,"0"0"12"0,0 0-58 0,0 0-14 0,0 0 0 0,0 0 0 16,0 0 80-16,0 0 14 0,0 0 2 0,0 0 1 15,0 0-52-15,0 0-10 0,4-4-3 0,-4 4 0 16,13-7-19-16,-8 3-4 0,3 0-1 0,-4 0 0 15,9 0 1-15,0 1 0 0,-9-5 0 0,-4 8 0 16,0 0 11-16,13-4 1 0,0 0 1 0,0 1 0 0,0 3-11 0,-13 0-3 16,12 0 0-16,-12 0 0 0,9 3-8 0,4 1 0 15,-13-4 0-15,13 8 0 0,-1-1-24 0,-12-7 0 16,0 0 0-16,0 0 0 16,0 12-41-16,0-5-9 0,0-7-2 0,0 0 0 15,0 12-7-15,-12-1-1 0,7 4-1 0,-8-3 0 16,5-1 30-16,4-3 7 0,-9-1 0 0,9 1 1 0,-9 0 55 0,13-1 10 15,-13-3 2-15,13-4 1 0,0 0 31 0,-4 4 7 16,-9 0 1-16,13-4 0 0,-13 3-21 0,9 5-4 16,4-8-1-16,-9 4 0 0,5 0-25 0,4-4-9 15,0 0 0-15,0 0 9 0,0 0-9 0,0 0 0 0,0 0 0 16,0 7 0-16,13 5 0 0,-9-9 0 0,9 5 0 16,0-4 8-16,-9 3 6 0,-4-7 1 15,13 8 0-15,0 0 0 0,-1-5-15 0,-3 5 9 0,12 3-9 16,-12-3 8-16,-1 3-8 0,5-3 0 0,4-1 0 0,-4 5 0 15,4-5 0-15,-13 5 0 0,9-1 0 0,-4 4 0 16,-5-3 0-16,9 3 0 0,-9-4 0 0,5 5 0 16,-9-1-11-16,4 0 3 0,-4-4 0 0,0 5 0 15,-4-5 8-15,-5 4 0 0,5 0 0 0,-9-3 0 16,0 3 13-16,0 0-1 0,-4 0-1 0,0-3 0 16,0 3 16-16,-4-4 3 0,-1 5 1 0,-3-5 0 15,-1 4-7-15,5-3-2 0,-9-5 0 0,4 1 0 16,-4 3-8-16,0-3-2 0,1-5 0 0,-1 5 0 15,0-4-12-15,0 0 9 0,-4-1-9 0,4 1 8 0,0-4-8 16,8 0 0-16,-3 0 0 0,8 0 0 0,-5-4 0 16,5 1 0-16,13-5 0 0,-9 0 0 15,0 5-84-15,9-5-20 0,4 8-3 0</inkml:trace>
  <inkml:trace contextRef="#ctx0" brushRef="#br0" timeOffset="177765.5549">573 9620 1861 0,'0'0'40'0,"0"0"9"0,0 0 2 0,5 11 2 0,-1 4-42 15,4-3-11-15,-8 3 0 0,5 0 0 0,-5 0 10 0,8-3 0 16,-4-1 0-16,5 4 0 0,-9-3-10 0,4-1 0 15,-4 4 0-15,13-3 0 0,-9 3 0 0,5-4-17 16,-5 4 4-16,9-3 1 0,0-5-5 0,-5 5-1 0,1-1 0 16,-9-11 0-1,0 12-55-15,13-1-11 0,0 0-3 0,-9-3-621 16</inkml:trace>
  <inkml:trace contextRef="#ctx0" brushRef="#br0" timeOffset="178250.0032">1146 9570 1724 0,'0'0'48'0,"0"0"12"0,0 0-48 0,0 0-12 0,0 0 0 0,0 0 0 15,0 0 44-15,0 0 7 0,0 0 1 0,0 0 0 16,0 0-52-16,-13 0 0 0,9 4-14 0,-13 0 3 15,4-4-31-15,0 4-6 0,-4-1-2 0,4 1 0 0,-4 0 25 0,4 0 5 16,0 0 0-16,1 3 1 0,-1 5 35 0,0-1 8 16,4-3 0-16,-3-1 1 0,3 1 24 0,1 3 5 15,-5 1 1-15,4-1 0 16,5 0-6-16,-5-3-1 0,9-8 0 0,0 11 0 0,-4 1-28 0,4-12-7 16,0 0-1-16,4 7 0 0,-4-7 8 0,9 12 2 15,-5-5 0-15,-4-7 0 0,0 0-4 0,9 4-1 16,8 4 0-16,-4-1 0 0,-13-7-4 0,12 0-1 15,-3 4 0-15,4 0 0 0,-5 0-12 0,-8-4 8 16,0 0-8-16,17 7 0 0,-12 1 0 0,3-4 0 16,5 3 0-16,-13-7 0 0,4 8 9 0,1 3-9 15,3 1 8-15,-4-5-8 0,5 5 16 0,-9-5-1 0,0 5-1 16,-9-5 0-16,9 5 3 0,-4-1 1 0,-4-3 0 16,-1 3 0-16,1 4-2 0,3 0-1 0,-8-3 0 0,1 3 0 15,-1 0-6-15,0-7-1 0,4-1 0 0,-3 1 0 16,-1 0 2-16,0-1 0 0,0 1 0 0,0-4 0 15,5-4-10-15,-5 0 0 0,0 3 0 0,9-6 0 32,-9-1-52-32,0 0-8 0,0-4-3 0,9-3-642 0,-9-4-129 0</inkml:trace>
  <inkml:trace contextRef="#ctx0" brushRef="#br0" timeOffset="178468.791">902 9623 1922 0,'0'0'42'0,"9"4"9"0,4 0 1 0,-9 0 3 0,5 0-44 0,-9-4-11 15,8 0 0-15,5 0 0 0,4-4 49 0,-4 4 8 16,-5 0 2-16,9-4 0 0,-4 0-28 0,0 0-6 16,4-3-1-16,-4 3 0 0,4 0-16 0,-4-3-8 15,0 3 8-15,4 0-8 0,-4 0 0 0,-1 0-20 16,-3 1 3-16,12 3 1 15,-12 0-37-15,4-4-7 0,0 4-2 0,4 4-844 16</inkml:trace>
  <inkml:trace contextRef="#ctx0" brushRef="#br0" timeOffset="178939.388">1069 10486 2084 0,'0'0'46'0,"0"0"10"0,0 0 1 0,0 0 1 0,0 0-46 0,0 0-12 15,13 3 0-15,-13-3 0 0,4 8 50 0,9-4 8 0,0 3 2 0,-5-7 0 16,5 0-45-16,-4 4-15 0,8 0 9 0,-4-4-9 16,-1 0 0-16,-3 4-9 0,4-4 0 0,8 4 0 15,-12-1 9-15,12 1-12 0,-4-4 12 0,-4 0-12 16,4 0 12-16,-4 0-8 0,4 0 8 0,0 0-8 31,9 4-24-31,-13-4-4 0,-1 0 0 0,5-4-608 0,-12 4-120 0</inkml:trace>
  <inkml:trace contextRef="#ctx0" brushRef="#br0" timeOffset="179126.9974">1013 10767 1450 0,'5'19'32'0,"-5"-19"6"0,0 0 2 0,0 11 1 15,8-3-33-15,-3-1-8 0,7 1 0 0,1-4 0 0,-13-4 36 0,13 0 6 16,4 0 1-16,0-4 0 0,0 0-43 0,9 0 0 16,-9 0 0-16,13-7-474 15,4 3-94-15</inkml:trace>
  <inkml:trace contextRef="#ctx0" brushRef="#br0" timeOffset="179767.6016">2231 9935 1952 0,'-12'11'56'0,"-1"-7"11"0,4 0-54 0,1 7-13 0,-1-3 0 0,-4-4 0 0,5 3 91 0,-5 1 15 16,-4-1 3-16,8 5 1 16,-4 3-87-16,-4 0-23 0,5 0 0 0,-10-3 0 15,9 7 0-15,1 0 0 0,-1 0 0 0,8 0 0 0,-7 4 0 0,-6-1 0 16,6 1 0-16,3 0 0 0,5 4 0 0,-9-1 0 16,0-3 0-16,9 3-9 0,-9 5 9 0,9-5 0 15,4 1 8-15,-9 0-8 0,5-1 12 0,4 1-1 16,4-1-1-16,-4 1 0 0,0-8-10 0,9 8 12 15,-9-5-12-15,0-3 12 0,8 0-12 0,1-3 0 16,-5-1 9-16,5 0-9 0,-1 4 8 0,1-4-8 16,4-4 8-16,-1-3-8 0,-7 3 0 0,8-7 0 0,-1 0 0 15,-3 4 8-15,12-5 2 0,-12-3 1 0,4-3 0 16,0-1 0-16,4-4 0 0,-5 4 0 0,1-3 0 0,-4-1 0 16,8-3 5-16,-13-1 2 0,5 1 0 0,-1 3 0 15,1-3-10-15,-9-4-8 0,0 0 12 0,4 0-12 16,-4-1 9-16,-4 5-9 0,4-8 0 0,-9 0 9 15,1 4-9-15,-1 0 10 0,5 3-10 0,-13 1 10 32,4-1-29-32,0 1-5 0,-4 3-2 0,4 5 0 15,-12-5-34-15,8 4-8 0,-1 0 0 0,-3 1-1 16,0 3-125-16,-1 0-25 0,1 3-5 0,4-3 0 0</inkml:trace>
  <inkml:trace contextRef="#ctx0" brushRef="#br0" timeOffset="180220.7804">2530 10144 2336 0,'0'0'52'0,"0"0"10"0,0 0 2 0,0 0 1 0,0 0-52 0,0 0-13 15,0 0 0-15,-8 0 0 0,-5 0 9 0,5 4-1 16,-5-1 0-16,13-3 0 16,-9 8-28-16,-4-8-7 0,5 4-1 0,-1 0 0 15,-4 3-7-15,5 5-1 0,-1-5-1 0,1 5 0 0,4-1 37 0,-5 0 0 16,5 1 0-16,4-1 0 0,-9 1 12 0,18 3 11 16,-9-4 1-16,0 0 1 0,4 1 1 0,5 3 0 0,-9-4 0 0,8-3 0 15,5 0-10-15,-5 3-1 0,5-3-1 0,-8 3 0 16,7-7-5-16,1 3-1 0,-4 1 0 0,-9-8 0 15,13 4-8-15,8 3 10 0,-13 1-10 0,5-4 10 16,0 3-10-16,0 1 0 0,0-4 9 0,0 3-9 16,-5 1 0-16,1 3 0 0,-5-3 0 0,4 3 0 15,-8-3 9-15,5 3-9 0,-5 1 12 0,0-1-12 16,-5 1 15-16,5-1-4 0,0 4-1 0,-8-3 0 16,4-1-2-16,-9 4 0 0,9-3 0 0,-9-1 0 15,4-3-8-15,1 3-11 0,-5-7 3 0,4 3 0 16,9-7-30-16,-13 8-6 0,-4-4 0 0,-4 0-1 15,8-8-101-15,0 4-20 0,5-4-4 0,-1 0-690 16</inkml:trace>
  <inkml:trace contextRef="#ctx0" brushRef="#br0" timeOffset="180455.1721">2342 10140 2370 0,'0'0'67'0,"0"0"15"0,0 0-66 0,22 0-16 16,-9 0 0-16,8-4 0 0,-4 0 58 0,4 4 8 0,-3-3 2 15,7-1 0-15,-8 0-48 0,9 0-10 0,-5-3-2 0,1 3 0 16,-1-8-8-16,5 9-16 0,-5-1 4 0,5-4 1 31,-1 4-26-31,-8 4-6 0,9-3-1 0,-13 3 0 16,8 0-16-16,-4 0-4 0,5 0-1 0,-14-4-596 0,14 0-119 0</inkml:trace>
  <inkml:trace contextRef="#ctx0" brushRef="#br0" timeOffset="180879.2689">3120 9999 2307 0,'0'0'51'0,"0"0"10"0,-13 16 3 0,9-5 0 0,4-11-51 0,-8 11-13 0,3 1 0 0,-8-5 0 0,5 1 43 0,-1 0 5 16,-3-1 2-16,-6 5 0 0,6-5-50 0,3 5-25 16,-4-1 2-16,-4 0 1 15,4 1-3-15,1-1-1 0,-6 1 0 0,6-1 0 0,3 4 14 0,-4 0 4 16,-8 4 0-16,12 0 0 0,-3 0 16 0,-1 0 3 16,8 0 1-16,-3 0 0 0,4-4 8 0,-5 4 3 15,5 0 0-15,4 4 0 0,4-4-5 0,-4 0-1 16,9 0 0-16,-5-4 0 0,4 4-17 0,-3-3 0 15,8-1 0-15,-1 0 0 0,-3 4 0 0,4-4 0 16,8-3 0-16,-12-1 0 0,3 0 0 0,6 1 0 16,3-5 0-16,-8 1 0 0,4 0 10 0,-4-5-2 15,4-3 0-15,0-3 0 0,-4-1 0 0,4-4 0 16,-4 1 0-16,-1-5 0 16,5 5 3-16,-8-9 0 0,0 5 0 0,-1-4 0 0,5 0 9 0,-13-1 1 0,0 5 1 0,0-4 0 15,0 0-7-15,0-1-2 0,0 1 0 0,-9 4 0 16,5-4-13-16,-9 3 0 0,9 1 0 0,-9-4 0 31,5 3-27-31,-5 5-5 0,4 3 0 0,-12 4-1 0,12-4-15 0,-3 4-2 0,-6 4-1 16,6-4 0-16,-1 4-22 0,-4-1-5 15,4-3-1-15,4 8-581 0,1-4-117 0</inkml:trace>
  <inkml:trace contextRef="#ctx0" brushRef="#br0" timeOffset="181123.528">3483 9870 2401 0,'0'27'52'0,"0"-16"12"0,0-3 1 0,0 3 3 0,0 4-54 0,0 1-14 16,0 6 0 0,-8 1 0-16,8 4 21 0,0-1 2 0,-4 5 0 0,-5-1 0 15,5 4-23-15,0-3 0 0,-9 3 0 0,13 0 0 16,-17 4 0-16,8 0-13 0,-4 0 3 0,5 0 1 0,3-8 9 0,-3 8 11 15,8 0-3-15,-9-3 0 0,5-1-8 0,4-4-16 16,-13-3 4-16,9 3 1 16,4-3-28-16,0-5-5 0,-9 1-2 0,5 0-649 15,4-8-129-15</inkml:trace>
  <inkml:trace contextRef="#ctx0" brushRef="#br0" timeOffset="181311.1317">3637 10451 2790 0,'0'0'61'0,"0"0"13"0,0 0 2 0,0 0 3 0,0 0-63 0,0 0-16 0,0 0 0 0,0 0 0 16,0 0 12-16,0 0 0 0,0 0 0 0,0 0 0 31,0 0-67-31,0 0-13 0,0-7-4 0,0 7 0 16,0 0-96-16,0 0-19 0,0 0-4 0,-4-4-456 0,4 4-91 0</inkml:trace>
  <inkml:trace contextRef="#ctx0" brushRef="#br0" timeOffset="181938.1074">4321 10068 2467 0,'0'0'70'0,"0"0"15"0,0 0-68 0,-4 4-17 16,-1-8 0-16,-7 4 0 0,3 4 37 0,1-1 4 15,-5-3 1-15,0 0 0 0,0 0-42 0,0 4-11 16,0 0-1-16,-4 4 0 16,5-1-42-16,-6 5-9 0,1-1-1 0,0 0-1 0,9 1 43 0,-5 3 9 15,0 4 1-15,5-4 1 0,-1 0 36 0,0 4 7 16,9-3 2-16,-4-1 0 0,4 0 16 0,0 0 3 15,0-4 1-15,9 5 0 0,4-1-19 0,-5 0-4 16,5-4-1-16,0 5 0 0,0-5-6 0,4 0-2 16,0 1 0-16,0 3 0 0,0-4-22 0,0 1 0 0,0 3 0 0,0-7 0 15,5 3 0-15,-10 0 0 0,5-3 0 0,-4 3 0 16,4-3-13-16,-4 3-7 0,-4-3-2 0,4 0 0 16,-5-1 1-16,-4 1 0 0,-4-8 0 0,5 11 0 31,-5-3-13-31,-5 7-2 0,1 0-1 0,4-7 0 15,-17-1 6-15,4 5 2 0,0-1 0 0,-4 1 0 0,4-9 19 0,-4 5 10 0,5-4-10 0,-14 0 10 16,9-4 0-16,-5 0 20 0,5 0-4 0,5 0 0 16,-1-8 21-16,-4 4 4 0,0-3 1 0,4-5 0 15,0 1-27-15,0-1-6 0,5 1-1 0,-1-4 0 16,5-4-8-16,4 0 8 0,-5-4-8 0,5 0 8 16,9 0-8-16,0-7 0 0,-5 3 0 0,4 1 0 0,5 3 0 0,4-4 12 15,-8 1-12-15,12-1 12 0,-12 5-12 0,8-1 12 16,0 0-12-16,-4-4 12 0,4 1-12 0,-4-1 0 15,-1 4 9-15,6 1-9 0,-14-1 9 0,4 0-9 16,1 4 12-16,-1 0-12 0,-3 4 9 0,-1-4-9 16,0 7 0-16,1-3 9 0,-5 8-9 0,0-1 0 15,0 8-10-15,-5-8 10 16,1 1-30-16,4 7 0 0,0 0 0 0,-4 0 0 16,-9 0-18-16,4 7-4 0,5-3-1 0,-4 4 0 15,-5-1-109-15,4 5-22 0,1 3-4 0,3 0 0 0</inkml:trace>
  <inkml:trace contextRef="#ctx0" brushRef="#br0" timeOffset="182156.8812">4838 9802 2487 0,'4'19'55'0,"-4"-19"11"0,0 0 2 0,5 15 2 0,-5 0-56 0,4 8-14 0,0 0 0 0,-4 0 0 15,0 7 16-15,0-3 1 0,-8-1 0 0,8 1 0 16,-5-4-17-16,-3 3 0 0,4 5 8 0,-1 3-8 16,1-4-12-16,-5 4-5 0,1 1-2 0,-1 3 0 15,-3-8 19-15,3 8 0 0,-4-4-8 0,0-4 8 16,13 5-28-16,-12-1-1 0,3-4-1 16,0-3-687-16,9 3-138 0</inkml:trace>
  <inkml:trace contextRef="#ctx0" brushRef="#br0" timeOffset="182344.3989">5082 10387 2997 0,'0'0'85'0,"0"0"19"0,0 0-84 0,0 0-20 15,0 11 0-15,0-11 0 0,0 0 28 0,0 0 2 16,0 0 0-16,0 0 0 15,0 0-163-15,0 0-33 0,8-7-6 0,-8 7-2 0</inkml:trace>
  <inkml:trace contextRef="#ctx0" brushRef="#br0" timeOffset="182851.3943">5808 10060 2530 0,'0'0'56'0,"0"0"11"0,-8 8 2 0,3-8 3 0,5 0-58 0,-8-4-14 0,-5 8 0 0,4-4 0 16,1-4 44-16,-5 0 7 16,0 4 1-16,0-4 0 0,1 4-36 0,-1-7-6 15,0-5-2-15,0 5 0 0,-4 7-8 0,4-4 8 0,0 0-8 0,1 0 8 16,-1 4 10-16,0-3 2 0,0-1 0 0,0 4 0 15,0 4 9-15,5-4 3 16,-1 3 0-16,-3-3 0 0,7 4-32 0,-8 4 0 0,5-1 0 0,4 1 0 31,-1 3-20-31,-3 1-9 0,4 3-3 0,4-4 0 0,0 5 16 0,0-1 4 0,4-4 0 0,-4 1 0 16,4 3-7-16,0-4-1 0,5 1 0 0,-5-1 0 31,5-3-19-31,4-5-4 0,-1 1-1 0,1 0 0 0,-4 0 26 0,8-8 5 0,-4 0 1 0,4-3 0 16,-4-1 3-16,4-3 1 0,-5-5 0 0,6-3 0 15,3 0-10-15,-4-3-2 0,-4 3 0 0,0-4 0 16,-1 4-16-16,1-4-3 16,0 8-1-16,-4 3 0 0,-5 5 27 0,0-1 5 0,0 1 8 0,-4 7-13 15,0 0 0-15,0 0 0 0,5 11 0 0,-1 4 0 16,-4 0 13-16,-4 4 13 0,4 4-2 0,0 4-1 0,0 3 5 16,0 4 1-16,-5 1 0 0,1-1 0 0,4 0-4 0,0 4 0 15,-4-4 0-15,4 0 0 0,0 4-1 0,0-4-1 16,0 4 0-16,0 0 0 0,0 4-10 0,0-8 0 15,-4-7 0-15,8 0 0 16,0-1-115-16,-4-7-18 0,0-4-4 0</inkml:trace>
  <inkml:trace contextRef="#ctx0" brushRef="#br0" timeOffset="183054.5368">6253 10360 3200 0,'0'0'71'0,"0"0"14"0,0 0 3 0,0 12 1 0,-5-1-71 0,1-3-18 0,4-8 0 0,0 0 0 15,0 0 0-15,0 0-9 0,0 0 1 0,0 0 0 32,0 0-143-32,-4 7-28 0,-5 1-5 0,9-8-2 15,0 0-8-15,0 0-2 0,0 0 0 0,0 0-720 0</inkml:trace>
  <inkml:trace contextRef="#ctx0" brushRef="#br0" timeOffset="183654.7631">6539 9867 2732 0,'0'0'60'0,"0"0"13"0,0 0 3 0,0 0 0 0,8-4-61 0,1-4-15 0,-5 1 0 0,5 3 0 0,-1-4 16 0,1 4 1 16,-5-3 0-16,9-1 0 0,4 1-17 0,-4-1 0 16,0 4 8-16,0 0-8 0,4 4 0 0,0 0 0 15,-4 0 0-15,4 0 0 0,-5 4 28 0,-3 0 0 0,4 0-1 16,0 0 0-16,-1 3-15 0,1 1-2 15,-4-1-1-15,4 5 0 0,-5-8-9 0,5 3 8 16,0 1-8-16,-5-4 8 0,1-1-8 0,-1 5 0 0,1 3 0 0,-9-11 0 31,9 4-43-31,-5 4-10 0,0-1-3 0,-4-7 0 16,0 15-6-16,0-15-2 0,0 0 0 0,-4 12 0 16,-5-1 22-16,5 4 4 0,-9-3 1 0,5 3 0 0,-1 0 37 0,1 0 0 0,-5-3 9 0,4 3-1 15,-4-4 17-15,5-3 4 0,-1 3 1 0,5-3 0 16,-5 3-13-16,1 1-2 0,4-5-1 0,-1 5 0 15,1-5-5-15,4-7-1 0,0 0 0 0,9 12 0 16,-5-5 20-16,0 1 3 0,-4-8 1 0,13 8 0 16,0-1-24-16,0 1-8 0,4-1 0 0,0 1 0 0,0 0 0 0,0-1 0 15,0 1 0-15,-4-1 0 0,8-3 0 0,-8 0 0 16,4 0 0-16,-4 3 0 0,0-3 0 0,4 4 0 16,-4-1 0-16,0 1 0 0,-1 0 0 0,-3-1 0 15,-1 1 0-15,-8-8 0 0,5 7 8 0,-5 5 1 0,0 3 1 16,0-4 0-16,0 4 7 0,0 4 2 0,-9-3 0 15,-4-1 0-15,1 0 11 0,-1 0 2 0,-4-3 1 0,0 3 0 16,-1 0-11-16,-3-4-2 0,0 1-1 0,-1-5 0 16,-3 1-19-16,-1 3 0 0,5-7 0 15,-5 0-9 1,-4-4-121-16,0 0-24 0,-4 0-5 0</inkml:trace>
  <inkml:trace contextRef="#ctx0" brushRef="#br0" timeOffset="184118.3354">1432 11712 2296 0,'0'0'65'0,"0"0"14"0,0 0-63 0,0 0-16 0,0 0 0 0,0 0 0 0,0 0 99 0,17 4 17 16,0 0 3-16,9 0 1 0,-9-4-74 0,9 0-14 0,-9 0-4 0,9 0 0 15,-5-4-28-15,5 4 0 0,-1 0 0 0,-3-4 0 16,-1 4 0-16,0 0 0 0,5-4 0 15,-9 4 0-15,0 4 0 0,4-4 0 16,-12 0-13-16,12 0 4 16,-8 0-48-16,-4 0-10 0,-9 0-1 0,0 0-696 0,0 0-140 0</inkml:trace>
  <inkml:trace contextRef="#ctx0" brushRef="#br0" timeOffset="196549.4722">7154 9532 1116 0,'0'0'24'0,"0"0"6"0,0 0 1 0,0 8 0 0,0 3-31 0,4 4 0 0,1-3 0 0,-5-1 0 0,4 4 26 0,-4-3-1 15,0 7 0-15,4-8 0 0,1 1-12 0,-5-12-2 16,0 0-1-16,8 11 0 0,-4-3 9 0,5-5 1 15,-9-3 1-15,13 4 0 0,-13-4 44 0,8-7 9 16,5-1 2-16,-4-3 0 0,8-1-8 0,-9-3-2 16,1-4 0-16,-1 4 0 0,1-4-10 0,4 0-1 15,-5 0-1-15,1-4 0 0,-1 0-35 0,1 4-7 0,4 0-2 16,0-3 0-16,4-5-10 0,4 4 0 0,0-3-10 16,5 3-902-16</inkml:trace>
  <inkml:trace contextRef="#ctx0" brushRef="#br0" timeOffset="197441.899">8697 13262 1634 0,'0'0'36'0,"0"0"7"0,-4 11 1 0,4-11 3 0,0 12-38 0,4-1-9 0,-4 4 0 0,4 1 0 15,0-5 0-15,5 0-14 0,4 1 3 0,-5-1 1 31,5 0-13-31,0 1-2 0,-4-1-1 0,8-3 0 16,-5-1-4-16,-3-3-1 0,-9-4 0 0,13 4 0 0,0 0 31 0,-5 0 13 0,-8-4-1 0,9-4 0 16,-9 4 60-16,13-4 11 0,-5-4 2 0,1 1 1 15,-5-1 6-15,4-3 2 0,1-4 0 0,0-1 0 16,3-2-42-16,1-1-8 0,0 0-1 0,0-8-1 16,4 0-23-16,-4-3-5 0,4 0-1 0,4-5 0 15,1 5-137 1,7-4-28-16,1-4-6 0</inkml:trace>
  <inkml:trace contextRef="#ctx0" brushRef="#br0" timeOffset="197884.2934">8851 10972 1800 0,'0'0'40'0,"0"0"8"0,0 0 1 0,0 0 1 16,0 0-40-16,4 11-10 0,0 8 0 0,1 0 0 0,3 0 0 0,-4 4-12 15,5 3 2-15,-1 5 1 0,1 3-7 0,0 0-2 16,-1 0 0-16,-4 1 0 0,5-5-2 0,-5 0-1 16,5-3 0-16,-1 0 0 0,-3-5 21 0,-1-3 0 15,4 0 10-15,-3-7-10 0,-1-1 50 0,0 0 3 16,-4-3 1-16,0-8 0 0,9 8 1 0,-1-5 0 15,-8-3 0-15,9 0 0 0,-1 0-12 0,5-7-3 16,4-5 0-16,0 1 0 0,5-8-24 0,-1-4-4 16,9-3-2-16,4-5 0 15,0-7-45-15,5 0-9 0,-1-7-1 0,5-1-896 16</inkml:trace>
  <inkml:trace contextRef="#ctx0" brushRef="#br0" timeOffset="198274.9905">9175 9175 2055 0,'0'0'45'0,"0"0"10"0,0 0 1 0,-4-7 2 16,0-1-46-16,4 8-12 0,0 0 0 0,0 0 0 0,0 0 0 0,0 0 0 15,8 11 0-15,-8 5 0 16,5 3-35-16,-1 3-9 0,5 9-1 0,-1-5-1 0,1 1 22 0,3 0 4 15,-7-5 0-15,3 1 1 0,5-4 19 0,-4 0 0 16,-5-4 0-16,5-3 0 0,-5-1 36 0,4-3 4 16,1-4 0-16,-9-4 1 0,0 0 22 0,21-8 4 15,1-7 1-15,3-8 0 0,9-7-34 0,1-8-6 0,3 0-2 16,13-12 0 0,9-7-46-16,13-11-10 0,12-4-2 0,9-12-964 0</inkml:trace>
  <inkml:trace contextRef="#ctx0" brushRef="#br0" timeOffset="301926.4027">2659 11120 1663 0,'0'0'36'0,"0"0"8"0,0 0 2 0,0 0 1 0,0 0-38 0,0 7-9 0,8 1 0 0,1-4 0 16,-1 3 39-16,-3 1 5 15,7 0 2-15,-3-1 0 0,0 1-38 0,-1-1-8 0,1 1 0 16,-1 3 0-16,5 1 0 0,0 3 0 0,-5-4 0 0,5 5 0 15,0-1 0-15,-4-4 0 0,8 4-8 0,-5 1 8 16,-3 3 0-16,4-4 0 0,0 0 11 0,4 0-11 16,-4 4 44-16,-1-7 1 0,1 3 1 0,0 0 0 15,0 0-2-15,4-4 0 0,-4 5 0 0,4-5 0 16,-4 0-12-16,-1 5-2 0,6-9-1 0,-1 5 0 16,0-1-9-16,0 0-1 0,4-3-1 0,-8 3 0 15,4-3-18-15,0 0 0 0,9-1 0 0,-5 5 0 16,5-5 0-16,-1 5 0 0,5-5 0 0,-13 1 0 15,9-1 0-15,4 1 0 0,-4 0 0 0,-1-1 0 16,10-3 0-16,-14 4 0 0,17-1 0 0,-12 1 0 0,0-4 11 16,8 3-2-16,-4 1 0 0,0-4 0 0,4 3-9 15,-4-3 12-15,4 0-12 0,4 3 12 0,5-3-12 16,0 4 0-16,-5-1 9 0,5-3-9 16,-5 0 0-16,1 0 8 0,4 0-8 0,-1-1 0 15,1-3 0-15,0 4 0 0,-5-4 0 0,5 0 0 0,-4 0 0 0,-1 0 0 16,5 4 0-16,4-4 0 0,-5 0 0 0,10 0 9 15,-10 0-9-15,10 0 0 0,-14 0 24 0,9 0-3 16,-4-4 0-16,4 0 0 0,-9 1-21 0,5-1 0 16,0 0 0-16,0 0-12 0,-1-3 12 0,1 3 16 15,0-4-4-15,4 1-1 0,4-1-11 0,0 0 12 16,-8 1-12-16,0-5 12 0,-5 5-12 0,5-5 0 0,-4 5 0 16,-5-5 8-16,0 1-8 0,0 0 12 0,5-5-12 0,-5 1 12 15,-4 0 0-15,0 4 0 0,-1-8 0 0,1 3 0 16,5 1-2-16,-1-4 0 0,0 4 0 0,0-4 0 15,5-4-1-15,-5 4 0 0,-4 4 0 0,4-4 0 16,-4 0 2-16,-5 0 0 0,5 0 0 0,0 4 0 16,-4 0-1-16,-5 0 0 0,5-8 0 0,0 4 0 15,-9 4-10-15,0-4 8 0,4 3-8 0,0 5 8 16,-3-4 2-16,-1 3 0 0,-5 1 0 0,1 0 0 16,4 3-1-16,0-3 0 0,-4 3 0 0,-4-3 0 15,4 7 3-15,-1-4 1 0,-3 1 0 0,0 3 0 16,-9 4-2-16,8-8-1 0,5 4 0 0,-5 1 0 15,-3-5 6-15,-5 8 2 0,0 0 0 0,13-4 0 16,-1 0-5-16,1 4-1 0,-13 0 0 0,0 0 0 16,9-3-12-16,-9 3 11 0,0 0-11 0,0 0 10 0,0 0-10 15,8 0 12-15,1 0-12 0,-1 0 12 0,1 0-12 0,-9 0 0 16,0 0 0-16,0 0 0 0,0 0-14 0,0 0-8 16,0 0-2-16,0 0-869 15,0 0-175-15</inkml:trace>
  <inkml:trace contextRef="#ctx0" brushRef="#br0" timeOffset="304979.2959">8846 9377 1587 0,'-12'3'35'0,"3"1"7"0,-4 0 2 0,0 0 0 0,-4-8-35 0,0 4-9 0,-4 4 0 0,4 0 0 0,0 3 25 0,-5 1 3 16,5-1 1-16,-8 5 0 0,3-1-29 0,1 1 0 16,4 3 0-16,8-4 0 0,-4 4 0 0,5 4-10 15,4-3 10-15,-1-1-12 0,1 4-1 0,4 0-1 16,4 0 0-16,5-4 0 0,-1 4 14 0,5 0 0 15,0 0 0-15,0 0-9 0,0 0 33 0,4 0 8 16,-4 0 0-16,-1 0 1 0,1 0-5 0,0 0 0 0,0 0-1 16,0 4 0-16,4-1-15 0,-9 5-2 0,1 3-1 15,-5-3 0-15,0-4-25 0,-8 3-4 0,0-3-2 0,-9 0 0 32,5 3-29-32,-5-3-5 0,-4 0-2 0,-5 0 0 15,-3-8 0-15,-1 4 0 0,5-4 0 0,-5 0 0 0,0 4 36 0,1-7 7 0,-1-1 2 0,0 1 0 16,5-1 35-16,-5 4 7 0,5-7 2 0,4 3 0 15,0-3 19-15,4-1 4 0,-4 5 1 0,4-1 0 16,0 0-24-16,0 1-5 0,9-8-1 0,0 11 0 16,0 4-9-16,4 0-1 0,4 0-1 0,0 0 0 15,5 0-14-15,-5 4 9 0,9-1-9 0,-5 9 8 16,5 3-8-16,0 4-11 0,0-8 3 0,0 8 0 31,-5 0-17-31,1 0-3 0,-1 4-1 0,1-4 0 0,-5 0-1 0,0 0 0 0,1 4 0 16,-5 0 0-16,0-1 21 0,0 1 9 0,0 4-8 0,0-1 8 0,-5 1 0 15,1-4 9-15,0 3 0 0,0-3 0 0,-1 0 5 0,-3-1 1 16,3 1 0-16,-3 0 0 0,-5 0-7 0,0 0-8 16,0-1 11-16,1 1-11 0,-1 0 8 0,-4 7-8 15,0 1 0-15,4 3 0 0,-4-4 0 0,0 4 0 16,0-7 0-16,-1 3 0 0,1-7 0 0,-4 4 0 16,0-1 0-16,4 1 0 0,-9 3 20 0,9-3-4 15,-5-1 0-15,5 5 0 0,0-5 15 0,0 1 2 16,4-8 1-16,5 0 0 0,8 0 10 0,0-8 3 0,0 1 0 15,8-5 0-15,5-3-28 0,0-4-6 0,0 0-1 0,8 0-905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02T18:32:26.36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620 8290 1246 0,'17'0'35'0,"-17"0"9"0,0 0-36 0,0 0-8 16,0 0 0-16,0 0 0 0,0 0 100 0,0 0 17 0,0 0 4 0,0 0 1 15,13-3-86-15,-13 3-16 0,0 0-4 0,0 0-1 16,0 0-15-16,0 0-8 0,13 3 8 0,0 1-13 16,-5 0 13-16,-8-4 0 0,0 0 0 0,9 4 10 15,4 0-10-15,-9 3 0 0,9-3 0 0,-13-4 0 16,0 11 11-16,13-3 0 0,0 0 0 0,-5-5 0 16,1 5 12-16,3-4 2 0,1 0 1 0,-4 3 0 15,4-7-17-15,-1 8-9 0,1-4 10 0,0-1-10 16,4 1 18-16,-4-4-2 0,4 4-1 0,-4 0 0 15,4-4 0-15,9 0 0 0,-14 0 0 0,6 3 0 16,-6-3-5-16,5 4-1 0,1 0 0 0,-1-4 0 16,-5 0-9-16,14 0 12 0,-13 0-12 0,8 4 12 15,1 0-12-15,-5-1 0 0,0-3 0 0,8 4 0 0,-7 0 0 16,7 0 0-16,-8 3 0 0,9-3 0 0,4 0 0 16,0-4 0-16,0 0 0 0,-5 4 0 15,10-4 0-15,-6 0 10 0,1 4-2 0,9-4-8 0,-18 0 19 0,9 0-3 16,4 0-1-16,-4 0 0 0,0 0-5 0,0-4-1 15,-9 4 0-15,14 0 0 0,-6 0-9 0,1 0 8 16,0 0-8-16,0 0 8 0,-4 0-8 0,4 0 0 16,0 0 0-16,0 4 0 0,0-4 0 0,-1 3 0 15,1-3 0-15,0 0 0 0,9 4 0 0,-18-4 0 16,18-4 0-16,-10 4 0 0,-3 4 0 0,4-4 0 16,0 0 0-16,0-4 0 0,4 4 12 0,-4 0-4 0,0 0 0 15,0 0 0-15,4-7 15 0,0 3 2 0,-4 0 1 0,8 0 0 16,-3-3-26-16,3 3 0 0,-4 4 8 0,5-4-8 15,-5 0 0-15,-4-3 0 0,8 3 0 0,-8 0 0 16,0 0 0-16,0 1 0 0,-4-1 0 0,4 0 0 16,4 0 0-16,4 1 0 0,-8-1 0 0,0 0 0 15,-9 0 9-15,14 0-9 0,-1 4 10 0,4-3-10 16,-4-1 0-16,5 0 0 0,-9 4 0 0,4 0 0 16,5-8 0-16,-10 5 0 0,1-5 0 0,0 8 0 15,0-4 0-15,0 0 14 0,0 1-4 0,0-1-1 16,-4 0 3-16,-1 0 1 0,5-3 0 0,0 7 0 15,-9-4 0-15,5 4 0 0,0-4 0 0,4 0 0 16,-1-3 10-16,1 3 1 0,-4 4 1 0,4-4 0 16,-9 0-9-16,5-3-3 0,0 7 0 0,-9-4 0 15,8 0 7-15,-3 4 0 0,3-4 1 0,-3 0 0 0,-5 1-12 16,4-1-9-16,5 4 12 0,-13-4-12 0,4 4 8 0,-4-4-8 16,4 0 0-16,0 4 0 0,-4 4 0 0,-1-4 0 15,1 0 0-15,0 0 0 0,4 4 0 0,-8 0 0 16,-1 0 0-16,1 3 0 0,-9-7 0 0,8 4 0 15,-8-4 8-15,9 4-8 0,4 0 0 0,-13-4 0 16,0 0 0-16,0 0 0 0,0 0 0 0,8 7 0 16,-8-7 0-16,0 0-781 15,0 0-154-15</inkml:trace>
  <inkml:trace contextRef="#ctx0" brushRef="#br0" timeOffset="24743.7955">6043 7584 780 0,'0'0'22'0,"0"0"5"0,0 0-27 0,0 0 0 0,0 0 0 0,0 0 0 16,0 0 98-16,-4 11 14 0,4 1 4 0,0-12 0 16,0 0-82-16,-4 11-16 0,-1-3-3 0,5-8-1 15,0 0-2-15,0 0 0 0,0 0 0 0,-4 11 0 16,0 0 13-16,4-11 3 0,0 0 0 0,0 0 0 15,0 0 6-15,0 0 2 0,0 0 0 0,4 8 0 16,0 3-8-16,1-3-2 16,-5-8 0-16,0 0 0 0,0 0-12 0,4 4-2 0,-4-4-1 0,0 0 0 0,0 0 2 0,8 7 1 15,-8-7 0-15,0 0 0 0,0 0 4 0,0 0 1 16,9 8 0-16,4 0 0 0,-9-5 0 0,9 1 0 16,-9 0 0-16,-4-4 0 0,0 0-9 0,13 4-2 15,-4 0 0-15,-9-4 0 0,0 0-8 0,17 3 0 16,-9 1 0-16,5 0 8 0,-13-4-8 0,9 4 10 15,3-4-10-15,1 4 10 0,-9-1 1 0,9 1 0 0,-4 0 0 16,4-4 0-16,-5 4 0 0,-8-4 0 16,13 4 0-16,0-1 0 0,4-3 1 0,-4 0 1 15,-5 0 0-15,5 0 0 0,0 4 2 0,0-4 0 0,4 4 0 0,-4-4 0 16,-5 4-1-16,5 0 0 0,0-4 0 0,0 3 0 16,-5-3-4-16,5 0-1 0,4 0 0 0,0 0 0 15,-4 4-9-15,0-4 10 0,4 4-10 0,0-4 10 16,0 4-10-16,4-4 8 0,-3-4-8 0,-1 4 8 15,0 4-8-15,4-4 12 0,-4 0-12 0,0 0 12 16,0 0-12-16,1 0 0 0,3 7 0 0,-4-7 0 16,0-3 0-16,0 3 0 0,-4 0 10 0,4 0-10 15,-4 0 15-15,0 3-4 0,4-3-1 0,-4 0 0 16,-1 0 0-16,1 0 0 0,0 0 0 0,-4 0 0 16,3 0 0-16,1 0 0 0,-4 0 0 0,4 0 0 15,-1 4-10-15,1 0 10 0,0-4-10 0,4 0 10 0,-4-4-10 0,-4 4 0 16,-1-4 9-16,5 4-9 0,4 8 0 0,0-8 8 15,-4 0-8-15,0 0 0 0,0 0 0 0,-1 4 9 16,1-4-9-16,4 4 0 0,-4-4 8 0,0 0-8 16,-5 0 0-16,10-4 0 0,-6 4 8 0,5 0-8 15,-4-4 0-15,0 0 0 0,9 0 8 0,-5 4-8 16,-5 0 12-16,1-3-12 0,4 3 0 0,0 0 0 16,1-4 0-16,-6 4 0 0,-12 0 0 0,17 0 0 15,1 0 0-15,-6 0 0 0,1-4 0 0,4 4 0 16,-4 4 0-16,0-4 0 0,4-4 0 0,-4 4 0 15,0 0 0-15,-1-4 0 0,6 4 0 0,-1-4 0 0,-5 4 8 0,6-3-8 16,-1 3 0-16,0 0 0 0,0-4 0 0,0 4 0 16,0 0 0-16,0 0 8 0,4-4-8 0,-3 0 0 15,-1 4 8-15,0 0-8 0,4 0 0 0,-4-4 0 16,9 4 10-16,-9 0-10 0,-4 0 8 0,4 0-8 16,0 0 8-16,0 0-8 0,-4-3 8 0,4 3-8 15,-4 0 0-15,0 0 0 0,4 3 8 0,-4-3-8 16,8 0 0-16,-4 0 0 0,0 0 0 0,0 0 0 15,5 0 0-15,-5 0 0 0,0 0 0 0,-4 0 0 16,4 0 0-16,0 4 0 0,0-4 0 0,0 0 0 16,-4 0 0-16,4 4 0 0,0-4 0 0,0 0 0 15,0 0 0-15,0 0 0 0,0 0 0 0,5 0 0 16,-5 4 0-16,4-4 0 0,-4 0 0 0,5 0 0 16,-1 0 0-16,-4 0 10 0,0 4-10 0,0-4 10 15,5 0-10-15,-1 0 0 0,0 0 9 0,-8 3-9 0,0-3 13 0,4 0-1 16,0 4-1-16,0-4 0 0,0 4-11 0,-4 0-11 15,4-4 3-15,-4 0 0 0,4 4 8 0,0-4 0 16,0 3 0-16,-4-3 0 0,4 0 9 0,0 4-9 16,-4 0 12-16,4 0-12 0,-17-4 13 0,13 0-4 15,4 0-1-15,0 4 0 0,-4-4-8 0,0 3 12 16,0-3-12-16,0 0 12 0,-1 0-4 0,1 0-8 16,0 4 12-16,0-4-4 0,0 4-8 0,-1-4 10 15,1 4-10-15,-4-4 10 0,4 4-10 0,-5-4 0 16,5 3 0-16,0 1 0 0,-5 0 0 0,5-4 0 15,0 0 0-15,0 4 0 0,-5 3 0 0,5-7 0 0,0 4 0 16,4 0 8-16,0-4-8 0,0 4 0 16,-4-4 0-16,0 0-11 0,4 0 11 0,0 4 0 15,-4-1 0-15,0-3 0 0,0 0 0 0,4-3 0 0,0-1 0 0,0 4 0 16,-4 0 0-16,4 0 0 0,-4-4 0 0,4 4 0 16,0 0 0-16,-4 0 0 0,4 4 0 0,-4-4 0 15,-1-4 0-15,5 4 0 0,-4 0 0 0,4 0 8 16,-4-4-8-16,4 4 0 0,-4-4 0 0,4 4 8 15,0 0-8-15,0 0 0 0,-4-3 0 0,4 3 0 16,0 0 0-16,5 3 0 16,-5-3 0-16,0 0 0 0,0 0 0 0,-4-3 0 0,4 3 0 0,0 0 0 15,4 0 0-15,-4-4 0 0,1 4 0 0,-6 0 0 16,1 4 0-16,4-8 0 0,0 0 0 0,1 4 0 16,-6 0 0-16,5 0 8 0,1 0-8 0,-1 0 0 0,0-4 0 15,0 0 0-15,0 4 0 0,0-3 8 0,0-1-8 0,0 0 0 16,0 0 0-16,0 0 0 0,0 4 0 0,1 0 0 15,-1 0 0-15,-5 0 0 0,6 0 0 0,-1 0 0 16,0 0 0-16,0 0 0 0,0 0 0 0,4 0 0 16,-4 0 0-16,0-3 0 0,5 3 0 0,-1-4 0 15,1 4 0-15,-1-4 8 0,-4 4-8 0,4 0 0 16,1 0 0-16,-1 0 0 0,0 0 0 0,5 0 8 16,-4 0-8-16,-1 0 0 0,5 0 0 0,-5 0 0 15,0 0 0-15,1 4 0 0,-5-4 0 0,8 0 0 16,-3 0 0-16,-1 4 0 0,-4-1 0 0,9 1 0 0,-1-4 0 15,1 0 0-15,0 0 0 0,-1 4 0 0,1-4 0 0,4 0 0 16,4 4 0-16,-4 0 0 0,-9-4 0 0,1 3 0 16,3-3 0-16,5 0 0 0,0 0 0 0,-4 4 0 15,-13 0 0-15,4-4-15 0,13 0 3 0,-5 4 0 16,-3 0 33-16,-1-1 7 0,5 5 2 0,-1-8 0 16,5 0-30-16,-4 0-21 0,-5 4 3 0,5-4 1 15,0 0 17-15,3-4 0 0,-7 4 0 0,-1-4 0 16,1 8 16-16,-1-4 0 0,9 0 0 0,-5-4 0 15,-7 4-16-15,3 0 0 0,13 0 0 0,0 0 0 16,5-4 0-16,-9 1 0 0,-9-1 0 0,9 4 0 16,8-4-10-16,-8 4-2 0,-8-4 0 0,3 0 0 15,-3 4 12-15,-1-3 0 0,5-1 0 0,-9 4 0 16,0-4 0-16,0 4 0 0,9 0 0 0,-5-4 8 16,0 0-8-16,1 4 9 0,-1 0-9 0,5 0 10 15,8-3-10-15,-8 3 0 0,-9-4 0 0,4 4 0 0,9-4 0 0,-9 4 0 16,5-4 12-16,-9 4-4 0,-4-4-8 0,4 4 0 15,13 0-12-15,-9-3 12 0,-8-1 0 0,4 0 0 16,5 4 0-16,-1 0 0 0,-4-4 0 0,4 0 0 16,-4 1 10-16,1 3-10 0,-1 0 0 0,4-4 0 15,-8 0 0-15,4 0 0 0,-4 4 0 0,4 0 0 16,0 0 0-16,0 0 0 0,-4 0 0 0,4 0 0 16,-4-4 0-16,4 4 0 0,0-3 0 0,-4 3 0 15,0 0 0-15,4 0 0 0,0 0 0 0,0 3 0 16,-4-3 0-16,4 0 0 0,0 0 0 0,0 0 0 15,0 0 0-15,0 0 0 0,0 0 0 0,0 0 0 0,0 0 0 16,5 0 0-16,-5 0 0 0,4 0 0 16,-4 0 0-16,0 0 0 0,5 0 0 0,-1 4 0 15,-4-4 0-15,0 0 0 0,5 4 0 0,-1-4 0 0,-4 4 0 0,5-4 0 16,-5 0 0-16,4 0 0 0,-4 0 0 0,0 0 0 16,5 4 0-16,-1-4 0 0,-4 3 0 0,0-3 0 15,4 0 0-15,1 0 0 0,-1 0 0 0,1 0 0 16,-5 0 0-16,4-3 0 0,5-1 0 0,-1 4 0 15,1 0 0-15,0 0 0 0,-5 0 0 0,5 0 0 16,-1 0 0-16,1 0 0 0,-5 0 11 0,1 4-3 16,-1-8-8-16,5 4-8 0,-5 4 8 0,-4-4-12 15,9 0 12-15,-9-4 0 0,8 4 0 0,-7-4 0 16,3 8 0-16,0-4 14 0,1 0-3 0,-1 0-1 16,0 0-10-16,1 0 0 0,-1 0-12 0,5 0 12 15,-1 0-12-15,-3 0 12 0,-1 4-10 0,5-4 10 0,-5 3 0 0,5-3 0 16,-1 0 0-16,5 4 10 0,-4-8-10 0,0 4 0 15,-1 0 0-15,1 0 8 0,0 0-8 0,-1 0-9 16,-3-3 9-16,3 3-13 0,-3 0 13 0,3 3 0 16,5-6 0-16,-9 6 0 0,5-3 0 0,0 0 0 15,-1 0 0-15,1 0 0 0,-5 0 0 0,1-3 0 16,3 3 0-16,1-4 0 0,-5 4 0 0,5-4 0 16,4 0 0-16,-4 0 0 0,-5 4 0 0,5-3 0 15,-5 6 0-15,0-6 0 0,1-1 0 0,-1 4 0 16,0-4 0-16,-3 0 0 0,3 4 0 0,-4-4 0 15,0 4 0-15,0 0 0 0,0 0 8 0,-4 0-8 0,4 0 0 16,0-3 0 0,-4-1 10-16,0 4-2 0,0 0 0 0,0 0 0 0,4-4-8 0,-5 0-11 0,1 0 3 0,4 1 0 15,-8 3 8-15,8-4 11 0,-4 4-3 0,0-8 0 16,4 4-8-16,-4 4 0 0,-1-3-12 0,5-1 12 16,-4 4 0-16,0-4 0 0,0 4 0 0,0-4 0 15,0 4 0-15,-1-4 0 0,1 4 0 0,0 4 0 16,4-8 0-16,0 4 0 0,-8 0 0 0,4 0 0 15,-1 0 0-15,1 0 0 0,0-3 8 0,4 3-8 16,-4 0 0-16,4 0 0 0,-4 0 0 0,0 0 0 16,4 0 0-16,-4 0 0 0,-1 3 0 0,1-3 0 15,0-3 0-15,0-1 0 0,0 4 0 0,-5 0 0 16,1-4 0-16,-9 4 0 0,0 0 0 0,8-4 8 16,1 0 1-16,-1 1 0 0,-8 3 0 0,5-4 0 0,-1-4 7 15,0 4 2-15,1-3 0 0,-5 7 0 0,8-8 8 0,-4 5 2 16,-4-5 0-16,5 0 0 0,-1 5-28 0,-4 3 0 31,0 0 0-31,0 0 0 0,4-12 0 0,-4 5 0 0,0 7 0 0,4-8 0 16,1 0 0-16,-5 8 0 0,4-7 0 0,-4 7 0 15,0 0 0-15,4-4 0 0,1-4 0 0,-5 8 0 16,4-7 0-16,-4 7 0 0,4-4 0 0,-4 4 0 16,4-8 0-16,-4 8 0 0,9-3 0 0,-5-1 0 15,0-4 0-15,-4 8 0 0,0 0 0 0,0 0 0 16,0 0 9-16,9-4-9 0,-9 4 10 0,0 0-10 15,0 0 12-15,4-7-3 0,1-1-1 0,-5 8 0 16,0 0-8-16,0 0 10 0,0 0-10 0,0 0 10 16,0 0-2-16,0 0 0 0,0 0 0 0,0 0 0 0,0 0-8 15,0 0 0-15,0 0 0 0,0 0 8 0,0 0 1 0,0 0 0 16,0 0 0-16,0 0 0 0,0 0-1 0,4 8-8 16,-4-8 12-16,-4 11-4 0,4-11 0 0,-9 8 0 15,5-1 0-15,-5 5 0 0,1-5 0 0,-5 1-8 16,4 0 12-16,-4-1-4 0,1 1-8 0,-1 3 12 15,0 1-12-15,-8-1 12 0,4 0-12 0,-5-3 0 16,1 3 0-16,-1 1 0 16,-7-5-60-16,3 5-13 0,-4-5-3 0,-4 1-821 15,0-1-164-15</inkml:trace>
  <inkml:trace contextRef="#ctx0" brushRef="#br0" timeOffset="33416.7059">5436 9384 849 0,'0'0'18'0,"0"0"4"0,0 0 1 0,0 0 2 0,0 0-25 0,0 0 0 0,0 0 0 0,-4 0 0 16,4 0 79-16,0 0 10 0,0 0 3 0,0 0 0 15,0 0-42-15,0 0-8 0,0 0-2 0,0 0 0 16,0 0-13-16,0 0-3 0,0 0-1 0,0 0 0 16,0 0-10-16,0 0-1 0,0 0-1 0,0 8 0 15,0-8-11-15,0 0 0 0,0 0 0 0,0 0 0 16,0 0 28-16,0 11 3 0,0-3 1 0,9 3 0 15,-9-11-20-15,0 0-3 0,0 0-1 0,0 0 0 0,0 0-8 16,4 8 0-16,-4 3 0 0,4-3 0 0,-4-8 10 0,0 0 0 16,0 0 0-16,9 11 0 0,-5-3-10 0,-4-8 12 15,0 0-12-15,9 7 12 0,3 5-12 0,-7-8 12 16,3-1-12-16,1 5 12 0,-1-4-3 0,-8-4 0 16,13 7 0-16,-4-3 0 0,3 4-9 0,1-4 12 15,0 3-12-15,0-3 12 0,-5 0-12 0,5-4 12 16,0 3-12-16,4 1 12 0,-4 0 1 0,4-4 1 15,0 0 0-15,0 0 0 0,-4 0-14 0,4-4 0 16,5 4 0-16,-1 0 0 0,0-4 0 0,5 1 0 16,-5 3 9-16,5 0-9 0,0-4 0 0,3 0 8 15,-3 0-8-15,4 1 0 0,-4-1 9 0,4 0-9 0,-5 4 10 16,1-4-10-16,4 0 12 0,-5 4-3 16,1-3-1-16,0-1 0 0,-1 4 9 0,-3-4 2 15,3 0 0-15,1 4 0 0,0-4-3 0,-1 4 0 0,-8 0 0 0,9 0 0 16,4 0 3-16,0 4 0 0,-5-4 0 0,1 4 0 15,0-4-19-15,4 0 0 0,0 0 0 0,-5 0 0 16,1 4 0-16,0 3 8 0,3-7-8 0,-3 4 0 16,0-4 9-16,-1 0-9 0,5 0 0 0,-4 0 9 15,-5 0 3-15,5 0 1 0,-5 0 0 0,5 4 0 16,-5-4-13-16,1-4 11 0,3 4-11 0,1 0 10 16,-5 0-10-16,5 0 0 0,0 0 0 0,-5-4 8 15,0 4-8-15,1 4 0 0,-1-4 0 0,5 4 0 16,4-4 0-16,-5 0 0 0,1 0 0 0,-5 4 8 15,5-4-8-15,0 4 0 0,-5-4 0 0,0-4 0 16,1 4 0-16,3 0 0 0,-3 0 0 0,3 0 0 0,-3-4 0 0,3 4 8 16,-3-4-8-16,3 0 0 0,1 1 8 0,0-1-8 15,-1 4 0-15,5-4 8 0,0-4-8 0,0 8-14 16,0-3 3-16,-5 3 1 0,1-4 18 16,0 4 3-16,8-4 1 0,-4 0 0 0,-5 12-12 0,5-8 0 15,5 0 0-15,-5 4 0 0,4-1 0 0,-4-3 0 16,0 4 0-16,-5 0 0 0,9 0 0 0,-4 0 0 15,-4-1 0-15,4-3 0 0,4 4 0 0,-4 0 0 16,4-4 0-16,0 4 0 0,0 3-14 0,1 1 2 16,3-4 0-16,-4-1 0 0,0-3 12 0,-4 4 16 15,5 0-3-15,-1 4-1 16,0-8-12-16,-4 0 0 0,0 3 0 0,0 1 0 0,0 0 0 0,0 0 0 0,-5 0 8 0,5-4-8 16,-4 7 17-16,4-3 1 0,0-4 0 0,-1 0 0 15,1 0-18-15,5 0 0 0,3 4 8 0,-8-4-8 16,4 0-8-16,0 4-6 0,-4-1-1 0,0 1 0 15,0 0 15-15,0 0 12 0,-4-4-3 0,4 4 0 16,-5-1-1-16,1 1 0 0,-5 0 0 0,5-4 0 16,-1 0-8-16,1 4 10 0,0-4-10 0,-1 4 10 15,-3-4-10-15,8 0 8 0,-9 0-8 0,5 0 8 16,-1 3-8-16,1-3 0 0,0 0 9 0,3 0-9 16,6 4 0-16,-1-4 8 0,-9 0-8 0,1 0 0 15,4-4 0-15,-4 4 0 0,4 0 0 0,-9 0 8 16,5-3-8-16,4-1 0 0,-5 4 0 0,1 0 0 15,-5 0 0-15,1 0 0 0,-1 0 0 0,5 0 0 0,-1 0 0 16,1 0 0 0,-1 0 0-16,1 0 0 0,4 0 0 0,-4 0 0 0,8 0 0 0,-4-4 0 15,4 0 0-15,0 0 8 0,0 1-8 0,-4-1 0 16,4 0 0-16,1 0 0 0,-5 4 0 0,-1-4 0 16,1 1 0-16,0 3 0 0,4 0 0 0,-4 0 0 15,-4-4 0-15,4 4 0 0,8-4 0 0,1 4 0 16,-1-4 0-16,5 8 0 0,-13 0 0 0,8 0 0 15,9-4 0-15,-4 0 0 0,-13 0 0 0,0 3 0 16,4 1 0-16,0-4 0 0,5 4 0 0,-9-4 0 16,-5 0 0-16,5 0 0 0,9 0 0 0,-1 0 0 15,-4 0 0-15,1-4 0 0,-1 4 0 0,8-4 0 0,10 4 0 16,-5 0 0-16,-13-3 0 0,0 3 0 0,5 0 8 0,3 0-8 16,-3-4 8-16,-5 4-8 0,-13 0 0 0,9 0 0 15,9 0 0-15,-5 0 0 0,-8 4 0 0,3-4 0 16,10 0 0-16,-1 0 0 0,1 7 0 0,-1-7 0 15,-8 4 0-15,9 0 0 0,8 0 0 0,-5 3 0 16,-7-3 0-16,-5-4 0 0,4 4 0 0,4-4 0 16,-4 7 0-16,1-3 0 0,-6 0 0 0,1 0 0 15,0 0 0-15,0-1 0 0,4-3 0 0,1 0 9 16,-1 0-9-16,0-3 0 0,4 3 9 0,1 0-9 16,-5-4 0-16,0 0 9 0,5 4-9 0,-5 0 0 15,4 0 0-15,-3 0 8 0,3-4-8 0,-4 4 0 16,-4 0 0-16,4 0 8 0,-4 0-8 0,4 0 0 15,-4 4 0-15,4 0 0 0,1-4 0 0,-1 0 0 0,4 4 0 0,1-8 0 16,-1 4 0-16,5 0 0 0,0 0 0 0,-5-4-11 16,1 0 11-16,3 4 9 0,-3 0-1 0,-5-4-8 15,0 4 0-15,0 0 0 0,1-3 0 0,-6-1 0 16,6 0 12-16,-5 0-4 0,4 4 0 0,-4 0-8 16,0-7 0-16,4 7 0 0,0-4 0 0,0 4 0 15,5-4 0-15,-5 0 0 0,0 4 0 0,0 0-12 16,0 0 12-16,1 0 0 0,-6 0 0 0,6 0 10 15,-5 0-10-15,-1 0 0 0,1 0 0 0,0 0-11 16,4 0 11-16,-4 0 0 0,5 0 0 0,-1 4 0 16,0 0 0-16,0-4 0 0,9 0 0 0,-5 4 0 15,5-4-8-15,0 3 0 0,-5-3 0 0,5 0 0 16,4 4 18-16,-4-4 4 0,-5 0 1 0,1 0 0 0,-1 0-7 0,1 0-8 16,3-4 11-16,-8 4-11 0,1-3 16 0,3-1-3 15,5 0-1-15,0 4 0 0,-1 0-12 16,1 0 0-16,0-4 0 0,-5 4 0 0,5 4 11 0,-5-8 2 15,-3 4 1-15,3-4 0 0,-4 4-2 0,0-3-1 16,1 3 0-16,-1 0 0 0,-4 0-1 0,4 0 0 16,0 0 0-16,-4-4 0 0,0 4 1 0,0-4 0 15,8 0 0-15,-4 4 0 0,-4 0 7 0,5-4 2 16,-6 4 0-16,1 0 0 0,-4 0-20 0,0 0 0 16,-1 0 0-16,1 0 0 0,-9 0 0 0,9 0 0 15,-9 0 0-15,4 0 0 0,1-3 0 0,-5 3 0 0,0-8 0 16,4 4 0-16,-4 4 0 0,0-4 18 0,0 1-2 0,5-1-1 15,-5 0-15-15,0 0 0 0,0 0 0 0,0 1 0 16,-4-1 0-16,8 0 0 0,-4 0 0 0,-4 1 0 16,0-1 0-16,-4 0 9 0,8-4-9 0,-5 5 12 15,1-1-12-15,0-4 10 0,0 4-10 0,-5-3 10 16,1-1 10-16,0 4 1 16,-1 1 1-16,1-1 0 0,-5-4-5 0,4 1-1 0,-3 3 0 0,-5 4 0 15,4-12-3-15,0 5-1 0,-4 7 0 0,5-8 0 16,-1 1-12-16,-4 7 11 0,0 0-11 0,0 0 10 15,0-12-10-15,8 5 0 0,-8 7 0 0,0 0 0 16,5-8 0-16,3 0 0 0,-8 8 0 0,0 0-11 16,5-7 11-16,-5 7 0 0,0 0 0 0,8-8 0 15,-4 1-12-15,1 3 4 0,-5 4 0 0,0 0 0 16,8-8-27-16,-8 8-5 0,4-7 0 0,-4 7-1 16,0 0-21-16,0 0-4 0,0 0-1 0,9-4 0 15,-9-4-145-15,4 1-30 0,1-5-6 0</inkml:trace>
  <inkml:trace contextRef="#ctx0" brushRef="#br0" timeOffset="42206.2496">8761 8127 1378 0,'0'0'30'0,"0"0"6"0,0 0 2 0,-4 8 2 0,4-8-32 0,0 11-8 0,-5 0 0 0,5-11 0 16,0 8 17-16,0 7 3 0,-4 0 0 0,4 4 0 15,0-3-20-15,0-1 0 16,0 4 0-16,0 0 0 0,-8 4-14 0,8-4-6 15,-5 3-2-15,1 1 0 0,-4 4-5 0,3-5-1 0,-3 5 0 0,3 3 0 0,1-7 28 0,-4 4 0 16,-5 3 9-16,4-3-9 0,1 3 16 0,-1 1-3 16,-4-1-1-16,1 0 0 0,-6 1-3 0,6-1-1 15,-6 0 0-15,6-3 0 0,-1 0 0 0,0-1 0 16,-4 1 0-16,-4-4 0 0,-1 3-8 0,1 1 8 16,-1-4-8-16,1-4 8 0,0 0 0 0,-1 3 0 15,1-3 0-15,0 0 0 0,-5-3 4 0,5-1 1 16,-1 4 0-16,-8 0 0 0,5-4 3 0,-5-4 0 0,4 1 0 15,1 3 0-15,-5-4-3 0,-5 4 0 0,1-7 0 16,0 0 0-16,0 3-13 0,0 0 0 16,-5 5 0-16,1-9 0 0,-1 1 0 0,1-1 12 0,4 5-3 15,-5-8-1-15,1 3 10 0,-1 1 2 0,1-1 0 0,-1 1 0 16,-3 0-12-16,-1-5-8 0,0 1 9 0,0 4-9 16,-4-1 0-16,5-3 0 0,-1 4 0 0,-4 3 0 15,4 1 0-15,5-1 0 0,-5-3 0 0,0 3 0 16,1-3 0-16,-1 3 0 0,0 0 0 0,5 1 0 15,-5-5 0-15,0 5 0 0,-4-5 0 0,4 5 0 16,1-1 0-16,-1 0 0 0,4 5 0 0,5-1 0 16,0-4 0-16,0 4 0 0,-5-3 0 0,5-1 0 15,4 4 0-15,0-3 12 0,-4-5-3 0,0 5-1 16,4-5 16-16,0 1 4 0,0-4 0 0,0 0 0 16,1-1-13-16,-10 1-3 0,1-4 0 0,3 4 0 15,1-4-2-15,9 0-1 0,-14 0 0 0,5 0 0 0,4-4-9 16,0 4 12-16,0-4-12 0,0 1 12 0,0-5 2 0,5 0 1 15,-1 1 0-15,0-1 0 0,1-3 13 16,-1-1 4-16,5-3 0 0,-1 0 0 0,-3-8-11 0,3 8-1 16,-3 0-1-16,3-4 0 0,1-4-19 0,4 0 0 15,-4 4 8-15,-1-3-8 0,5 3 0 0,4 0 0 16,1 0 0-16,-1-4 0 0,0 0 0 0,4 0 0 16,5 4-10-16,4-4 10 0,-4 1 0 0,-1-5 0 15,5 4-9-15,5 0 9 0,-1-3 0 0,5 3 0 16,-1 0 0-16,-4-3 0 0,5 3 0 0,0-4 0 15,3 5-8-15,1-9 8 0,-4 5 0 0,4 3 0 0,4-4 11 0,-5 1-11 16,6-1 0-16,-6 0 0 0,1 1 0 0,4-1-12 16,0-3 12-16,0-4 0 0,1 0 0 0,-1 3 0 15,4 5 0-15,-4-1 0 0,4 0 0 0,-3-3 0 16,3 7 0-16,0-3 0 0,1 7 0 0,-1-4 0 16,0-4 0-16,1 4 0 0,3 1 12 0,5-1-12 15,-4 0 0-15,4 0 0 0,0 1 0 0,0-1-12 16,8 0 12-16,-4 4 0 0,-4 0 0 0,9 0 0 15,-5 0 0-15,0 0 0 0,0 4 0 0,-4 0 0 16,4-8 0-16,1 4 0 0,3 4 0 0,-4-1 10 16,5-3-10-16,-1 8 0 0,5-4 0 0,4 4 0 15,4-1 0-15,-4 5 0 0,4-5 0 0,-4 5 0 16,5-1 0-16,-1 4 0 0,-4 4-11 0,4-4 11 16,1 1 0-16,3-1 0 0,1 4 0 0,-5 0 0 15,9 0 0-15,0-4 0 0,4 4 0 0,0 0 11 0,0 0-11 16,-4 4 0-16,4 0 0 0,-4-1 0 0,4 1 0 15,-4 0 0-15,-1 0 10 0,5 0-10 0,1 3 9 0,-6 1-9 16,-3-4 0-16,-5 7 9 0,-4 0-9 0,5 1 0 16,-5 3 0-16,-5 4 0 0,1-4 0 0,-5 0 8 15,5 0-8-15,-4 4 0 0,-1 0 20 0,-4 0 0 16,-4-3-1-16,-4 6 0 0,8-3-9 0,-8 4-2 16,-5 0 0-16,-4-4 0 0,5 0 0 0,-10 0-8 15,5 0 12-15,-4 0-4 0,-4-4-8 0,4 0 0 16,-1 0 0-16,-3-3-679 15,4 3-142-15</inkml:trace>
  <inkml:trace contextRef="#ctx0" brushRef="#br0" timeOffset="43285.9558">9184 8363 1598 0,'-17'11'35'0,"4"-3"7"0,0-1 2 0,-4 4 1 0,0 1-36 0,4 3-9 0,-4 0 0 0,4 8 0 16,1 0 19-16,-1 0 1 0,0 3 1 0,4 1 0 16,1 3-13-16,-1 4-8 0,1 4 8 0,3 4-8 15,-3-4 0-15,8 0 0 0,-4 0-10 0,-1 4 10 16,5-4-24-16,0 4 3 0,5-4 0 0,-1 0 0 16,0-4 7-16,0 8 2 0,5-4 0 0,4 3 0 15,0-3 12-15,4 0 0 0,0 8 0 0,0-8 0 16,4 0 0-16,1 0 10 0,3 0-2 0,1 0 0 15,0-8 7-15,3 4 1 0,1-3 0 0,5-5 0 16,-5 1-6-16,4 3-1 0,-4-7 0 0,4 0 0 16,4 0-9-16,-4-1 0 0,-4-3 9 0,9 0-9 15,4 0 0-15,-1-3 8 0,5-1-8 0,0-8 0 16,9 5 0-16,-5-5 0 0,5 1 0 0,-1-4 0 16,-3 0-8-16,-1 3 0 0,4-3 0 0,-3 4 0 0,-1-8 8 0,0 3 0 15,0-3 0-15,9 0 0 0,0-3 0 0,0-1 0 16,4 0 0-16,-4-4 0 0,-5 5 0 15,5-5 0-15,0 0 0 0,4 1 0 0,-4-1 0 0,-4 1 8 16,-1-5-8-16,5 1 11 0,13-1-11 0,-5 1 0 16,-17 3 0-16,1-7 0 0,3 4 0 0,-4-4 8 15,5 3-8-15,-9-3 8 0,-9 0-8 0,9 0 0 16,9-1 9-16,-5 5-9 0,-8 0 25 0,0-1 1 16,-1-3 0-16,5-4 0 0,0 4-3 0,-4-8-1 15,-13 0 0-15,4 4 0 0,-4-3 22 0,4-1 5 16,-8-4 1-16,-5-3 0 0,-4-1-19 0,1 1-4 15,7 0-1-15,-3-1 0 0,-10-7-14 0,5 4-4 16,5 0 0-16,3 0 0 0,1 0 12 0,-5 3 1 16,-8-3 1-16,9 0 0 0,3 3-22 0,-3-3 8 0,-10 4-8 15,1-1 0-15,-4-3-8 0,4 0-7 0,4 0-1 0,-9 0 0 16,-3 3 26-16,-1 1 5 0,4 0 1 0,1-5 0 16,0 5-16-16,-9 3 0 0,0 1 0 0,0-1 0 15,12-3 0-15,-12-1 0 0,-8 5 8 0,-1-1-8 16,5 1 23-16,0-5 1 0,-9 1 1 0,-4 3 0 15,-9 1-7-15,9-5-2 0,8 5 0 0,-8-1 0 16,-4 1 4-16,-5-5 1 0,9 5 0 0,0-1 0 16,0 0-21-16,-4 8 9 0,-9-7-9 0,4 3 0 15,9 4 8-15,-9 0-8 0,-3 0 0 0,-6 0 0 16,-7 0 0-16,7 4 0 0,1-4 0 0,-8 0 0 16,-18 4 0-16,8 0 0 0,14-1 0 0,-5 9 0 0,-8-5 0 15,0 1 0-15,-1 3 0 0,5 1 0 0,5 3 0 16,-5 4 0-16,-17 0 8 0,4 0-8 0,8-4 0 15,-7 8 0-15,-10 0 8 0,-3 0-8 0,-5 3 0 16,8 1 0-16,5 3-13 0,0 1 5 0,-4 3 8 16,-5 4 9-16,0 0-1 0,1 4-8 0,-1 3 0 0,5 5 0 15,-1 3-15-15,1 0 5 16,0 4-37-16,4 4-7 0,-5-1-2 0,-3 1-992 16</inkml:trace>
  <inkml:trace contextRef="#ctx0" brushRef="#br0" timeOffset="47633.3292">2189 7785 777 0,'0'0'16'0,"0"0"4"0,0 0 1 0,0-4 3 0,-9 1-24 0,9 3 0 0,-4-4 0 0,4 0 0 0,-9-4 0 0,9 8 0 15,-4-3 0-15,4 3-12 0,-4-4-8 0,4-8-3 16,-9 9 0-16,9 3 0 16,-4-4-25-16,-5-4-6 0,5 4-1 0,4 4 0 15,0 0-5-15,0 0-2 0,-4-7 0 0,-5-1 0 0,5 4 50 0,4-3 12 16,-9-1 0-16,5 1 0 0,4-1 48 0,0 8 13 15,0-8 3-15,0-3 0 0,0 3 22 0,0-3 5 16,0 4 1-16,0-5 0 0,0 5-6 0,0-1-1 16,0 0 0-16,0 8 0 0,0-11-5 0,0 11 0 0,0 0-1 0,0 0 0 15,-8-8-23-15,8 8-5 0,0 0-1 0,0 0 0 16,-9 4-36-16,1 0-14 0,3 4 11 0,-8 3-11 16,5 0 0-16,4 5 0 0,-1-1 0 0,5 4 0 15,-8 0 0-15,8 3 0 0,0 1 0 0,-4 4 0 16,8-4 0-16,4 3 0 0,-3 1 0 0,-1-1 0 15,9 1 0-15,-5 0 0 0,5-1 0 0,4 1 9 16,-4-1-9-16,4 1 0 0,9-1 0 0,-9 1 0 16,0-4 12-16,9 0-4 0,-9-4 0 0,8 3 0 15,5-3 0-15,-13 0 0 0,9 0 0 0,4 0 0 16,0-3 1-16,-5-1 0 0,5 0 0 0,4 4 0 16,-4-8-9-16,9 5 12 0,-5-5-12 0,9 0 12 15,-5 1-12-15,-4-1 0 0,5-3 0 0,-5 3 8 16,5-3-8-16,-5 3 0 0,0-3 0 0,0-1 0 15,-4 1 15-15,0-1 1 0,0 1 0 0,-5 0 0 16,5-1-16-16,0-3 0 0,0 4 0 0,-8-5 0 16,3 1 0-16,14 0 0 0,-9 0 8 0,4 3-8 0,4-7 0 0,-8 0 0 15,4 0 0-15,-4-3 0 0,9-1-8 0,-9 0 8 16,4 0-12-16,-4 0 12 0,0-3 0 0,4 3 0 16,-4-4 10-16,-9 1-2 0,9-5 0 0,-4 5 0 15,-1-5 0-15,1 1 0 0,0 0-8 0,8-1 11 16,-4 1-11-16,0 0 12 0,4-1 2 0,-4-3 1 15,0 4 0-15,-5-5 0 0,5 1 5 0,-8 4 2 16,3-1 0-16,1 1 0 0,-1 0-2 0,-3-1-1 16,3 1 0-16,-3-1 0 0,-5 1-19 0,0 0 0 0,0-1-13 15,0 5 5-15,5-5 8 0,-14 5 0 0,13-5 8 0,-12 1-8 16,8 3 32-16,0-3 3 0,-8-1 0 0,-1 1 0 16,5 0-2-16,0-1 0 0,-5 1 0 0,5-1 0 15,-4 5-22-15,-1-1-11 0,5 4 10 16,-4-3-10-16,-5-4 0 0,5 7 8 0,-1 0-8 0,-4 0 0 15,5 0 8-15,-9 4 0 0,8-7-8 0,-8 7 12 16,0-4 6-16,0 4 1 0,0 0 0 0,0 0 0 16,0 0 5-16,0 0 0 0,0 0 1 0,0 0 0 31,0-4-41-31,0 4-8 0,0 0-1 0,0 0-1053 0</inkml:trace>
  <inkml:trace contextRef="#ctx0" brushRef="#br0" timeOffset="49360.5459">6304 10915 1142 0,'0'0'32'0,"0"0"8"0,0 0-32 0,0 0-8 0,0 0 0 0,0 0 0 0,0 0 115 0,0 0 21 15,-4 7 5-15,4 5 1 0,-5-1-99 0,5 1-20 16,0-1-4-16,0 0-1 0,0 1-9 0,5 3-1 15,-5-4-8-15,4 5 12 0,0 3 10 0,0-4 2 16,1 4 0-16,3 0 0 0,-4-4 16 0,1 0 3 16,-1 4 1-16,5 8 0 0,-5-8 8 0,4 7 1 15,1-3 1-15,-1 0 0 0,5-4-6 0,0 0-2 16,0 0 0-16,0 4 0 0,0-4-12 0,4 0-2 16,-5 0-1-16,6 0 0 0,-1 3-11 0,4-7-3 15,0 4 0-15,-4-3 0 0,5 3-5 0,-1-4-2 16,1 0 0-16,3 0 0 0,1 0-10 0,0 1 0 15,-1-5 0-15,5 4 0 0,-9-3 0 0,9-1 0 0,-4 4 9 16,0-7-9-16,-1 3 8 0,1-3-8 0,4 3 8 0,0 1-8 16,0-5 9-16,0 1-9 0,-1-1 12 0,1 1-12 15,5 0 12-15,-1-1-12 0,4-3 12 0,-4 4-12 16,5-1 9-16,-1-3-9 0,1 0 0 0,-1 3 9 16,-4-3-9-16,5 4 0 0,-5-4 0 0,0-1 8 15,5 1-8-15,-5 0 0 0,0 0 9 0,5 3-9 16,-1-3 0-16,5 0 9 0,-5 0-9 0,1-4 0 15,-1 3 8-15,1-3-8 0,3 4 0 0,1-4 0 16,-4 0 0-16,3 0 0 0,-8 4 8 0,5 0-8 16,-5-4 0-16,5 4 0 0,-5-4 0 0,4 3 0 15,1 1 0-15,-1 0 0 0,5 0 0 0,0-4 0 16,-1 4 0-16,5-4 0 0,-4 3 0 0,-4 1 0 16,-1-4 0-16,5 0-9 0,-5 0-1 0,1 0 0 0,-1-4 18 15,1 4 3-15,-1-3 1 0,0 3 0 0,1 0-12 16,4 0 0-16,-1 0 0 0,1-4 0 0,4-4 20 0,0 4 0 15,-8 1-1-15,8-1 0 0,-5-4-19 0,1 4 0 16,0-3 0-16,-5-1 0 0,1 4 0 0,-1-3 0 16,5-1 0-16,-5 1 0 0,1-1 0 0,4 4 0 15,-1-3 0-15,10-1 0 0,-5-3 0 0,-5 3 0 16,1-3 0-16,0-1 0 0,4-3 8 0,-9 4 0 16,5-1 1-16,-5-3 0 0,1 4-9 0,-5-4 12 15,5 3-12-15,-5-7 12 0,8 4 1 0,-3 4 1 16,-5-8 0-16,5 3 0 0,3 1-5 0,-8-4-1 15,9 4 0-15,-9-4 0 0,1 0-8 0,-5 0 0 0,-1 0 0 16,1 0-11-16,0-4 35 0,0 1 6 0,-4 3 2 0,-1-8 0 16,1 4-32-16,0-3-10 0,-9 7 0 0,8-4 0 15,1 0 10-15,-5 0 0 0,-3 4 0 0,-1 0 0 16,-5 0 8-16,6 4-8 0,3-4 8 0,-4 0-8 16,-4 4 12-16,0 4-3 0,8-5 0 0,0 1 0 15,9 4-9-15,-13-1 0 0,-8 1-12 0,4 3 12 16,8 1-10-16,-8-1 10 0,-5 1 0 0,-3-1-9 31,-5 8-74-31,0 0-14 0,13-8-3 0,-13 8-709 0,-13-3-142 0</inkml:trace>
  <inkml:trace contextRef="#ctx0" brushRef="#br0" timeOffset="50251.2622">12004 11078 1459 0,'-25'0'41'0,"25"0"10"0,13 8-41 0,-13-8-10 0,0 0 0 0,0 0 0 15,0 7 87-15,4 5 15 0,9-5 3 0,-9 5 1 0,-8-5-83 16,8 5-23-16,9-1 8 0,0-3-8 15,-1 3-23-15,1 0-7 16,4 1-2-16,5-5 0 0,3 5 32 0,-3-1 0 0,-9 4 8 0,8 1-8 0,5-9 8 0,-1 8-8 16,1-3 0-16,-1-1 0 0,-3 4 26 0,8-3-2 15,12-1 0-15,-7 4 0 0,-1 1-7 16,-4-5-1-16,12 4-1 0,-3 0 0 0,4-3 2 0,-5-1 1 16,1 4 0-16,-1-3 0 0,5 3-4 0,0-4-1 15,-5-3 0-15,0 3 0 0,1-3 6 0,4-1 1 16,-1 5 0-16,5-5 0 0,-4 1-4 0,0 0 0 15,0-1 0-15,-1 1 0 0,1-1-1 0,-4 1-1 0,3 0 0 16,-3-5 0-16,-1 1 2 0,1 4 1 0,3-4 0 16,-3-4 0-16,4 7 2 0,-5-7 0 0,5 4 0 0,-1 0 0 15,1-4-9-15,0 0-2 0,4 0 0 0,-4-4 0 16,-1 4 0-16,1-4-8 0,0 4 12 0,0 0-4 16,-5-4 0-16,5 1 0 0,0-5 0 0,-5 4 0 15,5 4-8-15,-1-7 0 0,5 3 0 0,0 0 8 16,0 0-8-16,5-3 0 0,-5 7 0 0,0-8 0 15,0 4 8-15,0 0-8 0,0-3 8 0,0-1-8 16,0 4 12-16,0-3-2 0,4-1-1 0,0 4 0 16,1-3 9-16,-1-1 2 0,4 1 0 0,-3-1 0 15,-5-3-20-15,4 3 0 0,-4 0 0 0,-4-3 0 16,4 3 13-16,-4-3-4 0,-1 0-1 0,1 3 0 16,0-7-8-16,-1 4 0 0,-3-5 9 0,-1 1-9 15,5 0 15-15,-9 0-2 0,5 0 0 0,-5-4 0 16,0 0-4-16,-4 0-1 0,0 0 0 0,-4 0 0 0,-1 0 20 15,-3 0 3-15,-1 0 1 0,0 3 0 0,-4-3-32 0,1 4 0 16,-1 0 0-16,-5-4 0 16,6 8-16-16,-6-4-10 0,1-1-2 0,0 5-760 15,-4 0-153-15</inkml:trace>
  <inkml:trace contextRef="#ctx0" brushRef="#br0" timeOffset="51239.0175">18590 11055 1663 0,'0'0'36'0,"0"0"8"0,0 0 2 0,0 12 1 0,0-12-38 0,0 0-9 0,0 0 0 0,4 7 0 15,-4-7 60-15,8 8 9 0,-8-8 3 0,5 11 0 16,-1-3-52-16,5 3-11 0,-1-3-1 0,1 3-8 16,-5-3 0-16,9 3 0 0,0 1 0 0,-1-5 0 15,5 5 0-15,-4-1 0 0,0 0 0 0,4 5 0 16,0-1 19-16,0 0 6 0,0 0 2 0,1 0 0 15,-1 1 26-15,0-5 6 0,4 0 1 0,0 5 0 16,1-5-34-16,-1 0-6 0,5 1-2 0,-1-1 0 16,5 4-3-16,0-3-1 0,0-1 0 0,4 1 0 15,5-1-5-15,-9-4-1 0,4 1 0 0,-4 0 0 16,4-1-8-16,-4 1 10 0,0-4-10 0,0 3 10 16,0 1-10-16,0-4 0 0,0-1 9 0,-1 1-9 15,6 0 10-15,-1 0-2 0,4 0-8 0,-4-1 12 16,1 1 0-16,3 0-1 0,-4 0 0 0,0 0 0 15,9-4 0-15,-4 3 0 0,-5 1 0 0,4 0 0 0,-3-4-11 16,-6 4 8 0,10 0-8-16,-5-4 8 0,0 3-8 0,0-3 10 15,1 0-10-15,3 4 10 0,1-4-2 0,-1 0-8 0,0 0 12 0,5 0-4 0,0-4-8 0,0 4 0 16,-5-3 0-16,5-1 0 0,-5 0 0 0,1 0 10 0,-1-3-2 16,1 3-8-16,-5 0 32 0,4-4-1 0,1 1 0 0,-1-1 0 15,1 1-19-15,3-1-3 0,-3 0-1 0,-1-3 0 16,9 3-8-16,-4-3 8 0,-4 3-8 0,-1-3 8 15,1 0-8-15,-1 3 0 0,-4-3 0 0,5-1 0 16,-5 1 8-16,4 0 0 0,5-5 0 0,-5 5 0 16,1-4-8-16,4 0 0 0,-1-4 0 0,1 3 0 15,-4 1 0-15,-1-4 8 0,0 4-8 0,1 4 8 16,-1-8 0-16,-8 7 0 0,0-3 0 0,0 4 0 16,-4-1 20-16,-1 1 3 0,-3 3 1 0,-5 1 0 15,0-1-32-15,-4 0 0 0,0 5 0 0,-1-5 0 16,1 0 0-16,-8 8 0 0,-5 0 0 0,0 0 0 15,0 0 0-15,0 0 0 0,0 0 0 0,0 0 0 16,0 0-44-16,0 0-14 16,0 0-3-16,0 0-775 0,0 0-156 0</inkml:trace>
  <inkml:trace contextRef="#ctx0" brushRef="#br0" timeOffset="56480.6173">23354 11348 1332 0,'0'0'29'0,"0"0"7"0,0 0 0 0,0 0 1 0,0 0-29 0,13-4-8 0,-4 0 0 0,-9 4 0 0,0 0 18 0,0 0 2 16,4-7 1-16,-4 7 0 0,0-8-30 0,-4-3-7 15,-1 3 0-15,1-3-1 0,0 3 17 0,-5-3-8 16,5 3 8-16,-4 0 0 0,3 1 17 0,1 3 11 16,-5 0 1-16,9 4 1 0,0 0 66 0,0 0 14 15,0 0 2-15,0 0 1 0,0 0-23 0,0 0-5 16,0 0-1-16,0 0 0 0,13 12-16 0,0-5-3 15,0-3-1-15,4 4 0 0,4-1-28 0,5-3-5 0,0 0-2 0,4 0 0 16,4-1-17-16,0 1-3 0,0 4-1 0,9-4 0 16,0 3 12-16,4 1 3 0,0-4 0 0,0 3 0 15,0-7 16-15,4 0 3 0,0 0 1 0,5-4 0 16,4 1-14-16,-1-5-2 0,5 4-1 0,-4-3 0 16,0-1-11-16,0 4-3 0,0-7 0 0,-5-1 0 15,-3-3 4-15,-1 4 0 0,-4 3 0 0,0 1 0 0,8-1-29 16,-12-3-6-16,-4 3-1 0,-9 0 0 15,4 1-4-15,-9 3-2 0,-8 0 0 0,-4 0 0 16,-13 4-38-16,13-3-8 0,4 3-2 0,-4 3-706 16,-13-3-142-16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3-02T18:34:18.577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5637 3995 511 0,'0'0'11'0,"0"0"2"0,0 0 1 0,0 0 1 0,-8-4-15 0,-1 4 0 15,5-4 0-15,4 4 0 0,-9-4 44 0,1 1 7 0,-1 3 1 0,9 0 0 16,-8-4 56-16,-1 0 12 0,1 4 3 0,-1-4 0 0,5-3-20 0,-1 3-4 15,-3 0-1-15,4 0 0 0,-1 0-34 16,5 4-8-16,0 0 0 0,0 0-1 16,0 0-12-16,0-3-3 0,0-5 0 0,0 8 0 0,0 0-16 0,0 0-3 15,0 0-1-15,13 0 0 0,-4 0 10 0,-9 0 2 16,8 0 0-16,5 0 0 0,0 4-16 0,0 0-4 16,-5-1 0-16,5 1 0 0,0 0-12 0,4 0 11 15,-8 0-11-15,8-4 10 0,-5 7 1 0,6-3 0 16,-6-4 0-16,5 4 0 0,-4 0-11 0,0-1 0 15,0 1 0-15,0 0 8 0,-5 0-8 0,5 0 0 16,-13-4 0-16,13 3 0 0,-5 1 0 0,-8-4 0 0,0 0 0 0,0 0 0 16,0 0-16-16,0 0 2 0,5 8 0 0,-5-8 0 15,0 11 6-15,-5 1 8 0,5 3-13 0,-4-8 5 16,-4-3 0-16,-1 4 0 0,1-4 0 0,-1 3 0 16,5 1 8-16,-5-4 0 0,1-1 0 0,-1 1 0 15,1 4 0-15,-1-4 0 0,0-1 0 0,1 1 0 16,-1 0 0-16,9-4 0 0,0 0 0 0,-4 8 0 15,4-8 0-15,-4 7 0 0,4-7 0 0,0 0 0 16,-4 8 0-16,4-8 0 0,8 11 0 0,-8-3 0 16,0-8-13-16,0 0-7 0,9 11-2 0,-1-3 0 15,1 3 22-15,-1-3 0 0,1 3-9 0,-1-7 9 16,1 3 16-16,-5 1 6 0,5 0 2 0,-1-5 0 16,1 5-16-16,-9-8-8 0,8 8 8 0,-8-8-8 15,9 11 22-15,-1-3 0 0,1-1 0 0,-9-7 0 0,9 8-22 0,-5 3 8 16,0 1-8-16,-4-12 0 0,0 0 0 0,0 0 8 15,-4 15-8-15,4-4 0 0,0-11 10 0,-4 8-2 16,-5-1-8-16,0 1 12 0,1 0 13 0,-5-1 3 16,0 1 0-16,-4-4 0 0,0 3 8 0,0 1 3 15,0-1 0-15,4-3 0 0,-4 0-5 0,0 4-1 16,0-5 0-16,0 1 0 0,0 4-1 0,0-8 0 16,-5 4 0-16,5 3 0 0,0-7 0 0,-4 4-1 15,4 0 0-15,-1 0 0 0,1-4-31 0,0 3 0 16,4 1 0-16,5-4 0 15,-1 0-53-15,9 0-17 0,-8-4-3 0,-1 4-1074 16</inkml:trace>
  <inkml:trace contextRef="#ctx0" brushRef="#br0" timeOffset="9220.2079">6077 4800 1558 0,'0'0'34'15,"0"0"7"-15,0 0 2 0,0 0 1 0,-8 0-35 0,8 0-9 0,0 0 0 0,0 0 0 0,-13-4 30 0,0 0 4 16,0 1 1-16,1-1 0 0,7 4-3 0,-16-4-1 16,8 0 0-16,0 4 0 0,0 0-13 0,1 4-2 15,-6 0-1-15,1-4 0 0,5-4-3 0,-1 4-1 16,-4 4 0-16,0 0 0 0,4-4 3 0,-4 3 1 16,4 1 0-16,0-4 0 0,0 8 6 0,0-1 2 15,5 5 0-15,-5-5 0 16,4 1-23-16,1 3 0 0,-1 1 0 0,1-1-8 15,-1 1 16-15,1 3 3 0,3-4 1 0,-3 4 0 0,-1-3-12 16,5-1 0-16,0 4 0 0,4-3 0 0,-9 7 0 16,5-4 0-16,4-4 0 0,0 4 0 0,0 1 11 15,4-1-3-15,1-4-8 0,-5-11 12 0,4 12 0 0,4-1-1 16,-3 0 0-16,3-3 0 0,1 0-1 16,-9-8 0-16,13 3 0 0,-1 5 0 0,-7-4-10 0,7-8 10 15,1 4-10-15,4-4 10 0,-8 4-10 0,8-4 12 16,-4-3-12-16,4-1 12 0,-4-3-12 0,0-1 0 15,4 5 0-15,0-5 0 0,0 1 0 0,-4 0 0 16,-1-1 0-16,-3-3 0 0,0 4 0 0,-9-1 0 16,12 1 0-16,-3-1 0 0,-1 1 0 0,1 4 0 0,-5-5 9 0,5 5-9 15,-1-1 14-15,-8 8-2 0,0 0 0 0,0 0 0 16,0 0 6-16,13-8 1 0,-13 8 0 0,0 0 0 16,0 0-19-16,0 0 8 0,0 0-8 0,0 0 0 15,-8 12 10-15,8-5-10 0,0-7 8 0,0 8-8 16,8 7 0-16,-8 0 0 0,0-3 8 0,0-1-8 15,9 4 0-15,-5 0 0 0,0-3 0 0,1 3 0 16,-1 0 0-16,0 0 0 0,0 1 0 0,1-1-11 16,-1 0 11-16,0 0 0 0,5 0 0 0,-5 4 8 15,9-3-8-15,-13-1 9 0,0 0-9 0,4-4 10 16,0 1 0-16,1-1 0 0,-5 1 0 0,0-1 0 16,0 4 11-16,0-3 3 0,-5-5 0 0,1 5 0 15,0-5 9-15,-5 4 3 0,5-3 0 0,-4 0 0 16,-1 3-10-16,0-3-2 0,-3 3 0 0,3-3 0 15,1-5 0-15,-5 5 0 0,-4 0 0 0,-1-1 0 16,6 1-12-16,-5-4-2 0,-1 3-1 0,1 1 0 0,0-4 8 0,0-1 2 16,0-3 0-16,-4 8 0 0,-1-4 3 0,5 3 1 15,0 5 0-15,-4-5 0 0,-1 1-23 0,5-4 0 16,0 0 0-16,4-1 0 0,-4 5 0 0,5 0 0 16,-6-5 0-16,10 1 0 0,-5 0-8 0,5 0 8 15,-1 0-8-15,5-1-868 16,-5-3-174-16</inkml:trace>
  <inkml:trace contextRef="#ctx0" brushRef="#br0" timeOffset="17335.0192">5577 5727 874 0,'0'0'19'0,"0"0"4"0,0 0 1 0,0 0 1 0,0 0-25 0,0 0 0 0,0 0 0 16,0 0 0-16,0 0 75 0,0 0 9 0,0 0 3 15,0 0 0-15,-4 3-50 0,-9 1-9 0,5-4-3 0,8 0 0 16,-9 8-7-16,9-8-2 0,-8 4 0 0,-5-1 0 16,4 1-3-16,1 4-1 0,-1-1 0 0,1 5 0 31,-5-5 0-31,4 1 0 0,5 3 0 0,-5-3 0 15,1 3 6-15,-5 5 1 0,5-5 0 0,-1 8 0 0,0-4 1 0,5 8 0 0,-9-4 0 0,5 4 0 16,4 0-10-16,-5-1-2 0,5 5 0 0,-5-4 0 31,5 0-8-31,4 3 8 0,-4 1-8 0,4-5 8 0,0-3-8 0,0 4 8 0,4-4-8 0,0 0 8 16,5 4-8-16,-5-4 0 0,0-4 0 0,5-3 8 16,4 7-28-16,-5-4-7 0,-4 0-1 0,5-4-437 15,0 1-88-15</inkml:trace>
  <inkml:trace contextRef="#ctx0" brushRef="#br0" timeOffset="18085.0976">5885 5833 1724 0,'0'0'38'0,"0"0"8"0,13-4 2 0,-5-3 0 0,-8 7-39 0,9-4-9 0,-1 0 0 0,10-4 0 15,-6 5 16-15,1-1 2 0,0 4 0 0,-4 0 0 16,-1-4-10-16,9 4-8 0,-8-4 9 0,4 4-9 15,-1-4 0-15,-3 4 0 0,4-3 0 0,4-1 0 16,-9 4 0-16,5 0 0 0,0-4 0 0,0 4 0 16,4 0 0-16,-4-4 9 0,0 4-9 0,-1 0 12 15,6-4-12-15,-6 1 0 0,1-1 0 0,0 4 0 16,0 0-24-16,-5 0-11 0,1 0-1 0,-1 0-1 16,-8 0 0-16,0 0 0 0,9 4 0 0,-9-4 0 15,0 0-19-15,4 11-4 0,1 0-1 0,-5-3 0 16,4 0-1-16,-4-1 0 0,-4 5 0 15,-1-1 0-15,5 0-11 0,-8-3-3 0,3 3 0 0,-3 1 0 0,-5-1 54 16,0 1 10-16,5-1 3 0,-1 0 0 0,1 1 47 0,-1-1 10 16,1-3 1-16,-1 3 1 0,0-3 9 0,1 3 1 15,-1-3 1-15,5-1 0 0,-4 1-11 0,3-4-2 16,-3 3-1-16,-1-3 0 0,9-4-16 0,0 0-3 16,0 0-1-16,0 0 0 0,0 0-2 0,0 0 0 15,0 0 0-15,0 0 0 0,0 0-13 0,0 0-4 16,0 0 0-16,0 0 0 0,13 4-8 0,-4-4 8 15,3 4-8-15,1-4 8 0,0 0-8 0,0 0 0 16,0 0 0-16,-5 0 0 0,5 0 0 0,0 0 0 16,0 0 0-16,-1 0 0 0,1 0 0 0,-4 4 0 0,4 3 0 0,-5-3 0 15,5-4 0-15,0 4 0 0,-5 3-11 0,1 1 11 16,-1-4-12-16,-8-4 4 0,0 0 0 0,9 11 0 16,-5 1 8-16,1-5 0 0,-1 5 0 0,-4-5 0 15,0 8-10-15,-4-3 0 0,-1-1 0 0,1 0 0 16,0 1 10-16,-1 3 0 0,-3 0 8 0,-5 0-8 15,5-7 9-15,-1 3-9 0,-4 5 12 0,0-5-12 16,1 0 18-16,3-3-3 0,-4 0-1 0,0 3 0 16,1-3 0-16,-1-1 0 0,-4 1 0 0,4-4 0 15,4-1-14-15,-4 1 0 0,-4 4 8 0,9-8-8 16,-1 0 0-16,9 0-13 0,-13-4 2 0,9 4 1 16,4 0-59-16,0 0-12 0,-8-11-3 0,3-1 0 15</inkml:trace>
  <inkml:trace contextRef="#ctx0" brushRef="#br0" timeOffset="18850.804">6603 5617 1378 0,'0'0'30'0,"0"0"6"0,-9 0 2 0,9 0 2 0,0 0-32 0,0 0-8 0,0 0 0 0,0 0 0 15,0 0 60-15,0-4 10 0,0 4 2 0,0 0 1 16,-8 0-45-16,8 0-8 0,0 0-3 0,0 0 0 15,0 0-2-15,0 0-1 0,0 0 0 0,0 0 0 16,4-4 13-16,5 4 2 0,-9 0 1 0,0 0 0 16,0 0 16-16,12-4 3 0,-3 0 1 0,-9 4 0 15,13 0-22-15,-5 0-4 0,5-3 0 0,0 3-1 16,-4 0-8-16,3 0-2 0,-12 0 0 0,9 3 0 16,4-3-13-16,-13 0 0 0,13 4 8 0,-13-4-8 15,12 4 0-15,-12-4 0 0,0 0 0 0,13 8 0 16,0-5 0-16,-4 1 0 0,-1 4 0 0,-8-8 0 0,0 0 0 15,0 0 0-15,0 0 0 0,13 4 0 0,-4 3 0 0,-9-7 0 16,0 0 8-16,0 0-8 0,8 12 0 0,-8-12 0 16,4 11 0-16,-4-11 0 0,0 0 0 0,9 8-12 15,-9-8 12-15,4 11-10 0,-4-11-6 0,-4 11 0 16,4-3-1-16,0-8 0 0,-4 11-3 0,-1 1 0 16,1-5 0-16,-4 5 0 15,3-5-8-15,-3 5-3 0,-1-5 0 0,1 5 0 0,3-5 31 0,-3 1-9 16,-5-1 9-16,4 5 0 0,1-1 0 0,-1 1 0 15,-3-5 0-15,-1 1 8 0,4-1-8 0,1 1 8 16,-5-4-8-16,4 3 8 0,9-7-8 0,-8 4 9 16,8-4-9-16,-13 4 10 0,9 7-10 0,-5-11-17 0,-4 4 4 0,13-4 1 15,0 0 22-15,0 0 5 0,0 0 1 0,0 0 0 16,-4-4 0-16,4 4 0 0,0 0 0 0,4-3 0 16,5-1-8-16,-9 4-8 0,0 0 11 0,8-4-11 15,1 0 0-15,4 0 0 0,0 4 0 0,-13 0 0 16,12-3 0-16,1-1-9 0,4 0 9 0,0 4 0 15,-4 4 0-15,0 0 8 0,4-4 0 0,-4 3 0 16,4 1-8-16,-4 0 0 0,4 7-8 0,-4-7 8 16,0 0 0-16,-1 0 17 0,1 0-2 0,0 3-1 15,0-3 2-15,0 0 0 0,-13-4 0 0,12 4 0 16,-3 3-16-16,0-3 0 0,-9-4 0 0,0 0 0 16,8 4 0-16,-8-4 0 0,0 0-8 0,0 0 8 15,0 0-117-15,9 7-17 0,-9-7-3 16,0 0-1-16</inkml:trace>
  <inkml:trace contextRef="#ctx0" brushRef="#br0" timeOffset="19606.2226">7423 5974 1146 0,'0'0'32'0,"0"0"8"0,0 0-32 0,0 0-8 0,0 0 0 0,0 0 0 15,0 0 106-15,0 0 20 0,0 11 4 0,5-3 1 16,-5-8-56-16,0 0-11 0,0 11-3 0,0 4 0 16,0 0-40-16,0 1-8 0,0-5-1 0,-5 4-1 15,5-3-2-15,0 7 0 0,0-4 0 0,5 0 0 16,-5 4-9-16,0-4 12 0,0 0-12 0,4 0 12 15,0-3-4-15,-4 3-8 0,0-7 12 0,0-8-4 16,0 11 1-16,5-3 0 0,-5-8 0 0,0 11 0 16,0-11 5-16,0 0 1 0,0 0 0 0,0 0 0 15,0 0 6-15,0 0 2 0,0 0 0 0,8-8 0 16,1 5-4-16,-1-5-1 0,1-3 0 0,-1-1 0 16,1-3-9-16,-1-4-1 0,1-4-8 0,-1 0 12 15,-3 4-12-15,3-3 0 0,1-1 0 0,-1 4 0 16,1 0 0-16,-1 8 0 0,1-5 0 0,0 1 0 15,-1 4 8-15,1-1-8 16,-1 5 0-16,1 3 0 0,-1-7 9 0,1 7-9 16,-1 0 8-16,1-4-8 0,-9 8 0 0,0 0 0 0,0 0 0 15,8 4 0-15,-8-4 0 0,9 8-9 0,4-1 9 0,-9 1-10 16,5 0 10-16,-9-8-8 0,4 11 8 0,4 0-8 16,1 1 8-16,-5 3-10 0,5-4 10 0,-9 1-10 15,8-1 10-15,-3 8-10 0,3-7 10 0,-4 7-10 16,-4-8-2-16,0 0-1 0,5-3 0 15,-5 3 0-15,4 1 13 0,-4-1-11 0,0-11 11 0,0 0-10 16,0 0 10-16,0 0 0 0,0 0 0 0,0 0 0 16,0 0 0-16,0 0 0 0,0 0 0 0,9-8 0 15,3-3-15-15,-3 3-1 0,-1-3 0 0,1 3 0 16,0-3 16-16,-1 4-11 0,-4-5 11 0,5 5-10 16,-1-5 24-16,1 1 5 0,-5-1 1 0,5 5 0 15,-5-1-4-15,0 1 0 0,1-1 0 0,3 4 0 16,1 0-3-16,-5 1-1 0,5 3 0 0,-9 0 0 15,0 0-12-15,0 0 9 0,4 3-9 0,-4-3 8 16,0 0-8-16,8 8 0 0,-8-8 0 0,9 11-11 0,-1 1 11 0,1-1 0 16,-5 1 0-16,1 3 0 0,3-4 0 0,-4 1 0 15,1 3 0-15,-5-4 0 0,0 0 0 0,0-3 0 16,8 3 0-16,-8 1 0 0,0-1 0 0,0 1 0 16,5-1 0-16,-5 0 0 15,4 1-24-15,0-1-2 0,-4-3-1 0,4 3 0 16,-4-11-37-16,0 0-7 0,0 8-1 0,0-1-771 15</inkml:trace>
  <inkml:trace contextRef="#ctx0" brushRef="#br0" timeOffset="20074.9429">8312 5970 1944 0,'0'0'43'0,"0"0"9"0,0 0 1 0,-8 0 1 0,-1 0-43 0,1 0-11 0,-1-4 0 0,1 4 0 16,-1 8 20-16,-4-5 3 0,5 1 0 0,-1 0 0 15,1-4-23-15,-5 8 0 0,0-1 0 0,4-3 0 16,1 4 0-16,4-1 0 0,-9-3 0 0,4 4 0 16,1 3 12-16,-1 0-3 0,1 5 0 0,-1-5 0 15,5-3 2-15,-5 11 0 0,1-4 0 0,3 0 0 16,1 0-1-16,4 4 0 0,-4-8 0 0,4 5 0 15,0 3 2-15,0-4 0 0,0 4 0 0,4-4 0 16,-4 0-4-16,4-3-8 0,1-1 12 0,-1 0-4 16,-4 5 5-16,8-5 1 0,1-3 0 0,0-1 0 0,-1 5-14 15,1-9 0-15,-9-3 0 0,12 4 0 16,-3-4 11-16,4 0 2 0,-5-4 1 0,5 1 0 0,-4-5 6 16,4 0 2-16,-1 5 0 0,5-9 0 0,-8 5 6 0,0-9 2 15,3 5 0-15,-3-4 0 0,-1 0-14 0,-3-4-4 16,-1 0 0-16,0 3 0 0,5 1-12 0,-9-4 8 15,0-4-8-15,0 1 0 0,0 3 0 0,-4 4 0 16,-1-1 0-16,-3 1 0 0,-1-4 0 0,5 4 0 16,-5 4-13-16,1-5 4 15,-5 5-27-15,0 0-4 0,0 3-2 0,1-3 0 16,-1 3-6-16,-4-3 0 0,0 7-1 0,4-4 0 16,-4 1-91-16,4 3-17 0,-4 0-4 0,4 0-648 15</inkml:trace>
  <inkml:trace contextRef="#ctx0" brushRef="#br0" timeOffset="20682.0857">8859 6038 2116 0,'0'0'47'0,"0"0"9"0,0 0 3 0,0 0 0 0,0 0-47 0,0 0-12 0,-8 0 0 0,-1-4 0 16,1 1 40-16,-5-1 5 0,0 0 2 0,0 0 0 16,0 0-9-16,1 4-2 0,-1-3 0 0,-4 3 0 0,-5-4-17 15,9 4-4-15,-4-4-1 0,5 4 0 0,-1 0 2 0,4 0 0 16,-4 0 0-16,13 0 0 0,0 0-3 0,-12 4 0 16,-6 0 0-16,1-1 0 0,9 1-2 0,-1 0-1 15,1 4 0-15,8-8 0 0,-5 11-10 0,5 0 0 16,0 1 0-16,-4-1 0 0,4 4 0 0,0 1 0 15,4-5-8-15,1 4 8 0,7 0-8 0,-3 0 8 16,-5 1-10-16,5-5 10 0,4 4 0 0,-5-3 0 16,5 3-8-16,-4-8 8 0,-1 1 0 0,5 0 12 15,0-1-3-15,0-3 0 0,-13-4-9 0,17-4 0 16,0-3 0-16,0-1 0 0,0-3 0 0,4-8 0 16,-4-4 0-16,5-4 0 0,-5-7 0 0,4 4 0 15,-4-4 0-15,0-1 0 0,1-3 0 0,-1-3-17 0,-5 3 4 16,1-4 1-16,-4 4 12 0,4-4 0 15,-1 0-10-15,-3 4 10 0,0 4 0 0,-5 4 0 16,-4-1 0-16,4-3 0 0,-4 4 0 0,-4 3 12 0,4 12-4 16,-4 0 0-16,4 0-8 0,-5-1 10 0,1 9-10 15,0-1 10-15,-5 4 2 0,5 4 1 0,4 0 0 0,0 0 0 16,-9 8-13-16,1 0-16 0,8 3 3 0,-4 4 1 16,4 0 12-16,0 4 0 0,-5-3 0 0,5 3 0 15,5 3-9-15,-5 1 1 0,0 0 0 0,4 4 0 16,0-5 8-16,0 5 0 0,5-1 0 0,-1 1 0 15,-3 0 0-15,-5-1 0 0,8-3 0 0,-3 4 0 16,-1-1 0-16,4-3 0 0,-3 7 0 0,3-7 0 16,-4-4-10-16,1 0 0 0,-1 0 0 0,0-4 0 31,1 4-24-31,3 4-5 0,-8-4-1 0,4 0 0 0,1-4-124 0,-5-3-24 16,8-1-6-16</inkml:trace>
  <inkml:trace contextRef="#ctx0" brushRef="#br0" timeOffset="21935.4716">10334 5377 2134 0,'0'0'47'0,"0"0"9"0,0 0 3 0,8 0 1 0,-8 0-48 0,0 0-12 0,13 4 0 0,-5 0 0 16,1-4 79-16,4 7 13 0,-5-3 2 0,1 4 1 15,-1-1-75-15,1 5-20 0,-9-12 0 0,13 11 0 16,-5 4 10-16,1 1-10 0,4-1 10 0,-5 4-10 15,5 0 10-15,-4-4-10 0,-1 4 10 0,1-4-10 16,-1 8 8-16,5-4-8 0,-4 4 0 0,-1 0 9 16,1-1-9-16,-1-3 0 0,9 4 0 0,-4 0 0 15,-8 0 0-15,3-1 8 0,1 5-8 0,-1 0 0 0,1-1 0 16,-5 1 0-16,0-4 8 0,-4 7-8 0,5-3 0 16,-1-1 0-16,-4 1 0 0,0 3 8 0,-4 1-8 0,4-1 0 15,-9 0 9-15,5-3-9 0,-5-1 0 0,1 1 9 16,8-4-9-16,-5 0 0 0,1-4 9 0,0 3-9 15,-5-3 0-15,5 0 9 0,-5-3-9 0,1 3 8 16,-1-4-8-16,1 0 8 0,-1-4-8 0,5-3 0 16,-5 0 0-16,5-1 8 0,0 1-8 0,0-4-17 15,-5 3 4-15,5-7 1 16,4 0-36-16,0 0-8 0,0 0 0 0,0 0-668 16,0 0-134-16</inkml:trace>
  <inkml:trace contextRef="#ctx0" brushRef="#br0" timeOffset="22466.7997">11248 5871 2127 0,'-34'8'47'0,"34"-8"9"0,8 0 3 0,-8 0 1 0,-8-4-48 0,8 4-12 0,13 0 0 0,-1-4 0 16,6 4 34-16,-18 0 5 0,0 0 1 0,0 0 0 15,17 0-40-15,-9 0 0 0,-8 0 0 0,0 0 0 16,0 0 0-16,0 0-13 0,13 0 5 0,-13 0 8 16,-8 4 0-16,8-4 0 0,8 0 0 0,-8 0 8 31,0 0-48-31,0 0-9 0,0 0-3 0,0 0-584 0,13-4-118 0</inkml:trace>
  <inkml:trace contextRef="#ctx0" brushRef="#br0" timeOffset="22843.2208">11915 5237 2055 0,'0'0'45'0,"-13"0"10"0,0 4 1 0,13-4 2 0,0 0-46 0,-4 11-12 0,-18 0 0 0,5 1 0 0,4 3 16 0,1 4 2 16,-5 0 0-16,-1 4 0 0,-7-1-4 0,12 5-1 15,4 3 0-15,1 5 0 0,-1-1 1 0,-3 4 0 16,7 4 0-16,5-1 0 0,5-3 3 0,-5 4 1 15,-5 0 0-15,1-4 0 0,13 0 13 0,-5 4 2 16,-8-4 1-16,-5 0 0 0,9 0-19 0,-4 3-4 16,8-3-1-16,-4 4 0 0,-9-12-10 0,9 5 0 15,9-5 9-15,0 0-9 0,-1-3-9 0,-4-4-7 16,-4-4 0-16,9 4-1 16,17-8-36-16,-9 0-7 0,-13 0-2 0,0-3 0 15,5-5-29-15,8 1-5 0,0-4-2 0,-4-4-767 16</inkml:trace>
  <inkml:trace contextRef="#ctx0" brushRef="#br0" timeOffset="23546.4238">12235 5449 2257 0,'0'0'49'0,"0"0"11"0,0 0 1 0,0 0 3 0,0 0-51 0,0 0-13 0,13 0 0 0,-13 0 0 16,0 0 9-16,0 0-1 0,13 0 0 0,4 0 0 15,-4 0-8-15,0 8 0 0,-5-4 0 0,9 0 0 16,9-4 0-16,-9 0 0 0,-17 0 0 0,17 0 0 16,4 0 0-16,1 3 0 0,-5 1 0 0,-4 0 0 15,-13-4 0-15,12 0 0 0,6 4-12 0,-1-4 12 16,-17 0-21-16,8 7 3 0,5 5 1 0,4-5 0 31,-4 1-13-31,0 0-2 0,-17 3-1 0,8 0 0 0,9 1 7 0,-9-1 2 0,-13 1 0 0,1-1 0 16,4 0 1-16,-5 5 1 0,9-5 0 0,-13 4 0 15,-8 0-1-15,4 1 0 0,8-5 0 0,5 0 0 16,-5 5 23-16,-4-5-11 0,-4 0 11 0,13 4-8 16,4-3 8-16,-4-1 11 0,-13 1-3 0,8-5 0 15,9-7 8-15,0 0 0 0,-8 12 1 0,3-9 0 16,-12 5 19-16,17-8 3 0,0 0 1 0,0 0 0 0,-4 11-12 0,4-11-1 16,0 0-1-16,9 8 0 0,8 0-18 15,-17-8-8-15,0 0 8 0,12 3-8 0,10 1 0 16,-5 0 0-16,-17-4 0 0,13 0 0 0,-9 4 0 0,9 3-11 15,8-3 11-15,-4 0-12 0,-17-4 12 0,13 0 0 16,13 4 0-16,-5 3-8 0,-4-7 0 0,0 4 0 16,-4 0 0-16,4 0 0 0,5 3 8 0,-5-3 0 15,-17-4 0-15,8 8 0 0,5-1 0 0,-4 1 0 16,-1 0 0-16,-4 3 0 0,-4 0 0 0,0 1 0 16,5-1 0-16,-5 1 0 0,-5 3 11 0,1 0 4 15,0 4 1-15,0-4 0 0,4-3 16 0,-9-1 3 0,-4 4 1 16,5 4 0-16,-1-4-1 0,1-3 0 0,-5 3 0 0,-4-4 0 15,-5-3-27-15,10-1-8 0,-1 1 0 0,0 0 0 16,-8-8-14-16,3-4-6 0,6 0-2 0,3 4 0 31,0 0-35-31,1-8-7 0,-13-3-2 0,8 0-586 0,8-5-118 0</inkml:trace>
  <inkml:trace contextRef="#ctx0" brushRef="#br0" timeOffset="24063.5159">12611 5066 1825 0,'0'0'40'0,"0"0"8"0,0 0 1 0,13-4 3 0,4-4-41 0,-8 5-11 16,-9 3 0-16,13-8 0 0,-1 4 76 0,1 0 12 16,-13 4 4-16,9-7 0 0,-9 7-66 0,8-4-13 0,5 0-2 0,-13 4-1 15,0 0 6-15,13-4 2 0,0 1 0 0,-5-1 0 16,5 4-8-16,-13 0-2 0,0 0 0 0,13 4 0 15,4-1 4-15,-4-3 0 0,-5-3 0 0,-8 3 0 16,13 0-12-16,-4 0 0 0,4-4 0 0,-5 4 0 16,-8 0 0-16,0 0-12 0,9 7 4 0,-1-3 8 31,-8-4-33-31,0 0 1 0,0 0 0 0,9 8 0 0,-5-1 7 0,0 5 1 0,-4-5 1 0,0-7 0 16,0 0 15-16,0 12 8 0,0-5-10 0,-4 5 10 15,-5 3-9-15,1-4 9 0,4 5-8 0,-5-1 8 16,1 4 0-16,-5-4 0 0,4 4 0 0,1 0-8 15,3 0 8-15,1-4 12 0,-4 0-2 0,3 1-1 16,5-5 12-16,0 4 3 0,0 0 0 0,5-7 0 0,-1 0 12 16,0-1 4-16,5 1 0 0,3-1 0 0,-3-7-32 15,4 0-8-15,4 0 0 0,-4 0 0 16,4 0-94-16,0-4-23 0,0 4-5 16,4 0-495-16,1-3-99 0</inkml:trace>
  <inkml:trace contextRef="#ctx0" brushRef="#br0" timeOffset="24688.6595">13539 5681 2202 0,'0'0'62'0,"0"0"14"0,0 0-60 0,0 0-16 15,4 8 0-15,0 3 0 0,0-3 42 0,1 3 6 0,-1 0 0 16,-4-3 1-16,8 3-49 0,-8-11 0 0,0 12 0 0,0-1 0 15,0 4-13-15,5 1 0 0,-5-5 0 0,-5 4 0 16,5 0 13-16,0 1 0 16,0 3 9-16,0-4-9 0,0 0 0 0,0-4 0 15,0 1 0-15,5 3 0 0,-5-7 0 0,0 3 0 16,4-3 0-16,-4-1 0 0,4 5 0 0,-4-12 0 16,0 0 0-16,0 0 0 0,0 0 9 0,0 0-1 15,0 0 0-15,9-4 0 0,-1-8-8 0,1 5-16 16,4-5 4-16,-5 1 1 0,5-8-2 0,0 4-1 15,0-4 0-15,4 0 0 0,4-4 14 0,-4 0 0 16,0 4 0-16,-4-4 0 0,4 4 0 0,-4 0 13 16,0 4-2-16,4 4-1 0,-4 0-2 0,0 3-8 0,-5-3 12 0,1 7-4 15,-1 0-8-15,-8 4 0 0,0 0 0 0,0 0 0 16,0 0 0-16,0 0-14 0,5 8 3 0,-1 3 1 16,0-3-3-16,0 3-1 0,1 0 0 0,-1 4 0 15,-4-3 6-15,4-1 8 0,1 4-13 0,-5-7 5 16,0-8 8-16,8 11-13 0,-4 1 5 0,1-1 8 15,-5-11 0-15,0 0 0 0,0 0 0 0,8 8 0 0,-8-8 0 0,4 7 0 16,5 1 0-16,-9-8 8 0,0 0 0 0,0 0-8 16,0 0 12-16,13-4-4 0,0 0 4 0,-9-3 0 15,4 3 0-15,1-4 0 0,-9 8 7 0,9-3 1 0,-1-5 1 16,1 0 0-16,-5 1-2 0,-4 7-1 0,8-4 0 0,-8 4 0 16,9-4 1-16,0 0 0 0,-1-3 0 0,-8 7 0 15,0 0-1-15,9 0 0 0,3-4 0 0,-12 4 0 16,9 0-18-16,-9 0 0 0,9 4 0 0,-9-4 0 15,12 7 8-15,-3-3-8 0,-9-4 0 0,8 4 0 16,1 7 0-16,0-3 0 0,-9-8 0 0,8 8 0 31,-4-1-19-31,-4-7-10 0,9 8-3 0,-9-8 0 16,0 0-28-16,8 11-5 0,1-3-2 0,4-1-596 0,-5-3-119 0</inkml:trace>
  <inkml:trace contextRef="#ctx0" brushRef="#br0" timeOffset="25040.7804">14397 5787 1882 0,'0'0'41'0,"0"0"9"0,0 0 2 0,0 0 1 0,5-7-42 0,-5 7-11 0,0 0 0 0,-5-8 0 15,-3 1 108-15,4 3 20 0,4 4 4 0,-9-8 1 0,-4 1-83 16,5 3-17-16,-5-4-3 0,4 4-1 0,-3 4-18 0,3 4-11 16,0 0 12-16,1 0-12 0,8-4 0 0,-13 4-9 15,5 3-1-15,-5 1 0 0,8-1 10 0,-3 1 0 16,4 0 0-16,-1 3 0 15,1 4 0-15,0 0 0 0,4-3 8 0,0 3-8 16,4 0 16-16,-4 0-2 0,0 4 0 0,4 0 0 16,5 0-6-16,-1-3 0 0,-3 3-8 0,3 0 12 15,5-4 7-15,-4 0 1 0,3 0 0 0,1-3 0 16,0-1 5-16,0-3 2 0,8 3 0 0,-4-7 0 16,-4-4-6-16,4 0-1 0,5 0 0 0,-5-4 0 15,4-4-9-15,0-3-3 0,1 0 0 0,-1 3 0 0,-4-3 2 16,5-5 0-16,-9 1 0 0,4 0 0 0,-9-4-10 0,1 4 8 15,-5-4-8-15,5 0 8 0,-9 0-8 0,0-4-17 16,-9 0 4-16,0 0 1 16,1 4-34-16,-5-3-6 0,-4 3-2 15,0 0 0-15,4 0-26 0,-8 4-4 0,-5-1-2 16,5 1-640-16,4 0-128 0</inkml:trace>
  <inkml:trace contextRef="#ctx0" brushRef="#br0" timeOffset="25540.8351">14970 5373 2142 0,'13'12'47'0,"-5"-5"9"0,1 1 3 0,-5 0 1 0,9-5-48 0,-4 9-12 0,3 7 0 0,-3 0 0 16,-5 0 9-16,5 0-1 0,-1 0 0 0,1 4 0 15,-9 3-8-15,8 5 0 0,-3-1-10 0,-1-3 10 16,5 3 0-16,-9 0 0 0,0 1 0 0,4-1 0 15,4 0 8-15,-3-3 7 0,-5 0 1 0,0-1 1 16,0-3-5-16,0 0 0 0,4 0-1 0,0-1 0 16,0-6-2-16,1 3 0 0,-5-4 0 0,0-4 0 15,4-3-9-15,-4-8 0 0,0 0 0 0,0 0 0 16,0 0 0-16,0 0 0 0,0 0 0 0,0 0 8 16,0 0-16-16,0 0-4 0,0-12-1 0,-9 1 0 15,1-8-28-15,-1 0-6 16,1 0-1-16,-1 0 0 0,-4 0 11 0,1 0 1 0,3 0 1 0,-4 4 0 15,5 3 22-15,-5 1 4 0,-4 0 1 0,0 3 0 0,4 0 8 0,0 5 11 16,0-1-3-16,0 0 0 0,5 4 12 16,-5 4 1-16,0 0 1 0,0-1 0 0,5 1-11 0,-1 0-3 15,-3 0 0-15,7 0 0 0,-3 3-8 0,-1 1 12 16,1-1-12-16,3 5 12 0,1-5 7 0,0 1 1 16,0 0 1-16,4 3 0 0,-5-3 16 0,5 3 3 15,5 4 1-15,-1-3 0 0,-4-1 9 0,4-3 2 16,5 7 0-16,-5-8 0 0,9 1-33 0,-5 3-7 15,5-3 0-15,4 0-1 0,0-1-2 0,0-3 0 16,0-4 0-16,-4 0 0 16,4 4-49-16,5-4-9 0,-1-4-3 0,-4 0 0 15,-4 0-116-15,4-3-24 0,4-1-5 0,1 1-387 0,-1-9-78 16</inkml:trace>
  <inkml:trace contextRef="#ctx0" brushRef="#br0" timeOffset="26467.946">16291 5225 2359 0,'0'0'67'0,"0"0"14"0,0 0-65 0,0 0-16 0,8 4 0 0,1 4 0 16,-1-1 35-16,1 1 3 0,-1 3 1 0,1-3 0 16,-1 3-39-16,1 1-12 0,-1-1 0 0,5 1 0 15,-4-1 12-15,-1-3 16 0,1 3-4 0,-1 0-1 16,1 4-11-16,0 1 0 0,-1-1 0 0,5 0 0 16,-5 0 0-16,1 4 0 0,0 0 0 0,-5 4 0 15,0-4 0-15,5 0-11 0,-5 0 3 0,0 4 0 16,0 0 8-16,-4-1-8 0,0 1 8 15,0 0-8-15,0 4 8 0,0 3 0 0,0-4 0 0,-4 1 8 16,0 0-8-16,0-1 0 0,-9 5-8 0,4-5 8 16,-4 5 0-16,1-5 0 0,3 1 0 0,-4-1 11 0,-4 1-11 15,4 3 12-15,1 1-12 0,-1-5 12 0,0 1-12 0,0-1-17 16,0-7 4-16,0 4 1 0,1-8 12 0,-1 1 0 16,4-1 0-16,-4 0-9 15,1-4-38-15,3 1-7 0,1-8-2 0,3-1-608 16,-3-3-121-16</inkml:trace>
  <inkml:trace contextRef="#ctx0" brushRef="#br0" timeOffset="27139.8884">17098 5598 2300 0,'0'0'51'0,"4"3"10"0,-4-3 3 0,0 0 0 0,0 0-52 0,0 0-12 0,5 8 0 0,-1 3 0 16,5-3 39-16,-1 0 5 0,-4 3 0 0,1 0 1 15,-1 5-35-15,-4-1-10 0,0 4 0 0,0 0 0 16,0 3 0-16,0 1 0 0,0 0 0 0,0-4-12 15,-4 0 12-15,4 0 0 0,4 0 0 0,-8 0-8 16,4 0 8-16,-5-4 0 0,1 0 0 0,4 1 0 0,0-5 0 16,4 0 0-16,-4-11 0 0,0 12 0 0,0-12 0 0,0 0 16 15,0 0-4-15,0 0-1 0,0 0-11 0,0 0 12 16,9-4-12-16,4-7 12 0,-5-1-4 0,1-3 0 16,-1 0 0-16,5-4 0 0,-4 0-8 0,4-4 10 15,-1 4-10-15,1-4 10 0,-4 0-10 0,-1 4 0 16,5-3 0-16,0 6 0 0,-4 1 0 0,-1 0 0 15,1 0 0-15,-1 4 0 0,-4 3 0 0,5 4 0 16,-9 4 0-16,0 0 0 0,0 0 0 0,0 0-9 16,0 0 9-16,4 8 0 0,5 3-16 0,-5 1 3 15,5-1 1-15,-5-4 0 0,-4 5 12 0,4-1 0 16,0 1 0-16,-4-5 0 0,5 5-18 0,-1-5-1 0,0 8 0 16,1-7 0-16,-5-8 19 0,4 8 0 0,0-1 0 0,-4-7 0 15,0 0 0-15,0 0 0 0,0 0 0 0,9 4 0 16,-9-4 17-16,12 0-2 0,-12 0-1 0,9-4 0 15,0 0-14-15,-1-3 0 0,-8 7-12 0,4-8 12 16,5-7 0-16,-1 7 0 0,-3-3 0 0,3 3 0 16,1 1 0-16,-5-5 0 0,0 5 0 0,1-1 0 15,-5 8 0-15,0 0 8 0,8-4-8 0,1 1 0 16,-9 3 8-16,0 0-8 0,0 0 0 0,8 3 0 16,-8-3 0-16,9 8 0 0,-9-8 0 0,8 8 0 15,1-1-11-15,-1 1-8 0,-3-1-1 0,-5-7-1 16,8 8-4-16,1 3-1 0,-1-3 0 0,-3-4 0 15,3 3-22-15,1 1-4 0,-1-4 0 0,5 3-1 16,-4-7-27-16,-9 0-6 16,12 4-1-16,-12-4-491 0,13-4-98 0</inkml:trace>
  <inkml:trace contextRef="#ctx0" brushRef="#br0" timeOffset="27530.5569">17855 5719 1465 0,'0'0'32'0,"0"0"6"0,0 0 2 0,0 0 2 0,8-7-34 0,-8 7-8 16,4-4 0-16,-4 4 0 0,0-8 86 0,0 8 15 15,0-11 3-15,-4 3 1 0,-9 1-43 0,9-1-9 16,4 8-1-16,-8-4-1 0,-5 0-41 0,0 4-10 16,4-3 0-16,-4 6 0 0,1 1 0 0,-1 0 0 15,0 4 0-15,0-1 0 0,0 1 0 0,1 3 0 0,3 1 0 0,-4-1 0 16,5 0 0-16,-1 4 0 0,5-3 0 0,-5 3 0 16,9 4 24-16,-4-4 4 0,0 0 0 0,8 1 0 15,-4-1 19-15,4 4 4 0,-4-4 1 0,5 0 0 16,3 0-15-16,-4 1-2 0,5-5-1 15,-1 0 0-15,-3 1-18 0,3-1-4 0,1-3-1 16,4-4 0-16,-9 3-2 0,9-3 0 0,4 0 0 0,0-8 0 16,0 0 7-16,0 0 0 0,0-3 1 0,5-1 0 15,-1 1-1-15,-4-5-1 0,0-3 0 0,-4 4 0 16,4-5 2-16,-4 1 1 0,0 0 0 0,0-4 0 16,-9 8-18-16,4-5 0 0,-3 1 0 0,-5 0 0 15,0 0-10-15,-5 0-9 0,1-1-1 0,-4 5-1 16,-1 0-3-16,-4-1 0 0,-4 1 0 0,0 0 0 15,-4 3-21-15,-5 0-5 0,0 1-1 16,1 3 0-16,-5 0 15 0,4 0 2 0,-4 1 1 0,0 3 0 16,0 0-12-16,0 0-3 0,1 0 0 0,7 0-583 15,-3 3-117-15</inkml:trace>
  <inkml:trace contextRef="#ctx0" brushRef="#br0" timeOffset="28108.7489">18402 5715 2268 0,'-13'-3'50'0,"8"3"10"0,1-4 3 0,-4 4 0 0,-5 0-51 0,0-4-12 0,4 0 0 0,-3 0 0 15,-1 1 24-15,0 3 1 0,-4-4 1 0,8 0 0 16,-3 4-26-16,-1-8 0 0,4 5 8 0,-4 3-8 16,5 0 0-16,-1 0 0 0,-4 0 0 0,5 3 8 15,4 5-8-15,-5-4 0 0,5 3 0 0,0 1 8 16,-1 0-8-16,1 3 12 0,4 4-12 0,0 0 12 15,0 0-12-15,4 4 0 0,-4 0 0 0,5 0 8 16,3 0 3-16,1 0 0 0,-5-3 0 0,4 3 0 16,1-4 6-16,4 0 2 0,0-4 0 0,-1 5 0 15,1-5-19-15,4 0 0 0,5-3 8 0,-1-4-8 0,0 0 8 16,1-8-8-16,-1-4 9 0,5 1-9 0,-1-1 15 0,1-3-3 16,-5-5-1-16,1-3 0 0,8-3-11 0,-5-5 0 15,-3 0 0-15,3-3 0 0,-7-8-10 0,3 0 10 16,0-4 0-16,-4-3-9 0,-4-5 9 0,0-3 0 15,0 4 0-15,0 3 0 0,-5 8 0 0,1 8 0 16,-5-4 8-16,-4 11-8 0,0 0 21 0,0 8 0 16,-4 4 0-16,-5-1 0 0,5 5-2 0,-5 3-1 15,1 8 0-15,-5 3 0 0,-4 5-18 0,4 7 0 16,-4 3-11-16,4 5 11 0,-4 11 8 0,0 7 9 0,0 9 2 16,4-1 0-16,0 0 1 0,5 4 0 0,-1-8 0 15,5 1 0-15,4-5 9 0,0 1 3 0,0-4 0 0,4-4-891 16,5-8-177-1</inkml:trace>
  <inkml:trace contextRef="#ctx0" brushRef="#br0" timeOffset="31081.2047">9658 5913 1951 0,'0'0'43'0,"0"0"9"0,-4-4 1 0,4-7 2 0,-4 3-44 0,0-3-11 0,4-5 0 0,-5 5 0 0,5 0 32 0,-4-1 4 16,0-3 0-16,4 4 1 0,0 11-21 0,0 0-5 16,0-8-1-16,0 0 0 0,0 8-10 0,0 0 0 15,0 0-12-15,0 0 12 0,0 0-14 0,4 12 5 16,0-1 1-16,1 4 0 0,-1 4 8 0,-4 0 0 15,4 0 0-15,0 4 0 0,5 4 0 16,-5-1 9-16,5 1 0 0,-5 0 0 0,5-1-9 0,-1-3 0 16,1 4 0-16,-5-1 0 15,0-3-33-15,0 0-9 0,5-4-2 0,-5 0 0 16,5-4-40-16,-5-4-9 0,0 1-2 0,1-5 0 16,-1-3-78-16,-4-4-16 0,13-8-3 0,0-3-1 0</inkml:trace>
  <inkml:trace contextRef="#ctx0" brushRef="#br0" timeOffset="31190.5802">9962 5962 1407 0,'25'-23'31'0,"-16"12"6"0,0 0 2 0,-1 3 1 0,-4 0-32 0,5 1-8 0,-1-1 0 0,-8 8 0 16,0 0 104-16,0 0 19 0,5 12 4 0,-1 3 1 16,-4 0-40-16,-4 8-7 0,-1 3-1 0,-3 5-1 15,-1-1-31-15,1 8-7 0,-5 0-1 0,0 0 0 16,5 0-40-16,3-8 0 0,1 5 0 0,0-5-676 16,-5-3-138-16</inkml:trace>
  <inkml:trace contextRef="#ctx0" brushRef="#br0" timeOffset="31943.286">15692 5503 1364 0,'-17'0'30'0,"17"0"6"0,-8 0 2 0,-1-4 0 0,-4 4-30 0,5 4-8 0,-5-1 0 16,4 5 0-16,1-8 19 0,-1 0 2 0,-4 4 1 0,5 3 0 16,8-7 10-16,-9 0 1 0,1 4 1 0,-1 0 0 15,9-4-9-15,-4 8-1 0,-5-1-1 0,1 1 0 16,4-1 33-16,-1 1 8 0,5-8 0 0,-4 11 1 15,0 8-17-15,4 0-3 0,0 0-1 0,-4 0 0 16,4 4-12-16,0 0-4 0,0 0 0 0,4-1 0 16,-4 1-15-16,4 0-3 0,0 0-1 0,1-4 0 15,-1 4-25-15,0-1-6 0,0-3-1 0,1 0 0 16,-1-3-68-16,5-5-13 0,-5-3-4 16,4 3-447-16,1-7-89 0</inkml:trace>
  <inkml:trace contextRef="#ctx0" brushRef="#br0" timeOffset="32099.5507">15748 5632 1641 0,'4'-19'36'0,"0"11"7"0,1 1 1 0,-1-5 4 0,4 5-39 0,-3 3-9 16,3 0 0-16,-8 4 0 0,0 0 127 0,0 0 23 15,0 0 5-15,0 11 1 0,5 8-63 0,-5 0-12 16,0-3-2-16,0 6-1 0,-5 5-42 0,5 0-9 16,0-1-2-16,-4 1 0 0,4-5-16 0,0 5-9 15,0 0 10-15,0-1-774 16,4-3-156-16</inkml:trace>
  <inkml:trace contextRef="#ctx0" brushRef="#br0" timeOffset="33309.525">19337 5336 2199 0,'0'0'48'0,"0"0"11"0,0 11 1 0,0 0 2 0,-4 4-50 0,0 4-12 0,0 4 0 0,4 4 0 15,-5 3 0-15,5 4 0 0,-4 4 0 0,-4 0-10 32,8-3-27-32,-5 3-6 0,-3 0-1 0,3-1 0 0,-3 1-50 15,-1-3-10-15,9-1-3 0,-4 4 0 0,0-4 43 16,0 0 9-16,-1-3 2 0,1-5-402 0,8 1-80 0</inkml:trace>
  <inkml:trace contextRef="#ctx0" brushRef="#br0" timeOffset="33481.4878">19543 5495 2275 0,'-5'19'50'0,"5"-8"10"0,-4 1 3 0,4 3 1 0,0 4-52 0,0 0-12 0,-4 8 0 0,-1-5 0 0,5 9 32 0,0-5 4 15,0 5 1-15,0-1 0 0,0-3-13 0,0 3-4 16,0-3 0-16,5-1 0 15,-5-3-163-15,4 4-33 0,0-5-6 0</inkml:trace>
  <inkml:trace contextRef="#ctx0" brushRef="#br0" timeOffset="34171.8311">19953 5408 2101 0,'0'0'60'0,"8"0"12"0,1 0-57 0,-1 0-15 15,5 0 0-15,0 0 0 0,-4 3 120 0,8-3 22 16,-4 0 4-16,4 4 1 0,0 0-83 0,0 0-16 15,4 3-3-15,5-7-1 0,-5 0-34 0,1 0-10 16,3 4 0-16,-3-4 0 16,-1 4-44-16,0-4-12 0,1 4-4 0,-5 0 0 15,4-1-30-15,-4 5-6 0,-4 0-2 0,0-1-585 16,4 1-117-16</inkml:trace>
  <inkml:trace contextRef="#ctx0" brushRef="#br0" timeOffset="34365.1501">20047 5962 2501 0,'0'0'71'0,"0"0"15"0,13 4-69 0,-1 0-17 16,6 0 0-16,-6-1 0 0,5 1 46 0,1 0 6 15,-1 0 0-15,4 0 1 16,0-4-120-16,1 3-24 0,8-3-5 0,0 0-964 15</inkml:trace>
  <inkml:trace contextRef="#ctx0" brushRef="#br0" timeOffset="39657.0621">21389 5263 1490 0,'0'0'32'0,"0"0"8"0,0 0 0 0,0 0 3 0,0 0-35 0,-5 0-8 0,-7-3 0 0,12 3 0 16,-5 3 80-16,-3 1 15 0,-5-8 2 0,4 4 1 0,1 0-55 0,-5 0-11 16,4 0-3-16,-3-3 0 0,-1 3-14 0,4-4-3 15,1 0-1-15,-5 4 0 0,0 0 20 0,5 0 4 16,-5 0 1-16,4-4 0 0,-4 4 7 0,1 0 1 16,-1 0 1-16,0 4 0 0,4 0-35 0,-3 0-10 15,-6-1 0-15,6 5 0 0,3 0 0 0,-4-1 0 16,5 1 0-16,-5-1 0 0,0 5 0 0,4-1 0 15,1 1 0-15,8-1 0 0,-4 0 0 0,-1 4 9 16,1-3-9-16,4 7 10 0,0-4-2 0,4 0-8 16,-4 0 12-16,5 4-4 0,-1-7-8 0,0 7 0 0,5-4 0 15,-1 4 8-15,1-4-8 0,4 0 0 0,-1 1-12 0,-3-5 12 16,4 0-9-16,0-3 9 0,4 0 0 0,-4-5 0 16,4 1-12-16,-4-8 12 0,4 1-12 0,-5-1 12 15,6 0 0-15,-1-4 0 0,-5-3 0 0,1 0 0 16,-4-1 0-16,4-3 0 0,-5-4 0 0,1 4 0 15,-5-4 0-15,5 7 0 0,-5-3 0 0,4 0 0 0,-3 0 0 16,-1 0 11-16,-4 3-2 0,4 5 0 0,0-5 4 0,-4 12 1 16,0-7 0-16,0 3 0 0,0 4 2 0,0 0 0 15,0 0 0-15,0 0 0 0,0 0-8 0,0 0 0 16,0 0-8-16,0 0 12 0,0 0-12 0,5 7 0 16,-1 9-9-16,0-1 9 0,1-4-10 0,-1 4 10 15,-4-3-10-15,8 7 10 0,-3 0-8 0,3-4 8 16,-4 4 0-16,1 0-9 0,-1 8 9 0,5-5 0 15,-5-3-9-15,4 0 9 0,-3 4-16 0,-1 0 0 16,0 4 1-16,0-5 0 0,5 1-1 0,-5-4 0 16,1 4 0-16,-5 3 0 0,4-7 16 0,-4 4-11 15,0-4 11-15,0 4-10 0,-4 4 10 0,-1-8 0 0,1 0 0 0,0 3 0 16,-5-3 0-16,-4 4 0 0,5 0 0 0,-1-4 0 16,1-4 0-16,-1 0 8 0,-4 0-8 0,1 1 8 15,-1-9 2-15,4 1 1 0,-4-1 0 0,1 1 0 16,-1-8 14-16,4 4 3 0,-4-4 1 0,5 0 0 15,-5 0-2-15,4-8-1 0,1 1 0 0,-1-5 0 16,1 5-26-16,-1-5 0 0,5 1-14 0,-5 0 5 31,5-1-95-31,4-3-20 0,-4 4-3 0,4-5-850 0</inkml:trace>
  <inkml:trace contextRef="#ctx0" brushRef="#br0" timeOffset="40674.023">21406 4838 1868 0,'0'0'41'0,"0"0"9"0,4-8 2 0,-4 8 0 0,0 0-42 0,0 0-10 0,0 0 0 0,0 0 0 16,0 0 50-16,0 0 8 0,9 0 2 0,-1 0 0 15,1-7-41-15,-1 3-8 0,5 4-2 0,-4 0 0 16,3 0-9-16,1 0 0 0,0-4 0 0,0 4 8 16,0 0-8-16,4 0 0 0,-4 0 0 0,-1-4-11 15,5 8 11-15,-4-4 0 0,0 0 0 0,0 0 0 16,-13 0 0-16,8 0-12 0,1 8 4 0,-9-8 0 15,0 0-11-15,0 0-1 0,0 0-1 0,4 11 0 32,-4-3-7-32,0 3-2 0,0 4 0 0,-4-3 0 0,-9-5 13 0,5 9 2 0,-1-5 1 0,-4 4 0 0,-4 0 14 0,0-3-9 15,4 3 9-15,-4 0-8 0,0 4 8 0,0-4 0 16,0 0 8-16,4 1-8 0,-4-1 16 0,4 0-2 16,0-4 0-16,5 5 0 0,-1-1 18 0,5-4 4 15,0-3 1-15,4-8 0 0,0 0 0 0,0 11 0 16,0-11 0-16,0 0 0 0,0 0-18 0,0 0-4 15,0 0-1-15,8 8 0 0,5-1-14 0,-4-3-16 16,3 0 3-16,1-4 1 16,4 0-33-16,-4 0-7 0,4 0 0 0,-4 0-1 15,4 0-35-15,0 0-8 0,0 4 0 0,0-4-689 16</inkml:trace>
  <inkml:trace contextRef="#ctx0" brushRef="#br0" timeOffset="41356.6251">21718 5601 1922 0,'0'0'42'0,"0"0"9"0,0 0 1 0,0 0 3 0,0 0-44 0,0 0-11 0,0 0 0 0,8 8 0 0,1 3 30 0,-5 1 4 15,-4 3 1-15,0 0 0 0,4-3-35 0,1 3-11 16,-1 4 0-16,-4-4 0 16,0 0-17-16,0 4-4 0,8-4-1 0,-8 4 0 0,5 4 8 0,-5-4 1 15,4-4 1-15,4 4 0 0,-3 0 23 0,-1-4 0 16,0 4 8-16,1-3-8 0,3-5 0 0,-4 4 0 15,1-3 0-15,-5-12-11 0,0 0 21 0,0 0 4 16,0 0 1-16,0 0 0 0,0 0 9 0,13 0 1 16,4-4 1-16,-9-8 0 15,5 1-14-15,0 0-2 0,-5-1-1 0,5-3 0 0,0-8 2 0,-4 0 0 16,-1 4 0-16,1 0 0 0,-1-3-23 0,1-1-5 16,-1-4-1-16,1 4 0 0,-1 1 18 0,1 3 0 15,-1 0 11-15,-3 4-11 0,-1-1 29 0,0 5-1 16,1 3 0-16,3 1 0 0,-8-1-11 0,0 8-2 15,0 0-1-15,0 0 0 0,0 0-14 0,0 0 0 16,0 0 0-16,0 12 0 0,0 3-25 0,0 0 1 16,4-4 1-16,-4 5 0 15,0 3-17-15,0-4-3 0,5 7-1 0,-1-3 0 16,0-3 12-16,0-1 1 0,1 0 1 0,3 0 0 0,-3-3 14 0,3-1 4 0,1-3 0 0,-1-1 0 16,-8-7 12-16,13 8 0 0,0-4 0 0,-9-1 0 15,-4-3 15-15,13-3-1 0,0-1 0 0,0-4 0 16,-5 4 2-16,5-7 1 0,-5 3 0 0,5-3 0 15,-4-4 6-15,-1 3 1 0,-3 1 0 0,3-4 0 16,-4 0 5-16,5-1 2 0,-5 5 0 0,-4 0 0 16,5 3-8-16,-1 1-2 0,0-1 0 0,-4 8 0 15,0 0-21-15,0 0 9 0,0 0-9 0,0 0 0 16,0 0 10-16,0 0-10 0,0 0 8 0,0 0-8 16,4 11-19-1,1-3-9-15,-1 3-1 0,0 4-1 0,-4-3-23 0,0-1-5 16,0-11-1-16,4 15 0 15,1 1-4-15,-1-5-1 0,0 0 0 0,5 1-439 0,-5-5-88 0</inkml:trace>
  <inkml:trace contextRef="#ctx0" brushRef="#br0" timeOffset="41762.9216">22611 5560 1739 0,'0'0'49'0,"0"0"11"0,0 0-48 0,0 0-12 16,-9-4 0-16,1 4 0 0,8 0 60 0,-13 4 10 16,0-1 2-16,5 5 0 0,-1-4-56 0,0 3-16 15,-3-3 0-15,-1 0 8 0,0 7-27 0,4-3-5 0,5 0 0 16,-4-1-1-16,-1 8 5 0,5 1 2 0,-5-1 0 0,9 0 0 16,0 4 18-16,0-4 0 0,-4 0 0 0,8 4 0 15,1 0 25-15,-1 0 3 0,4-4 0 0,-3 4 0 16,3 0 19-16,-4-3 4 0,9 3 1 0,-4-4 0 15,-1 0-5-15,5-7-1 0,0 3 0 0,4 0 0 16,0-7-34-16,-4 0-12 0,4-4 0 0,0 0 9 16,0-4 2-16,-4-3 0 0,4-1 0 0,-4-3 0 15,0-1 3-15,4 1 1 0,-9-1 0 0,1-3 0 16,0-4-4-16,-5 0-1 0,0 0 0 0,0 0 0 16,-4 4-2-16,-4-4 0 0,0-4 0 0,0 4 0 15,-5 4-8-15,-4-4 0 0,0 0 0 0,1 4 0 16,-1 0 0-16,-4 0-17 0,0 3 2 0,-1-3 1 15,1 7-25 1,0 1-5-16,0-1 0 0,0 4-1 0,4 4-40 0,0 0-8 16,1 4-2-16,3 0-793 0</inkml:trace>
  <inkml:trace contextRef="#ctx0" brushRef="#br0" timeOffset="42280.2513">23354 5636 1892 0,'0'0'53'0,"0"0"13"0,0 0-53 0,0 0-13 15,-4-4 0-15,-4 0 0 0,-1 4 108 0,-4 0 20 0,0 0 3 0,-4 0 1 16,0-4-90-16,-4 4-18 0,-1-4-3 0,-3 1-1 16,-1-1-20-16,1 4 0 0,-1-4 0 0,0 8-8 15,1 0-9-15,3-1-2 0,1 5 0 0,-1-4 0 16,1 0 19-16,0 7 0 0,4 0 0 0,0 1 0 15,4 3 11-15,0 0 5 0,4 0 2 0,-3 0 0 16,7 8-8-16,1-4-2 0,0 4 0 0,4-4 0 16,0 0-8-16,4 4 0 0,0-4 0 0,1 0 8 15,3-4-8-15,-4 4 0 0,1-8 0 0,3 5 0 16,-4-5 0-16,5-3 0 0,4 3 9 0,-5-7-9 16,5-8 0-16,0 0 9 0,4-3-9 0,-4-1 0 15,0-7 0-15,0 0 0 0,4-8 0 0,4 0 0 0,-4-4 0 16,0 1 0-16,0-1-13 0,0-7 5 15,1 0-2-15,-1-4 0 0,0 0 0 0,-4-8 0 16,-1-3 10-16,1 3 0 0,-4 1 0 0,4 3 0 16,-9 4 0-16,4 0 0 0,1 4 8 0,-5 4-8 0,-4 3 11 0,0 4-3 15,0 0 0-15,0 8 0 0,0 0 16 0,0 4 2 16,-4 7 1-16,4 4 0 16,0 0-47-16,0 0-10 0,0 0-2 0,0 0 0 0,-9 11 32 0,5 4 0 15,0 1 0-15,4 3 0 0,0 3 0 0,0 5-9 16,0 3 1-16,4 4 0 0,0 1 8 0,-4 6-10 15,0 1 10-15,5 0-10 0,3 4 10 0,-4-5 8 16,-4 1-8-16,5 0 11 0,3-4-11 0,-3-4 0 0,3 0 0 16,1 0 0-1,-1-3-121-15,1 3-17 0,4-7-3 0,-5-5-760 0</inkml:trace>
  <inkml:trace contextRef="#ctx0" brushRef="#br0" timeOffset="42762.8573">23940 5092 1892 0,'0'0'53'0,"0"0"13"0,0 0-53 0,0 0-13 0,0 0 0 0,0 0 0 15,0 0 49-15,4 16 7 0,-4-1 2 0,0 0 0 0,0 4-42 16,0 0-8-16,0-4-8 0,0 8 12 0,-4 0-12 0,4 3 0 16,0 1 0-16,0 3-11 0,0 4 11 0,0-3 0 15,0-1 8-15,0 1-8 0,0 3 0 0,4 0 0 16,-4 0 0-16,4-3-8 0,-4-1 8 0,5-3 0 0,-1-1 8 0,-4-3-8 31,0 0-27-31,0-1-9 0,0-3-3 0,0-3 0 16,4-5-31-16,-4 4-6 0,0-3-2 0,0-12 0 0</inkml:trace>
  <inkml:trace contextRef="#ctx0" brushRef="#br0" timeOffset="42997.2853">24119 5149 2042 0,'0'0'58'0,"0"-7"12"0,0-1-56 0,0 8-14 0,0-7 0 0,0 7 0 16,0 0 92-16,0 0 16 0,0 0 4 0,0 0 0 16,0 0-67-16,0 0-13 0,-4 11-2 0,0 4-1 0,-1 4-14 0,5 0-3 15,-4 0-1-15,4 4 0 0,4 0-22 0,1 3-4 16,-1 1-1-16,0 3 0 0,1 1 16 0,-1 3 8 16,0 0 0-16,5 4-8 0,-5 0-10 0,0 0-9 15,5 4-1-15,-1 0-1 0,-3-8 9 0,-1 4 1 16,0-4 1-16,0 0 0 15,-4-4-47-15,5 1-10 0,-1-5-1 0,0 1-918 16</inkml:trace>
  <inkml:trace contextRef="#ctx0" brushRef="#br0" timeOffset="43924.2484">19568 7208 2329 0,'0'0'66'0,"0"0"14"0,0 0-64 0,0 0-16 0,17 8 0 0,-4-1 0 15,-13-7 71-15,17 8 10 0,5-4 3 0,-1-1 0 16,0-3-53-16,-4 4-11 0,0 0-1 0,5 0-1 15,-1-4-18-15,5 0 0 0,4 3 0 0,-9-3 0 16,5 0-13-16,-1 0 0 0,-3 0 0 0,3 4 0 16,-3-4 1-16,3 0 0 0,-3 0 0 0,-5 0 0 15,0-4-23-15,0 4-4 0,0 0-1 0,0 0-681 16,-4 0-137-16</inkml:trace>
  <inkml:trace contextRef="#ctx0" brushRef="#br0" timeOffset="44158.642">19816 7497 2415 0,'-8'15'68'0,"3"-11"16"0,1-1-68 0,4-3-16 16,4 12 0-16,5-5 0 0,-9-7 48 0,8 8 7 15,1 0 1-15,4-5 0 0,0 1-56 0,-5-4 0 16,5 0 0-16,4 0 0 15,0 4-74-15,4-4-10 0,-3-4-1 0,3 0-1 16,0 4-11-16,5-3-3 0,-5-1 0 0,1-4 0 16,-1 4 44-16,0 1 8 0,1-1 1 0,3 0-472 0,5 0-94 15</inkml:trace>
  <inkml:trace contextRef="#ctx0" brushRef="#br0" timeOffset="45285.8794">21124 6896 1796 0,'0'0'40'0,"-9"4"8"0,-8 0 1 0,4 0 1 0,0 0-40 0,1-1-10 0,3 1 0 0,-4 4 0 16,0 3 0-16,-4-3 0 0,0 3 0 0,4 1-11 15,1-1 11-15,-6 4 0 0,6 0 8 0,3 1-8 16,1-1 0-16,-1-4 0 0,5 8 0 0,-1-7 0 16,1-1 31-16,4 4 8 0,0-7 1 0,0 7 1 15,4-4 26-15,1 5 5 0,-1-1 0 0,5-4 1 16,-1 4-33-16,1-3-6 0,3-1-2 0,6 1 0 16,-1-1-16-16,-5 0-3 0,10 1-1 0,-5-5 0 15,4 1-12-15,1 3 0 0,-5-3-12 0,0 3 12 16,0-3-20-16,4 3 4 0,-4-3 0 0,-4 3 0 31,0-3-14-31,0 3-2 0,-5 1-1 0,5 3 0 0,-8-4-3 0,-1 1-1 0,0 3 0 16,-4-8 0-16,0 5-6 0,-4-5-1 0,-5 5 0 15,-4-5 0-15,1 5 25 0,-1-5 5 0,-4 1 1 0,-5 0 0 0,-3-5 13 16,-1 5 0-16,5-4 12 0,-1 0-12 0,1-1 39 0,4-3 1 16,0 0 0-16,0 0 0 0,4 0 12 0,0-3 2 15,4-1 1-15,1-4 0 0,-1 1-7 0,9-1 0 16,-4-3-1-16,4-1 0 0,4 1-27 0,5-4-6 15,-1-4-1-15,5 3 0 0,0 1-26 0,0-4-6 16,0 0-1-16,4 0 0 0,0-4 10 0,4 1 2 16,1-1 0-16,-1-4 0 0,5 5 8 0,-1-1 14 15,-3-4-3-15,-1 4-1 0,-4-3 13 0,0 3 2 16,0 0 1-16,-4 0 0 0,0 1-10 0,-4 3-3 16,-1 0 0-16,1 0 0 0,-9 3-1 0,4-3-1 15,-4 4 0-15,-4-4 0 0,4 4-11 0,-9 4 0 0,1-5 0 0,-1 5 0 16,0 4 0-16,1 3-11 0,-9 4 3 0,4-4 0 31,-4 0-20-31,0 8-3 0,0 0-1 0,0 3 0 16,0 1-1-16,-1 3-1 0,6 1 0 0,3-1 0 15,0 4-148-15,1 4-30 0,-1-7-5 0,1 3-2 0</inkml:trace>
  <inkml:trace contextRef="#ctx0" brushRef="#br0" timeOffset="45535.8381">21632 6748 2487 0,'0'0'55'16,"4"12"11"-16,-4-5 2 0,5 9 2 0,-1-1-56 0,0 4-14 0,-4 0 0 0,0 4 0 16,5-1 9-16,-5 9-1 0,0-9 0 0,4 5 0 0,-4 0-8 0,0-5 0 15,-4 5 0-15,4 0 0 16,-5-1-20-16,5 1-5 0,0 3-2 0,-4 4 0 0,4-7 9 0,-4 3 2 15,-1 1 0-15,1-1 0 0,4 0 3 0,-4 1 1 16,4-5 0-16,-4 1 0 16,4 3-22-16,0-7-4 0,0 4-1 0,4-8-625 15,-8 0-124-15</inkml:trace>
  <inkml:trace contextRef="#ctx0" brushRef="#br0" timeOffset="46098.3745">21991 6972 2487 0,'0'0'55'0,"0"0"11"0,0 0 2 0,0 0 2 0,0 0-56 0,0 0-14 0,0 0 0 0,9 8 0 15,-5 7 24-15,0-3 3 0,1-1 0 0,-5 4 0 16,0 4-27-16,0-4 0 0,-5 4 0 0,5 4 0 16,-4-4-26-16,0 8 2 0,4-4 1 0,-5-1 0 15,1 1-1-15,4 4 0 0,0-8 0 0,0 3 0 16,-4-3 24-16,4 0 0 0,4 0 0 0,0-3 8 15,1-5-8-15,3 0 0 0,-8-11 0 0,0 0 0 16,9 0 0-16,-1-3 0 0,1-1 0 0,-1-8 0 16,5-3 0-16,0-4 0 0,0-4 0 0,0 1 0 15,-5-1-18-15,5-4-6 0,4 1 0 0,-4-1-1 16,-4-3 14-16,3-1 11 0,1 1-13 0,0 0 5 0,0 3 8 0,0 4 9 16,-5-3-1-16,1 7-8 0,-1 7 27 0,-3 1-2 15,-5 11 0-15,0 0 0 0,0 0-10 0,0 0-3 16,0 0 0-16,0 0 0 0,0 11-12 0,-5 4 0 15,5 1 0-15,-4-1 0 0,4 4-9 0,-4 0 9 16,-1 0 0-16,5-4-9 0,0 4-7 16,0-4-2-16,0 0 0 0,5-3 0 0,-5 7 8 0,4-4 2 15,0 0 0-15,1-3 0 0,-1-1 8 0,4-3 0 16,-8-8 0-16,9 7 0 0,-1 1 0 0,5-4 0 16,-8-1 0-16,3-3 0 0,5-3 0 0,-13 3 0 15,4-4 0-15,9-8 8 0,4 5-8 0,-4-5 0 0,0 5 0 16,4-8 8-16,-4-1-8 0,4 5 0 0,-4-4 0 0,-1 3 0 15,1 1 0-15,-4 0 8 0,4-1-8 0,-1 5 0 16,-3-1 0-16,0 4 0 0,-9 4 0 0,8-7 0 16,1 7-11-16,-9 0 11 0,0 0-13 0,0 0 5 15,8 7-6-15,-4 1-1 0,5 3 0 0,-5 1 0 16,1-5 15-16,-1 5 0 0,0-1 0 0,5 0 0 31,-1 1-56-31,1-1-11 0,-1-3-2 0,1-1-1 16,8 9-42-16,-4-5-8 0,0-3-1 0</inkml:trace>
  <inkml:trace contextRef="#ctx0" brushRef="#br0" timeOffset="46442.1773">22936 7079 899 0,'8'-19'25'0,"-4"11"7"0,-4 8-32 0,0-7 0 0,0-5 0 0,-4 1 0 16,0-1 168-16,-5 1 28 0,5 0 6 0,-5-1 1 0,1 5-113 15,-1-5-22-15,1 5-5 0,-1 3-1 0,1 0-33 0,8 4-6 16,-13 4-2-16,0-4 0 0,0 4-13 0,5-1-8 15,-5 5 8-15,0 3-8 0,5-3 30 0,-5 3 2 16,8 1 0-16,-3 3 0 0,4 0-16 0,-1 0-2 16,1 1-1-16,4-1 0 0,0 4 7 0,0-4 0 15,0 0 1-15,0 0 0 0,4 1 3 0,1-1 1 16,-5 4 0-16,4-8 0 0,0 4 3 0,0-3 1 16,1-1 0-16,3-3 0 0,1-1 15 0,-1-3 4 15,5 0 0-15,0-4 0 0,0 4-31 0,0-4-5 16,-1-8-2-16,1 4 0 0,0 0-10 0,4-3 12 0,-4-1-12 15,4 1 12-15,-4-5-12 0,0 5 0 0,0-5 9 16,-5 5-9-16,-4-8 0 0,5 3-10 16,-1-3 1-16,-3 0 0 15,-5 3-23-15,0-3-5 0,-5 0-1 0,1 0 0 16,0-4-38-16,0 0-8 0,-9 4-2 0,4-4-578 0,-4 3-116 0</inkml:trace>
  <inkml:trace contextRef="#ctx0" brushRef="#br0" timeOffset="46895.3402">23230 6574 2264 0,'0'0'50'0,"0"0"10"0,9 7 3 0,4 1 0 0,0 3-51 0,-1 1-12 0,1-1 0 0,-4 4 0 16,-1 0 8-16,5 4-8 0,-9 0 11 0,1 8-11 15,-1 3-18-15,0 1-10 0,-4 3-3 0,0 0 0 16,0-4-8-16,-4 5-1 0,4-5-1 0,0 4 0 15,-4-3 23-15,4-1 5 0,0-3 1 0,0 3 0 0,0-3 39 16,4-1 8-16,-4-3 1 0,4 0 1 16,-4 0 2-16,0-4 0 0,5-4 0 0,-5 0 0 0,0 0-39 0,4 0 0 15,-4-7 0-15,4-1 0 0,-4-7-12 0,0 0 0 16,0 0 0-16,0 0 0 0,0 0-8 0,0 0-1 16,0 0-1-16,0-7 0 0,-4-8 9 0,4 3 1 15,-4-7 1-15,-1 4 0 0,1 4 11 0,-5-4 0 16,5-1 0-16,0 5 0 0,-5 0 0 0,5-1 0 15,-4 1 0-15,-1 3 0 0,0 1 0 0,-3 3 12 0,-1-4-2 16,0 4-1-16,0 1-9 0,0-1 0 0,-4 8 0 16,0-1 8-16,0-3-8 0,4 8 0 0,-4 0 0 0,4-1 0 15,-4 5 0-15,0-5 0 0,0 8 0 0,4-3 0 16,5 7 23-16,-1-4-1 0,1 0 0 0,3 4 0 16,5-4 6-16,5 4 2 0,-10 0 0 0,10 0 0 15,3-11-11-15,1 3-3 0,3 1 0 0,-3-5 0 16,4-3-16-16,4 4 0 0,0-5 0 0,0 1 0 15,0-4 0-15,5-4-9 0,-5 1 1 0,4-1 0 32,0-4-36-32,-3-7-8 0,3 0 0 0,0-8-611 0,5 4-121 0</inkml:trace>
  <inkml:trace contextRef="#ctx0" brushRef="#br0" timeOffset="47130.6222">23829 6490 2075 0,'0'0'59'0,"0"11"13"0,0 1-58 0,0 3-14 16,0 0 0-16,0 4 0 0,0 4 56 0,-5 4 8 16,1 3 1-16,4 0 1 0,-4 5-50 0,4-1-16 15,-4-4 10 1,4 8-10-16,0 0 0 0,0-4 0 0,0 0 0 16,0 4 0-16,0-3 0 0,0-1 8 0,4-4-8 0,0-3 0 0,0-4 12 0,-4-1-4 15,5 1 0-15,-1-8 0 16,5 1-36-16,-5-1-8 0,-4-8-2 0,0-7 0 15,0 0-122-15,4 12-25 0,-4-12-5 0</inkml:trace>
  <inkml:trace contextRef="#ctx0" brushRef="#br0" timeOffset="47271.255">24102 6676 1702 0,'0'0'48'0,"0"0"11"0,0 0-47 0,9 12-12 0,-1-5 0 0,1 1 0 15,-5 3 182-15,0 1 34 0,1 7 8 0,-5 0 0 16,0 3-144-16,0 1-30 0,0 8-6 0,-5-5 0 15,5 4-13-15,0 1-3 0,5-5 0 0,-1 1 0 16,-4 0-132 0,4-5-26-16,5 1-6 0</inkml:trace>
  <inkml:trace contextRef="#ctx0" brushRef="#br0" timeOffset="47818.1965">20585 8363 2552 0,'0'0'56'0,"0"0"12"0,0 0 3 0,0 0 0 0,13 3-57 0,0 1-14 0,-5 0 0 0,10 0 0 15,-6-4 28-15,5 0 4 0,1 0 0 0,-1 0 0 0,0 0-32 0,4 0 0 16,0-4 0-16,5 4 0 0,0 4 0 0,-1 0-16 15,1-4 1-15,0 0 1 0,4 0 14 0,-5 3 0 16,1-3-10-16,-1 0 10 0,1 0-12 0,0 4 1 16,-5-4 1-16,0 0 0 15,-8 0-42-15,0 0-8 0,0 0-1 0,-4-4-663 16,-1 4-133-16</inkml:trace>
  <inkml:trace contextRef="#ctx0" brushRef="#br0" timeOffset="48021.3365">20675 8556 2818 0,'0'0'80'0,"0"0"17"0,9 12-77 0,-1-1-20 0,5-3 0 0,0 3 0 16,4-3 59-16,0-5 8 0,0 5 1 0,4-8 1 16,-4 0-60-16,9 0-9 0,0 0 0 0,4-4-12 31,0 0-158-31,4 1-31 0,0-1-7 0,4-4 0 15,1 1 84-15,-1-1 16 0,9 0 4 0,0 1 1 16,-4-1 8-16,4-3 2 0,-4-1 0 0,0 1-624 0</inkml:trace>
  <inkml:trace contextRef="#ctx0" brushRef="#br0" timeOffset="48460.7901">22756 8017 2430 0,'0'0'69'0,"-8"7"15"0,-1-3-68 0,5 4-16 0,-9-8 0 0,4 7 0 0,1 5 87 0,-5-5 13 15,0 5 4-15,-4-5 0 31,4 5-104-31,-4-5-31 0,0 9-1 0,-4-5 0 16,-1 0 0-16,1 5 0 0,-5-1 0 0,1 4 0 16,-5 0-22-16,0 4-5 0,4-4-1 0,-4 7 0 0,5-3 60 0,-1-4 9 0,-4 4 3 0,9 0 1 0,-1-4 27 0,1-1 6 0,0 1 1 0,4 0 0 15,-1-7-21-15,10 3-4 0,-1-4-1 0,1-3 0 32,-1-4-8-32,9-4-1 0,0 0-1 0,0 0 0 0,0 0 17 0,9 4 3 0,4-4 1 0,-5 0 0 15,5-4-32-15,4 0 0 0,0 0 0 0,0 0 0 16,-4 1 0-16,4-5-8 0,0 4-1 0,0 0 0 15,5 4 9-15,3 0 9 0,1 0-1 0,-5-3-8 32,1 3 0-32,3 0 0 0,1 0 0 0,0 0 0 0,-5 3 8 0,5-3-8 0,-5 0 0 0,0 0 0 15,1 4-13-15,-1 0-10 0,-4 0-1 0,0-4-1 32,0 0-27-32,-4-4-4 0,4 4-2 0,-4 0 0 0,-4 0-137 0,4-4-27 0,-1 0-6 0,-3 1 0 0</inkml:trace>
  <inkml:trace contextRef="#ctx0" brushRef="#br0" timeOffset="48685.7798">22824 8040 2602 0,'0'0'57'0,"0"7"12"0,-4 5 3 0,4-1 1 0,-4 0-58 0,4 1-15 0,0 3 0 0,0 0 0 16,0 4 38-16,0-4 5 0,0 4 1 0,0 4 0 15,0 4-31-15,4-1-5 0,0 1-8 0,1 3 11 16,-5 5-2-16,8-5 0 0,-3 4 0 0,3 4 0 16,1 0 26-16,-1 0 5 0,1 0 0 0,-1 4 1 15,1 0-16-15,-1-4-3 0,5 3-1 0,-4-3 0 0,-1-4-33 16,1 1-6-16,-1-1-2 0,-3 0-868 16,-5-4-173-16</inkml:trace>
  <inkml:trace contextRef="#ctx0" brushRef="#br0" timeOffset="58455.4364">1377 8306 1335 0,'0'0'29'0,"0"0"7"0,-9 3 0 0,5-3 2 0,-9 0-30 0,9 0-8 0,-9 0 0 0,9 0 0 31,4-3 72-31,-9 3 14 0,5-4 2 0,-9 0 1 0,9 4-43 0,-5 0-9 0,9 0-1 0,-4-4-1 15,4 0-18-15,0 4-3 0,0 0-1 0,0 0 0 16,-9-3 9-16,9 3 2 0,0 0 0 0,0 0 0 16,0 0 10-16,0 0 2 0,0 0 1 0,13-4 0 15,0 0-2-15,0 4-1 0,0-4 0 0,-5 4 0 16,1-4-7-16,4 4-2 0,4 0 0 0,-4 4 0 16,4 0-13-16,0-4-2 0,0 0-1 0,4 4 0 15,-8 0-9-15,4-1 0 0,0 1 0 0,-4 0 0 16,0 4 0-16,0-5-12 0,4 5 4 0,-4 0 8 15,-5-1-25-15,1-3 2 0,-9-4 1 0,12 11 0 16,-12 1 4-16,13-1 1 0,-13 1 0 0,5-5 0 16,-1 8 5-16,-4 0 0 0,8-3 1 0,-8 3 0 0,0-4 11 15,0-3 0-15,0 7-9 0,0-3 9 0,0-5 0 16,0 5 0-16,0-12 0 0,-8 11 0 0,4-3 0 16,-1 3 0-16,-3-3 0 0,3-1 0 0,-3-3 8 0,4 4-8 15,4 3 8-15,-13-3-8 0,13-8 11 0,-4 3-3 16,-5 5-8-16,5 0 12 0,4-5-12 0,-9 9 8 15,5-5-8-15,4-7 0 0,0 0 10 0,0 0-10 16,0 0 10-16,0 8-10 0,4 0 11 0,-4-8-11 16,0 0 12-16,0 0-12 0,9 7 13 0,-5 5-4 15,5-1-1-15,-1-3 0 0,1 3 4 0,3-3 1 16,-7-5 0-16,3 5 0 0,-8 3-13 0,9 5-12 16,-1-9 3-16,-8 5 0 0,5-5 9 0,-5 4 0 0,8 5 0 15,-8-5 0-15,0-11 0 0,0 15 0 16,0 0 0-16,0 1 0 0,0-1 0 0,0 0 0 15,-8-7 0-15,3 7 0 0,-3 4 0 0,-1-4 12 0,1 0-4 0,3 0 0 16,-7 1 8-16,-5-1 3 0,4 0 0 0,-4 0 0 16,4-7-1-16,-9 3 0 0,5-3 0 0,-4 3 0 15,8-3-8-15,-12-1-2 0,7-3 0 0,1 0 0 16,-4 0-8-16,4 3 0 0,-9-7 0 0,9 0 8 31,0-3-36-31,0-1-7 0,4-4-1 0,-4 1-658 0,-4 3-131 0</inkml:trace>
  <inkml:trace contextRef="#ctx0" brushRef="#br0" timeOffset="58892.9827">1992 8085 2289 0,'0'0'50'0,"0"0"10"0,-9 4 3 0,9-4 2 0,0 8-52 0,-12-1-13 15,3 1 0-15,-4 3 0 0,5 1 17 0,-5-1 1 16,0 0 0-16,0 1 0 0,0 3-18 0,9-4 0 16,-9 5 0-16,1-5 0 15,-1 0-27-15,-4-3 1 0,4 3 0 0,0 1 0 0,-4-1 5 0,4 1 1 0,5-1 0 0,-14 0 0 16,9-3 33-16,5 0 7 0,-5-1 2 0,4-3 0 15,1 4-9-15,-1-5-1 0,9-3-1 0,0 0 0 16,0 0 10-16,0 0 3 0,0 0 0 0,0 0 0 16,0 0-11-16,0 0-1 0,0 0-1 0,0 0 0 15,0 0-11-15,9 8 12 0,8-4-12 0,-4 0 12 16,-5-4-12-16,5 7 0 0,0-7 0 0,4 4-11 16,-4-4 11-16,4 4 0 0,-4 0 0 0,8-4-8 15,-4 3 8-15,-4 1 0 0,4 0 0 0,-4 0 0 16,4-1 0-16,0-3 0 0,0 4-9 0,5 0 9 31,-5-4-25-31,0 0-1 0,-9 0 0 0,10 0 0 0,-6 0-119 0,5 0-24 16,1-4-5-16,-1 0-1 0</inkml:trace>
  <inkml:trace contextRef="#ctx0" brushRef="#br0" timeOffset="59080.4991">2129 8146 1940 0,'0'0'43'0,"0"0"9"0,-4 11 1 0,-1-3 1 0,5-8-43 0,-4 15-11 16,-5 0 0-16,5 1 0 0,4 3 40 0,-8 0 7 16,8 0 1-16,-5 3 0 0,1 1-36 0,4 0-12 15,0 4 9-15,0-5-9 0,-8 1 0 0,3 7 0 16,10-3-9-16,-5 0 9 16,0-5-47-16,-5 1-2 0,5 4-1 0,0 3-836 0</inkml:trace>
  <inkml:trace contextRef="#ctx0" brushRef="#br0" timeOffset="59430.0504">830 7956 1710 0,'-22'12'37'0,"10"-1"8"0,7 0 2 0,-8 5 1 0,1 10-38 0,-5 1-10 0,4 7 0 0,0 0 0 15,9 8 42-15,-5 3 6 0,-4 9 2 0,9-1 0 16,4 4-32-16,-9 7-6 0,5 5-2 0,0 7 0 16,-5-4-10-16,9 0 0 0,9 4 0 0,8-4 0 15,-4 0 0-15,4 0-11 0,0-3 3 0,9-8 0 32,4 3-29-32,-1-7-6 0,1-4-1 0,9-3-492 0,-5-5-98 0</inkml:trace>
  <inkml:trace contextRef="#ctx0" brushRef="#br0" timeOffset="60086.3706">2530 8495 2376 0,'0'0'52'0,"0"0"12"0,-8 8 1 0,-5 0 1 0,0 3-53 0,0 4-13 16,1 0 0-16,-1 4 0 0,4 4 10 0,-12 0-1 15,8 4 0-15,-4 3 0 0,4 0-9 0,5 5-17 16,-5-5 4-16,-4 4 1 16,8-4-38-16,-4 1-7 0,9-1-2 0,-4-3 0 15,3-4 23-15,1 3 4 0,4-7 0 0,0 0 1 0,0-4 31 0,0 1 0 16,0-5 0-16,0 0 0 0,0-11 20 0,0 0 11 0,0 0 1 15,17-3 1-15,-13-5 15 0,9-3 4 0,-4-8 0 0,8 0 0 16,-4 0-38-16,4-8-14 0,-4-3 11 0,-5-1-11 16,13-3 0-16,-8 0 0 0,-4-4-8 0,4 4 8 15,-1 0-12-15,-3-1 4 0,0 9 8 0,-1-1-13 16,-4 4 13-16,5 4 0 0,-9 4 0 0,4 4 0 16,-4 11 0-16,0 0 0 0,0 0 0 0,0 0 0 15,0 0 0-15,4 7-9 0,5 9 9 0,-9-5 0 16,4 0 0-16,5 5 0 0,-5-1 0 0,0 8 0 15,-4-8-20-15,9 4 0 0,4-4 1 0,-9 4 0 16,5-4-16-16,-9 4-3 16,8-4-1-16,5-3 0 0,0 3 13 0,0-4 2 0,-1 1 1 0,1-5 0 15,-4-3 10-15,4-4 1 0,-1 4 1 0,1-4 0 16,0-4 11-16,-4 0 0 0,3-3 0 0,1-5 8 16,-4 5 7-16,-1-1 1 0,1-3 1 0,4 3 0 15,-13-3 5-15,8 3 1 0,-3 4 0 0,-5 4 0 0,0 0-8 16,8-7-2-16,-8 7 0 0,0 0 0 0,0 0-5 0,0 0-8 15,0 0 11-15,0 0-11 0,0 0 20 0,0 11-4 16,9-3 0-16,-9 3 0 0,4 0-16 0,4 5-12 16,-8-1 1-16,5 0 1 0,-1-4 10 0,0 5 0 15,5-5 0-15,-1 0 0 0,-8 1-15 0,9-5 3 16,-9-7 0-16,8 12 0 16,5-1-32-16,-8 1-7 0,3-9-1 0,5 1 0 15,4 0-148-15,-8 0-29 0,3-4-7 0,10-4 0 16</inkml:trace>
  <inkml:trace contextRef="#ctx0" brushRef="#br0" timeOffset="60414.5453">3278 8560 1101 0,'0'0'31'0,"0"0"7"0,0 0-30 0,0-8-8 0,0-3 0 0,0 11 0 16,0 0 164-16,0 0 31 0,-13 0 6 0,1-4 2 16,-1 4-109-16,0 4-22 0,0 0-4 0,5 3 0 15,-5 1-49-15,-9 3-10 0,14 1-1 0,-5 3-8 16,-4 4 0-16,8 4 0 0,-3 0 0 0,3-1 0 15,1 1 0-15,3 4 0 0,-3-4 0 0,3-1 0 16,5 1 25-16,0 0-1 0,0 3-1 0,-8-3 0 16,8-4 16-16,0 0 3 0,8 0 1 0,-8-4 0 15,13 1-1-15,-13-9 0 0,0-7 0 0,13 12 0 16,4-5-11-16,-4 5-3 0,-9-9 0 0,9 1 0 16,4 4 3-16,-4-8 0 0,0-4 0 0,0 0 0 0,-5-3-6 15,14-1-1-15,-5-3 0 0,0-5 0 0,-9 1-16 0,1-4-8 16,12 0 0-16,-17 0 8 0,5-4-8 0,0 1 10 15,-1-1-10-15,-8 0 10 0,0 0-23 0,0 4-5 16,-8 0-1-16,-1 0 0 16,0-3-24-16,5 6-5 0,-9 1 0 15,-4 4-1-15,4-1-110 0,-4 1-21 0,5 3-5 0,-1 5-754 16</inkml:trace>
  <inkml:trace contextRef="#ctx0" brushRef="#br0" timeOffset="60978.2286">3919 8830 2541 0,'0'0'56'0,"-8"7"11"0,8-7 2 0,-5 4 3 0,-3-4-57 0,-1 0-15 0,9 0 0 0,-12 0 0 16,-1 0 22-16,4 0 2 0,1-4 0 0,-9 0 0 16,4 1-24-16,0-1 0 0,-4 4 0 0,4-4 0 15,-8 0-18-15,4 0 2 0,-1 4 0 0,6 0 0 16,-5 0 6-16,4 0 2 0,0 0 0 0,0 4 0 16,5 0 8-16,-5 4 0 0,4-1 0 0,1 5 0 15,-1-1 0-15,5-3 0 0,4-1 0 0,-9 5 0 0,9-1 0 0,9 4-8 16,-9-3 8-16,4 3-8 15,5-4-18-15,-1 4-3 0,1-3-1 0,-1-1 0 16,5-3-30-16,0 3-5 0,4-7-2 0,-4 4 0 16,4-8 27-16,4 0 6 0,-8 0 1 0,4 0 0 0,5-8 41 15,-1 0 9-15,-8-3 2 0,4-4 0 0,0 0 13 0,0-4 2 16,4 0 1-16,-8-8 0 0,4-3-24 0,5-1-11 16,-1-7 10-16,-4-3-10 0,0 3 0 0,0-4 0 15,-4 4-8-15,-4 0 8 0,4-4-15 0,-5 4 4 0,1 0 1 16,-1 4 0-16,-8 3 10 0,4 1 0 0,-4 4 10 15,5 7-10-15,-10 3 30 0,5 5 0 0,-4 0 0 0,0-1 0 16,4 12-4-16,0 0-1 0,-13 0 0 0,5 8 0 16,-5-1-7-16,0 5-2 0,-4 3 0 0,8 4 0 15,5 4-16-15,-5 3-17 0,-3 8 3 0,3 1 1 16,-4-1 13-16,0 8-11 0,9-4 11 0,0 0-10 16,0 3 10-16,-1 5 0 0,5 0 0 0,0-9 0 31,5-2-33-31,-1 3-2 0,4-4 0 0,-3-4-657 0,3 4-132 0</inkml:trace>
  <inkml:trace contextRef="#ctx0" brushRef="#br0" timeOffset="61415.7673">4727 8264 1947 0,'0'0'43'0,"0"0"9"0,0 0 1 0,0 0 2 0,4 7-44 0,-4 5-11 0,5 3 0 0,-1-4 0 16,-4 5 19-16,8 3 1 0,-8-4 1 0,0 4 0 15,0 3-9-15,5 5-3 0,-10 3 0 0,10 1 0 16,-10-5-9-16,5 9 8 0,0-5-8 0,0 8 8 15,-8-4 12-15,4 0 1 0,-1 4 1 0,1-3 0 16,4-1-22-16,-4-4 9 0,4 0-9 0,4-3 0 16,-4-4 0-16,4 0-14 0,-4-8 1 0,5 0-619 15,-1 0-124-15</inkml:trace>
  <inkml:trace contextRef="#ctx0" brushRef="#br0" timeOffset="61650.1685">5116 8222 2257 0,'0'0'49'0,"0"11"11"0,4 1 1 0,-8 3 3 0,0 0-51 0,4 4-13 15,0 4 0-15,-9 4 0 0,9-1 44 0,-9 8 7 16,5 8 1-16,-4-4 0 0,-1 0-37 0,1 4-7 16,-5 0-8-16,8 3 11 0,-3 1-11 0,-5-4 12 15,5-1-12-15,-1-3 12 0,5 0-12 0,-5-4-17 16,1 1 4-16,3-9 1 15,-3 5-12-15,-1-9-3 0,9 1 0 0,-8 0 0 0,3-4 2 16,1-4 0-16,0 4 0 0,0-4 0 16,4-3-171-16,-5-1-33 0,5-11-7 0</inkml:trace>
  <inkml:trace contextRef="#ctx0" brushRef="#br0" timeOffset="62072.1231">5227 7911 2113 0,'0'0'46'0,"0"0"10"0,4 11 1 0,9-3 3 0,0-1-48 0,4 5-12 0,-9-1 0 0,5 4 0 0,4 0 32 0,1 1 3 16,3 2 1-16,0 5 0 0,1 4-25 0,-1-1-11 16,0 1 10-16,1 3-10 0,-1 5 0 0,5-1 0 15,-9 0 0-15,4 4 0 0,-4 0 0 0,0 4 8 16,0-1-8-16,-4 5 0 0,0-4 14 0,-4 7 0 15,-1 1 0-15,1 3 0 0,-9 0 16 0,4 4 3 16,-4-4 1-16,0 0 0 0,-4-3 0 0,4-5 0 0,-5 5 0 0,-3 3 0 16,4 0-17-16,-1 0-3 0,-3 0-1 0,-1 4 0 15,5-4-13-15,-5 1 0 0,-3-9 0 0,3 1-10 32,1-1-14-32,-1-7-4 0,0 0 0 0,1-7 0 15,-1-1-119-15,1-7-24 0,-1 3-5 0,5-7-456 0,0-7-91 0</inkml:trace>
  <inkml:trace contextRef="#ctx0" brushRef="#br0" timeOffset="62417.7962">6381 8176 2068 0,'-13'4'59'0,"4"0"12"0,-8 4-57 0,4-1-14 16,1 5 0-16,-5-1 0 0,-1 0 48 0,1 1 8 15,0 3 0-15,-4 8 1 0,4 0-43 0,-9 7-14 16,5 0 8-16,-5 4-8 0,1 4 14 0,3 8-1 0,1 0 0 16,-1 3 0-16,1 8-21 0,8-4-5 0,-4 4-1 0,0 4 0 15,0 0 14-15,4-4 0 0,5 0 0 0,8 0 0 16,0-8 16-16,-9 4 8 0,5-7 3 0,4 3 0 15,0 0-11-15,13-7-1 0,-13-8-1 0,12 1 0 32,1-1-34-32,0-4-6 0,4-3-2 0,0-4 0 15,5-8-166-15,-5-4-34 0,4 4-6 0,0-11-2 0</inkml:trace>
  <inkml:trace contextRef="#ctx0" brushRef="#br0" timeOffset="63086.952">6441 8560 1758 0,'0'0'50'0,"0"0"10"0,0 0-48 0,0 0-12 16,0 0 0-16,0 0 0 0,0 0 129 0,0 0 23 15,8 0 5-15,-8 0 1 0,0 0-93 0,9 0-18 16,3-4-4-16,-7 4-1 0,-5 0-19 0,13 0-4 0,-5 0-1 16,1 0 0-16,3 4-18 0,1 4 0 0,-8-8 0 0,3 7 0 15,1-3 8-15,3 0 7 0,6 0 1 0,-1-1 1 16,0 1-1-16,0 0-1 15,-4-4 0-15,4 4 0 0,0 0-15 0,-4 3 0 0,0-3-9 0,-5 0 9 16,5 0-14-16,0-1 3 0,-5 1 1 0,-8-4 0 31,9 4-27-31,4 0-6 0,-5 0-1 0,-4 3 0 16,-4-7 8-16,5 12 2 0,-5-5 0 0,0 5 0 16,0-1-2-16,-5 4 0 0,1-3 0 0,-4-1 0 0,3 0 20 0,-7 5 3 0,3-5 1 0,0 4 0 15,-3-4 12-15,-5 5 0 0,4-1 0 0,0 0 10 16,0 0 6-16,5-3 0 0,-5-1 1 0,8-3 0 15,-3 3 10-15,8-11 1 0,-4 8 1 0,4-8 0 16,-5 11-29-16,5 0-12 0,0-11 1 0,-4 12 0 16,4-12 11-16,4 7 0 0,-4-7 0 0,0 12 0 15,0-12 8-15,9 7 3 0,-1-3 1 0,1 4 0 16,4-1-3-16,0-3 0 0,-5 0 0 0,5 0 0 16,0 0-9-16,0 3 0 0,-5-3 0 0,5 4 0 15,0-1 0-15,-5 8 0 0,5-3 0 0,-9-1 0 16,9-3 0-16,-8 3 0 0,3-3 0 0,-4 3 0 15,5 1 0-15,-5-1 0 0,0 0 8 0,1 1-8 0,-5-1 14 16,0 4 1-16,-5 0 0 0,1 4 0 0,4 0 16 16,-4 0 3-16,-9 4 1 0,0 0 0 0,0-4-17 0,1 0-3 15,-5 4-1-15,-1-4 0 0,-3 0-14 0,0 0 0 16,-1 0-12-16,1-8 12 0,-5 1-13 0,5-1 4 16,8-3 1-16,-4-1 0 15,0-3-66-15,0-4-13 0,0-4-2 16,4 4-1-16,9-4-98 0,-9 1-19 0,0-5-4 0</inkml:trace>
  <inkml:trace contextRef="#ctx0" brushRef="#br0" timeOffset="63461.993">7060 8260 2257 0,'0'0'49'0,"0"0"11"0,0 0 1 0,0 0 3 0,-4-4-51 0,4 4-13 0,0 0 0 0,0 0 0 15,0 0 20-15,0 0 2 0,-4-4 0 0,4 4 0 16,0 0-22-16,0 0 8 0,-9 0-8 0,1 0 0 16,8 0 0-16,-9 8 0 0,0 0 0 0,1-1-8 15,-1 1 8-15,5-1 12 0,0 1-2 0,0 3-1 16,-1 1 2-16,1 3 0 0,0-7 0 0,-1 7 0 15,5-4 10-15,0 4 3 0,0 0 0 0,5 1 0 0,-1-5-24 0,0 4 0 16,1 0 0-16,-1 1 0 0,0-1 0 0,0 0 12 16,5-7 0-16,-1 3-1 15,-3 0-30-15,-1 5-5 0,9-5-2 16,-5-3 0-16,1-1-24 0,4-3-5 0,-13-4-1 16,13 4 0-16,-5 0-18 0,5-4-4 0,0-4-1 0,0 0 0 15,4-4-7-15,0-3-2 0,0 0 0 0,0-1-432 16,0-3-88-16</inkml:trace>
  <inkml:trace contextRef="#ctx0" brushRef="#br0" timeOffset="63633.9667">7445 8127 1566 0,'0'0'34'0,"0"8"7"0,0-1 2 0,0-7 1 0,-4 12-35 0,-1-1-9 0,-3 4 0 0,3 4 0 16,1 0 120-16,0 0 23 0,-5 4 4 0,-3 0 1 16,7 3-68-16,-8 1-12 0,5 7-4 0,-5-4 0 15,-4 1-18-15,4-1-4 0,5 1-1 0,-1 3 0 16,1 0-41-16,-1 0-9 0,5 0-2 0,-1-3 0 15,10 3-9-15,-5 0-3 0,-5-3 0 0,5 3 0 32,9-8-141-32,-5 5-29 0,-4-5-6 0,0 1-1 0</inkml:trace>
  <inkml:trace contextRef="#ctx0" brushRef="#br0" timeOffset="64290.1977">7881 8492 2187 0,'-13'11'62'0,"9"-3"14"0,-1 7-61 0,1 0-15 16,0 0 0-16,-5 0 0 0,5 4 65 0,-5 8 11 15,5 0 1-15,-4 3 1 0,-1 0-58 0,0 1-12 16,-3 3-8-16,7 0 9 0,-3-4-25 0,-1 5-4 15,1-5-2-15,-1-3 0 16,5-1-6-16,0 5-2 0,-5-5 0 0,5-3 0 0,4-4 30 0,-4 4 0 16,4-8-8-16,0 0 8 0,0-7 11 0,0-8 5 15,0 0 0-15,0 0 1 0,0 0 16 0,12 4 3 16,-7-8 1-16,3 0 0 0,1-7-29 0,-1-1-8 16,1-7 0-16,-1 0 0 15,-3-7-22-15,3 3-6 0,1-4 0 0,-1 1-1 16,-3-1 1-16,3 0 0 0,-4 5 0 0,5-1 0 0,-5 4 16 0,0 0 3 0,-4 4 1 0,0 15 0 15,0 0 23-15,0 0 5 0,0 0 0 0,0 0 1 16,0 0-21-16,9 11-12 0,-5 8 2 0,-4-4 0 16,0-3 10-16,5 7 0 0,-1 0 0 0,-4 0 0 15,8 0 0-15,-3-4-10 0,3-4 10 0,-8 4 0 16,4 1-13-16,5-1 4 0,4-4 1 0,-5 4 0 16,1-3 8-16,-1-5 0 0,-3 1 0 0,8 3 0 15,-5-7 0-15,1 4 0 0,-9-8 0 0,8 0 0 16,5 0 0-16,0-4 0 0,-5 4 0 0,1-4 0 15,0-7 17-15,3 3 3 0,1-3 0 0,-9-1 0 16,9-3-32-16,-4 0-7 0,-1-4-1 0,1 4 0 16,-1 0 20-16,1-1-8 0,0-3 8 0,-5 8 0 15,4 0 0-15,-3 3 0 0,-1 0 0 0,0 1 0 16,-4 7 0-16,0 0 0 0,0 0 10 0,0 0-2 0,0 0 1 0,0 0 1 16,-4 11 0-16,0 1 0 0,-1 7 7 0,1-4 2 15,0 4 0-15,4 0 0 0,-4 0-11 0,4 0-8 16,0 0 12-16,-5 0-12 0,5 0 0 0,0-4 0 15,5 0 0-15,-5 0 0 16,0 1-24-16,0 3-8 0,8-4-1 0,-4-4-1 16,1 0-48-16,-1 1-10 0,4-1-1 0,1-3-1 15,4-1-24-15,-13-7-5 0,0 0-1 0,13 4-576 16</inkml:trace>
  <inkml:trace contextRef="#ctx0" brushRef="#br0" timeOffset="64633.8444">8381 8826 1861 0,'0'0'40'0,"0"0"9"0,0 0 2 0,0 0 2 0,0 0-42 0,-9 4-11 0,5-1 0 0,4-3 0 0,-9 12 49 0,5 3 8 15,-5-7 2-15,-3 3 0 0,3 8-47 0,1 0-12 16,-1 0 0-16,0 0 0 0,1-4-10 0,-1 8-7 16,9-4-2-16,-4 4 0 0,4-8 19 0,0 4 0 15,0 0-8-15,4 4 8 0,1-4 32 0,-1 0 9 16,0 0 3-16,5-4 0 0,-1-4 23 0,1 4 5 15,-1-3 0-15,1-5 1 0,8 5-28 0,-4-5-5 16,0-3-2-16,-1-4 0 0,6-7-6 0,3 7 0 16,0-8-1-16,1 0 0 0,-5-7-10 0,4 4-1 15,-4-4-1-15,0-4 0 0,0 0-19 0,-4-4 0 16,-4 0 0-16,4 4 0 0,-5 0 0 0,-4 0 0 16,-4-7-13-16,-4 3 5 15,-4 0-48-15,-1 0-10 0,0 4-2 0,-3-7 0 16,3 3 13-16,-8 0 3 0,0 0 0 0,-4 4 0 15,3 4-18-15,1 4-3 0,0 3-1 0,0-3 0 16,0 3-29-16,0 1-5 0,4 3-2 0,5 0-676 16</inkml:trace>
  <inkml:trace contextRef="#ctx0" brushRef="#br0" timeOffset="65133.9011">9060 8830 2289 0,'0'0'50'0,"0"0"10"0,0 0 3 0,0 0 2 0,0 0-52 0,0 0-13 0,0 0 0 0,-4 3 0 15,-9-3 61-15,0 0 10 0,0-3 1 0,1 3 1 16,-6 3-54-16,1-3-11 0,0-3-8 0,-4 3 9 16,4 7-19-16,0-3-4 0,0 0-1 0,-5 3 0 15,9 1-7-15,-4 7-2 0,0-3 0 0,0 3 0 16,-4 0 24-16,8 0 8 0,4 12 0 0,1-8 0 15,-1 4 10-15,5-4 2 0,0 3 0 0,0 1 0 16,8 0-20-16,0 0 0 0,0 0 0 0,1-4 0 16,3-1 0-16,1-2 0 0,4-1 0 0,-5-4-9 15,5 1 1-15,0-9 0 0,4-6 0 0,-4-5 0 16,4 4 8-16,0-7 0 0,0-4 0 0,4-1 0 0,-4-2-17 16,0-5-2-16,1 4 0 0,-1-4 0 15,0-7-5-15,0-1-2 0,0-3 0 16,-4-4 0-16,4 0 17 0,-4-8 9 0,-1-3-10 0,-3 3 10 0,-5-3 0 0,1 7 0 15,-1 1 8-15,0-1-8 0,-4 4 24 0,0 7-1 16,0 1-1-16,0 11 0 0,-4 0 9 0,4 4 1 16,-9 3 1-16,5 5 0 0,0-1-19 0,4 8-4 15,-9 4-1-15,1 4 0 0,8-8-9 0,-5 11 0 16,-3 8 0-16,-1-4 0 0,1 8-10 0,8 0 10 16,-5 3 0-16,5 5-9 0,-4 7 9 0,4 0 0 15,-4 4 0-15,0-4-8 0,8 3 8 0,-4 1 0 0,0-4 0 16,0 0 0-16,4 4-12 0,0 0 0 0,-4-8 0 15,5 0 0 1,-5 0-105-16,4 0-22 0,0-3-4 0,5-1-507 0,-1-3-102 16</inkml:trace>
  <inkml:trace contextRef="#ctx0" brushRef="#br0" timeOffset="65399.5808">9731 8438 2718 0,'0'0'60'0,"0"0"12"0,-4 8 2 0,-1 7 2 0,5-3-60 0,-4 3-16 0,0 4 0 0,0 4 0 0,-1-4 0 0,-3 7 0 16,-1 1 0-16,1 3-10 0,3 1 10 0,-3-1 0 16,-1 4 8-16,1-3-8 15,-1 3-37-15,5-4-12 0,0-3-3 0,-1 3 0 16,-3 0 7-16,8-3 1 0,-4-4 0 0,4-4 0 15,0-4-7-15,0 0-1 0,0 4 0 0,0-7 0 16,0-5-34-16,0-7-7 0,0 0-2 0,0 0 0 16,0 0-81-16,12-7-17 0,1-5-3 0,-4-3-1 0</inkml:trace>
  <inkml:trace contextRef="#ctx0" brushRef="#br0" timeOffset="65571.429">9787 8568 1861 0,'0'0'40'0,"0"0"9"0,0 0 2 0,0 0 2 0,0 0-42 0,0 0-11 0,0 0 0 0,4 11 0 16,0-3 84-16,0 11 14 0,-4 0 3 0,0 7 1 15,5-3-51-15,-5 4-11 0,0-1-1 0,0 5-1 16,0-1-20-16,0 4-4 0,0 0-1 0,0 0 0 16,-9-3-13-16,9-1-15 0,-4 1 3 0,4-1 1 31,-4 4-19-31,4-3-4 0,-5 3-1 0,1 0 0 16,4-8-38-16,0 1-8 0,0 0-2 0,-4-5-833 0</inkml:trace>
  <inkml:trace contextRef="#ctx0" brushRef="#br0" timeOffset="65868.3367">10043 8180 2654 0,'0'0'76'0,"0"0"15"0,0 0-73 0,0 0-18 0,0 0 0 0,13 12 0 0,-5-1 90 0,1 4 14 15,-1 0 4-15,-3 1 0 0,3-1-88 0,1 4-20 16,-5 4 0-16,-4-4 0 16,4 7-23-16,1 1-6 0,-5-5-2 0,0 9 0 15,0 3 1-15,0 4 0 0,4 4 0 0,0 0 0 0,-4-1 30 0,0 1-9 16,4 0 9-16,5 4 0 0,-5-5 0 0,1 1 12 16,-5 7 0-16,4-7-1 0,-4 4 8 0,0-1 1 15,-4-3 1-15,-1 4 0 0,1 3-21 0,0-3 0 0,-5 3 0 16,-4-3 0-1,1 3-18-15,-1-3-8 0,0-1-2 0,0-7-794 0,0 0-159 16</inkml:trace>
  <inkml:trace contextRef="#ctx0" brushRef="#br0" timeOffset="66572.5415">10740 8533 1952 0,'0'0'56'0,"-5"8"11"0,5 3-54 0,-4 1-13 0,0-5 0 0,-1 9 0 0,1 3 92 0,-4 7 15 15,8 1 3-15,0 3 1 0,-5 1-85 0,1 3-17 16,0 0-9-16,0 0 10 0,4 4-10 0,0-8 0 16,-5 1 0-16,5-5 0 0,5 1 0 0,-5 0 0 15,4-8 0-15,0 0 0 0,0-8 0 0,1-3 0 16,3-1 0-16,1 1 0 0,-1-8 0 0,1 0 13 0,4-4 0 15,-1-4 0-15,1-3 12 0,4-4 3 0,-8 0 0 0,4-1 0 16,4-3-12-16,-4-3-1 0,-5-9-1 0,1 5 0 16,4 3-2-16,-5-4-1 0,5 4 0 15,-5-3 0-15,-8-1-11 0,5 5 0 0,3 3 0 0,-3 0 0 16,3 3 8-16,-8 5-8 0,0 3 0 0,0 8 8 16,0 0-8-16,0 0 0 0,0 0 0 0,-8 8 0 15,3 3 0-15,1 1-11 0,0 3 11 0,-1 4-12 16,-7-4 12-16,7 4 0 0,5-4 0 0,0-3 0 15,0 7-10-15,0-8 0 0,5 4 0 0,-5-3 0 16,8-5-11-16,-8-7-3 0,4 12 0 0,1-5 0 16,-5-7 12-16,0 0 3 0,0 0 0 0,8 4 0 15,5 0 9-15,-13-4 0 0,0 0 0 0,0 0 8 16,0 0-8-16,4-4 0 0,9-7 0 0,-4 3 8 16,-1-3-8-16,1 3 0 0,-5-3-11 0,5 3 11 0,-1 0-16 0,5 5 2 15,-13 3 1-15,0 0 0 0,0 0 0 0,0 0 0 16,9 0 0-16,-9 0 0 0,0 0-4 0,0 0-1 15,8 7 0-15,1 5 0 0,-14-1 1 0,10 0 0 16,-1-3 0-16,9 3 0 16,0-3-15-16,-1 3-4 0,-12-3 0 0,9 0 0 15,8-1-15-15,-4-3-3 0,-13-4-1 0,8 4 0 16,-8-4-7-16,17 4-2 0,9-8 0 0,-5 4 0 16,-3-8-45-16,3 4-10 0,0-3-1 0,1-5-464 15</inkml:trace>
  <inkml:trace contextRef="#ctx0" brushRef="#br0" timeOffset="66869.4518">11504 8647 1188 0,'-21'-15'26'0,"21"15"6"0,9-7 0 0,-9-1 1 0,0 8-33 0,0 0 0 0,0-8 0 0,0 8 0 16,4-3 106-16,-4 3 14 0,-9 0 4 0,9 0 0 15,0 0-36-15,0 0-6 0,-8 3-2 0,-5 9 0 16,-4-1-37-16,4 4-8 0,9 8-2 0,-9-4 0 16,-8-4-23-16,8 4-10 0,4 4 8 0,5 0-8 15,-9 3 10-15,5-3-10 0,3 0 12 0,10 4-12 16,3-5 49-16,-4 1 3 0,-8 0 1 0,4 0 0 15,0 0 7-15,0-8 0 0,9 0 1 0,-9 0 0 16,-9 4-25-16,13-7-4 0,9-1-2 0,0-3 0 16,0-1 3-16,-5-3 1 0,5-4 0 0,0 0 0 15,8-4-34-15,-3 0 0 0,-10-3 0 0,1-5 0 16,8 1 13-16,-9 0-4 0,5-5-1 0,-4 1 0 0,-5-4-8 16,0 0 8-16,9-4-8 0,-9 1 8 0,-4-1-16 0,0-4-4 15,0 4-1-15,5 1 0 16,-5-1-40-16,0 0-8 15,-9-3-2-15,0-1 0 0,5 4-87 0,-4 4-18 0,-5 0-3 16,0 0-462-16,0 8-93 0</inkml:trace>
  <inkml:trace contextRef="#ctx0" brushRef="#br0" timeOffset="67389.6611">12180 8606 2602 0,'-9'0'57'0,"9"0"12"0,0 0 3 0,0 0 1 0,0-8-58 0,-8 0-15 0,-10 1 0 0,6-5 0 16,7 5 35-16,-12-5 4 0,-8 1 1 0,-1 3 0 31,-4 1-66-31,4 3-13 0,-3 4-2 0,-6 0-1 0,-7 0 14 0,7 0 2 0,14 8 1 0,-5 3 0 16,1 0 12-16,-1 5 2 0,0 3 1 0,5 3 0 15,4 9 18-15,0-1 4 0,-4 1 1 0,3 3 0 16,10-4-3-16,-1 0-1 0,1-3 0 0,-5 0 0 16,0 3-9-16,13-7 12 0,9 0-12 0,-5-8 12 15,-8 0-12-15,8 0 0 0,5-3 0 0,3-9 0 16,10-6 0-16,-9-1 0 0,-1-8-12 0,10-3 12 16,3-4-23-16,1 0 3 0,-9-7 1 0,0-5 0 15,0-3-21-15,0 0-4 16,9-8 0-16,-9 0-1 0,-13 1 35 0,9-1 10 0,13 0 0 0,-5-4 0 0,-4 5 16 15,0-1 8-15,1 0 2 0,3 4 0 0,5 4 3 0,-14 4 1 16,-7 3 0-16,-1 4 0 0,9 0-11 0,-5 8-3 16,-3 0 0-16,-10 7 0 0,-3 1-6 0,8 7-2 15,0 0 0-15,0 0 0 0,-13 7-8 0,0 9-11 16,9-1 3-16,4 4 0 0,0 4 8 0,-4 3-8 16,-5 1 8-16,9 7-8 0,4-4 8 0,-4 4 0 15,-8 4 0-15,-1 4 8 0,1-4-8 0,8 4 0 16,4-4 0-16,-8 0 0 0,-1 8 8 0,5-8-8 0,13-8 8 15,-4 0-8 1,-1 1-27-16,1-5-9 0,-9 1-3 0,8-4 0 16,14-8-161-16,-9 0-32 0,-9 0-6 0,4-3-2 0</inkml:trace>
  <inkml:trace contextRef="#ctx0" brushRef="#br0" timeOffset="67670.9402">12846 8112 2646 0,'0'0'58'0,"0"7"12"0,0 5 2 0,0-1 3 0,0 1-60 0,-4-1-15 16,0 4 0-16,-1 4 0 0,5-4 19 0,-4 8 1 15,-4 0 0-15,3 0 0 0,1 3-32 0,-4 5-7 16,3-1-1-16,-8 4 0 0,-4 4 10 0,9 0 2 15,-1 0 0-15,1 4 0 0,-5 4 8 0,0-8 0 0,9 3 0 0,0-3 0 16,-1-3-15-16,5-9-1 0,-8 1 0 0,8-5 0 31,4 1-172-31,-4-4-36 0,-4-7-6 0,-1-5-675 0</inkml:trace>
  <inkml:trace contextRef="#ctx0" brushRef="#br0" timeOffset="67858.4566">12842 8260 2253 0,'0'0'49'0,"0"0"11"0,0 0 1 0,0 0 3 0,0 0-51 0,0 8-13 0,4 3 0 0,-4 0 0 16,5 1 67-16,-5 3 10 0,-5 0 3 0,5 8 0 15,0 0-51-15,0 3-9 0,0 1-3 0,-4 3 0 16,4 4-17-16,0 1 0 0,0 3 8 0,-4 0-8 16,-1 3 0-16,1 1 0 0,0 0 8 0,4 0-8 15,-4-4 0-15,4-4-16 0,-9-4 4 0,9 1 0 16,0-1-137-16,0 0-27 0,-8 1-6 15</inkml:trace>
  <inkml:trace contextRef="#ctx0" brushRef="#br0" timeOffset="68862.4373">13594 8571 2210 0,'0'0'63'0,"0"0"13"0,0 0-61 0,0 0-15 0,0 0 0 0,13 0 0 15,-13 0 58-15,13 0 9 0,-5-3 1 0,5-1 1 16,0 0-69-16,0 4-13 0,0 0-3 0,-1-4-1 31,1 0-26-31,0 1-5 0,0-1 0 0,0 0-1 0,4 4 29 0,-4-4 7 0,-1 0 1 0,5 1 0 16,-4-1 12-16,0 0 0 0,0 4 0 0,-5 0-621 15,-8 0-127-15</inkml:trace>
  <inkml:trace contextRef="#ctx0" brushRef="#br0" timeOffset="69143.3661">13449 9065 2131 0,'0'0'60'0,"0"0"14"0,13 4-59 0,-5 0-15 0,5 0 0 0,0-1 0 16,4-3 106-16,-4-3 18 0,4-1 4 0,0 4 1 15,0-4-80-15,0 4-16 0,0-4-3 0,0-3-1 16,0 3-29-16,5 0 0 0,-5 4 0 0,0-4 0 31,4 0-44-31,-4 1-6 0,5 3-1 0,-5 0 0 16,4 0-17-16,1 0-4 0,3 0-1 0,-3 3-603 0,-1 1-121 0</inkml:trace>
  <inkml:trace contextRef="#ctx0" brushRef="#br0" timeOffset="78522.1051">693 11040 2570 0,'0'0'56'0,"0"12"12"0,4-5 3 0,5 1 1 0,4-5-57 0,-9 5-15 0,13 0 0 0,0-1 0 0,4-3 11 0,1 4-1 15,-1-1 0-15,1-3 0 16,3 0-76-16,1 0-15 0,-5-4-3 0,5-4-1 16,-1 4-140-16,-7-4-28 0,11 0-6 0</inkml:trace>
  <inkml:trace contextRef="#ctx0" brushRef="#br0" timeOffset="78709.554">646 11633 2372 0,'0'0'52'0,"0"0"12"0,0 11 1 0,4-3 1 0,-4-8-53 0,4 7-13 0,18-3 0 0,-5 0 0 16,13-4-13-16,-4 0-6 0,8-4-1 0,-4 0-671 15,8-3-134-15</inkml:trace>
  <inkml:trace contextRef="#ctx0" brushRef="#br0" timeOffset="79357.4542">2808 10732 2280 0,'0'0'64'0,"0"0"16"0,0 0-64 0,0 0-16 0,0 0 0 0,0 0 0 16,0 0 73-16,0 0 12 0,-8 4 3 0,8 0 0 15,-13 0-68-15,13-4-12 0,-4 4-8 0,-5 3 8 16,5 1-8-16,-9-1 0 0,0 5 0 0,0 3 0 16,-4-4-9-16,4 8-3 0,1-3-1 0,-1-1 0 0,-4 4 13 15,4 0-9-15,0 0 9 0,-4 4-8 0,4-4 8 0,-4 3 0 16,-4 1 0-16,8 0 8 0,0 0 1 0,-4-1 1 16,4-3 0-16,-4 4 0 15,4-4-18-15,0 0-4 0,5-4-1 0,-1 1 0 0,9-1 13 0,-13-4 0 16,13-3 9-16,0-8-9 0,0 0 0 0,0 0 0 15,0 0 0-15,5 7 0 0,3-3 12 0,9 0-3 16,-12-4-1-16,7 0 0 0,1-4-8 0,0 4-11 16,4 0 3-16,0 0 0 0,0 0 8 0,-4-4 0 15,9 1 0-15,7-1-8 0,-16 0 8 0,17 4 0 16,-8-4 0-16,-1 0 0 16,0 4-20-16,5-3-8 0,-5 3-1 0,1 0-1 15,-1 3-7-15,0-3-2 0,-8 4 0 0,9 0 0 31,-10 0-25-31,6-4-6 0,-6 4-1 0,1-4-549 0,0 0-111 0</inkml:trace>
  <inkml:trace contextRef="#ctx0" brushRef="#br0" timeOffset="79607.5325">3039 10691 2400 0,'-13'22'68'0,"9"-6"15"0,4-5-67 0,-4 4-16 16,-5 4 0-16,5 4 0 0,-5 0 48 0,5 3 7 15,0 5 1-15,4-1 0 0,-9 1-56 0,5-1 0 0,4 4 0 16,-9 0 0-16,9 0-12 0,0 4 4 16,-4 4 0-16,4 0 0 15,0 0-16-15,-4 0-2 0,4-1-1 0,-4 1 0 0,4-4 15 0,4 0 4 0,-8 0 0 0,4 0 0 16,4-8-6-16,-4 1-1 0,8-1 0 0,1 1-670 15,-5-5-135-15</inkml:trace>
  <inkml:trace contextRef="#ctx0" brushRef="#br0" timeOffset="80731.577">3723 10854 1922 0,'-9'19'54'0,"5"-4"13"0,4 0-54 0,-4 4-13 0,4 4 0 0,-5 4 0 15,5-1 21-15,0 5 2 0,-8 3 0 0,8 0 0 16,-4 4-23-16,-5 0 0 0,5 4 0 0,-1-4-8 15,5 0-16-15,-8-4-4 0,4 4 0 0,4-8 0 16,0-3-14-16,0-4-3 0,0-1-1 0,0-6 0 16,0-5 37-16,0-3 9 0,0-8 0 0,0 0 0 15,0 0 36-15,0 0 8 0,12-8 3 0,-7-3 0 0,8-8-32 0,-1 0-7 16,-3-8 0-16,4-3-8 0,-5-8 0 0,5 4 0 16,-4-4 0-16,-1 3 0 0,5 1-14 0,-9 4 3 15,1-1 1-15,-1 5 0 0,0 3 10 0,0 8-13 16,5 0 5-16,-5 3 8 0,-4 12 0 0,0 0 0 15,0 0 0-15,0 0 0 0,0 0 0 0,0 0 0 16,0 15 11-16,9 1-11 0,-9 3 8 0,4 0-8 16,-4 3 0-16,4-3 0 0,-4 0 0 0,5 0 0 15,-1 4 0-15,0-8 0 0,5 4-17 0,-5-3-3 0,0-5-1 16,5-3 0 15,4-1-11-31,-13-7-3 0,0 0 0 0,12 8 0 0,-3-12 14 0,4 4 2 0,0 0 1 0,-5-4 0 0,1 0 26 0,-1 1 4 16,5-9 2-16,-9 8 0 0,5-7-2 0,8 7 0 15,-17-3 0-15,8-1 0 0,-3 0-3 0,3 5-1 16,-8 3 0-16,9-8 0 0,-5 8 25 0,-4 0 5 16,0 0 1-16,0 0 0 0,0 0-14 0,9 8-2 15,-5-1-1-15,5 5 0 0,-5-5 0 0,0 5 0 16,5-1 0-16,-9 0 0 0,8 5-22 0,-4-1 0 16,-4-4 0-16,9 4-8 15,0-3-26-15,-1-1-5 0,1 1-1 0,3-1 0 16,1-3-60-16,-4-1-13 0,4 1-3 0,-1-1-566 0</inkml:trace>
  <inkml:trace contextRef="#ctx0" brushRef="#br0" timeOffset="81028.4905">4368 11154 1335 0,'0'0'29'0,"0"0"7"0,0 0 0 0,-4-4 2 0,-5-3-30 0,9 3-8 0,-13 0 0 0,5 0 0 15,-1 4 61-15,9 0 11 0,-8 4 3 0,-5 0 0 16,0 0-46-16,5 3-9 0,-10 1-1 0,6 3-1 15,3 1-18-15,-4-1 8 0,5 8-8 0,-1 0 0 16,5-4 9-16,4 8-9 0,0-4 0 0,0 0 9 16,0 0-9-16,0 4 0 0,0-4 0 0,4 0 0 15,0-4 12-15,5 4 9 0,-5-4 3 0,5 0 0 16,-1-3 4-16,5-1 2 0,0 0 0 0,-4-3 0 16,3-4 10-16,5 0 1 0,-8-4 1 0,4 0 0 0,-5-4 2 15,5 0 0-15,-4-4 0 0,4-3 0 0,-5 3-20 16,1-3-4-16,-1-4-1 0,-4 0 0 0,1 0-19 0,-5-1-17 15,0 1 3-15,0 0 1 16,-5 0-51-16,1-4-11 0,-4 4-1 16,-1-4-1-16,1 3-13 0,-5 1-2 0,4 0-1 0,1 4-672 15</inkml:trace>
  <inkml:trace contextRef="#ctx0" brushRef="#br0" timeOffset="81482.7959">4740 10751 2113 0,'8'35'46'0,"1"-24"10"0,-1 4 1 0,-3 4 3 0,-1 4-48 0,5 0-12 0,-1 7 0 0,-4 1 0 15,5-1 0-15,-5 4 11 0,0 4-11 0,5 0 10 16,-9 0-10-16,0 0 12 0,0 4-12 0,0 0 12 15,0-1-32-15,0-3-5 0,0 0-2 0,0-3 0 16,0-1 15-16,-9-4 4 0,5-3 0 0,4-1 0 16,0-7 16-16,0 0 3 0,-4 0 1 0,4-4 0 15,4-3 8-15,-4-5 3 0,0-7 0 0,0 0 0 16,0 0-7-16,0 0-2 0,0 0 0 0,-8-7 0 16,-1-5-26-16,5 1-6 0,0-4-1 0,-5-4 0 15,0 0-18-15,-3 0-4 0,-1-4-1 16,0 0 0-16,4 1 5 0,-8 3 1 0,0 0 0 15,9 0 0-15,-14 3 21 0,14 1 5 0,-14 4 1 0,10-1 0 0,3 9 9 0,-8 3-12 16,4 0 12-16,-4 3-12 0,4 5 12 0,5 0-10 16,-5 3 10-16,4 0-10 0,1 5 10 0,3-1 0 15,5 0 0-15,-8 0 8 0,8 4 41 0,0-4 9 16,8 4 2-16,-8-4 0 0,0 1 6 0,9-1 2 16,-5 0 0-16,13 0 0 0,-8 0-44 0,4-3-9 0,0-5-2 15,-5 1 0-15,9-4-13 0,5 0 9 0,-5-4-9 0,4 0 8 31,5-4-105-31,-5-4-22 0,5 1-4 0,-1-9-1 0</inkml:trace>
  <inkml:trace contextRef="#ctx0" brushRef="#br0" timeOffset="82014.008">5475 10732 1653 0,'0'0'47'0,"0"0"10"0,0 0-45 0,0 0-12 0,0 0 0 0,-4 0 0 15,4 0 104-15,0 0 20 0,0 0 3 0,0 12 1 16,-9 3-82-16,5 4-16 0,4 4-3 0,0 3-1 16,-5 5-26-16,5-1 0 0,-8 4 8 0,8 4-8 15,4-3 0-15,-4 6 0 0,-4 1 0 0,4-4 0 16,0 8 0-16,4-5 0 0,-4 5 0 0,4-4 0 15,-8 0-23-15,8-8 3 0,1 4 1 0,-1-8 0 32,5-3-120-32,-5-8-24 0,4 3-5 0,1-6 0 0</inkml:trace>
  <inkml:trace contextRef="#ctx0" brushRef="#br0" timeOffset="82181.6953">5889 10835 2275 0,'13'27'50'0,"-13"-12"10"0,0 4 3 0,0 4 1 0,-4 3-52 0,4 5-12 16,-4 7 0-16,4 0 0 0,-9 3 35 0,5 5 4 16,4 3 1-16,-5-3 0 0,1 3-19 0,0-3-3 15,8-4-1-15,-4-4 0 16,0-1-153-16,-4 1-32 0,0-3-5 0</inkml:trace>
  <inkml:trace contextRef="#ctx0" brushRef="#br0" timeOffset="82405.74">6334 10482 2848 0,'21'30'81'0,"-12"-15"17"0,-5 1-78 0,4 14-20 0,1 4 0 0,0 8 0 15,-1 3 48-15,1 9 7 0,-5-1 1 0,0 0 0 16,-4 4-40-16,0 0-7 0,-4 4-1 0,-9-1-8 16,0 1-119-16,0 4-30 0,1 3-7 0,-5-3-1008 15</inkml:trace>
  <inkml:trace contextRef="#ctx0" brushRef="#br0" timeOffset="82780.7786">2240 10220 1947 0,'-9'19'43'0,"9"-8"9"0,-8 4 1 0,4 4 2 0,4 4-44 0,-9 7-11 0,9 5 0 0,0 3 0 15,-4 7 27-15,8 12 3 0,-4 4 1 0,9 4 0 16,-9 3-18-16,4 8-3 0,4 0-1 0,1 11 0 15,-1 4-9-15,-3 8 0 0,8 0 0 0,-1 0 8 16,1-4-8-16,4-4 0 0,9 0 0 0,4-4 0 16,0-3-14-16,12-8-5 0,1-4-1 0</inkml:trace>
  <inkml:trace contextRef="#ctx0" brushRef="#br0" timeOffset="83328.1123">7133 10231 2329 0,'0'0'51'0,"-9"8"10"0,-8-4 3 0,4-1 2 0,1 9-53 0,-1-5-13 0,0 1 0 0,-4 3 0 0,0 1 32 0,4 3 3 15,-4 4 1-15,0 0 0 0,0 4-36 0,4 7 0 16,-4-3 0-16,4 11 0 0,0 3-12 0,0 5 3 15,0 0 1-15,5 11 0 0,-5-4-5 0,9 0-1 16,-5 8 0-16,5-4 0 0,0 3 14 0,4 1 0 16,-5 0 0-16,5 0 0 0,5 7 17 0,-1-11 3 15,0 4 1-15,9-8 0 0,-4-4-7 0,3-3-2 16,1-4 0-16,4-4 0 16,0 0-112-16,5-8-22 0,-5 0-5 0,4-7-533 15,5 0-106-15</inkml:trace>
  <inkml:trace contextRef="#ctx0" brushRef="#br0" timeOffset="83671.8979">7560 10459 2094 0,'-8'23'60'0,"8"-12"12"0,-5-3-58 0,-3 7-14 16,-1 0 0-16,5 8 0 15,0 7 36-15,-1 5 4 0,-3-1 0 0,4 0 1 0,-1 0-32 0,-3 8-9 16,4-4 0-16,-1 0 0 0,-3 0 0 0,8-4 0 15,-5 0 0-15,1 0 0 0,4-3-17 0,4-1 1 16,-4 0 1-16,5-3 0 16,-1-4-37-16,-4 0-8 0,4-4-2 0,-4 0 0 15,5-4-22-15,-1-4-4 0,0-3 0 0,-4-8-416 16,0 0-84-16</inkml:trace>
  <inkml:trace contextRef="#ctx0" brushRef="#br0" timeOffset="86295.4348">12282 8256 1476 0,'0'0'32'0,"0"0"8"0,9-7 0 0,-5-5 1 0,-4-3-33 0,0 4-8 0,9 3 0 0,-9 8 0 15,0 0 68-15,0 0 12 0,0 0 3 0,0 0 0 16,8 8-50-16,1 3-9 0,-9 4-3 0,0 8 0 15,4 0-5-15,0 3 0 0,-4 5-1 0,4-1 0 16,-4 8-3-16,0 0 0 0,0 0 0 0,-8 4 0 16,-1-4-12-16,5 4 0 0,13-4 8 0,-5 0-8 15,0 3-78-15,0-3-18 16,-4 0-4-16</inkml:trace>
  <inkml:trace contextRef="#ctx0" brushRef="#br0" timeOffset="86873.7095">11227 9270 1105 0,'8'8'24'0,"5"-4"4"0,8-1 2 0,-3 1 2 0,-10 8-32 0,13-5 0 0,9 5 0 0,0-1 0 0,0 0 36 0,0 1 0 16,0-1 0-16,8-3 0 0,9-8-23 0,-4 4-4 16,-4-1-1-16,8 1 0 0,4-4-17 0,4 0-4 15,1 0-1-15,0 4 0 0,-9-4 22 0,8 4 5 16,9-8 1-16,-4 0 0 0,-9 4 11 0,5-4 3 0,4 1 0 16,0-1 0-16,8 4-13 0,-4-8-3 0,-13 4 0 0,1-3 0 15,-1-1 4-15,-4-3 0 0,-9 7 0 0,-3 0 0 16,-10-3-16-16,-3-1-10 0,-5 4 2 0,0-3 0 31,-13-1-44-31,-4 8-9 0,0 0-2 0,-13-4-325 0,-8 4-64 0</inkml:trace>
  <inkml:trace contextRef="#ctx0" brushRef="#br0" timeOffset="87061.1361">12282 9308 1119 0,'-72'27'24'0,"33"-16"6"0,-8 1 1 0,-17-5 1 0,-9 1-32 0,1 3 0 0,8 1 0 0,-1-1 0 16,-7-3 67-16,8-1 7 0,0 1 2 0,8 3 0 15,9-7-14-15,-4 0-2 0,-5 3-1 0,9-3 0 16,13 0-41-16,4 0-8 0,4 3-2 0,5-3 0 15,-5 0-8-15,14 0-11 0,12-4 3 0,0 0 0 16,0 0-2-16,17 4 0 0,17-1 0 0,9 1 0 16,8 0 10-16,0 0 12 0,-4-4-2 0,9 0-1 15,16 0-9-15,-3 0 0 0,-9 0 0 0,4 0 0 16,13 0-62-16,4 0-8 0,0 7-2 0,-4-7 0 0</inkml:trace>
  <inkml:trace contextRef="#ctx0" brushRef="#br0" timeOffset="90150.8735">7304 11059 892 0,'17'0'25'0,"-17"0"6"0,0 0-31 0,0 0 0 0,0 0 0 0,0-4 0 15,8 1 163-15,-8 3 26 0,0 0 6 0,0 0 1 16,0 0-143-16,0 0-28 0,0 0-5 0,0 0-2 16,0 0-18-16,0 0 0 0,0 0 8 0,0 0-8 15,0 0 0-15,0 0-14 0,9 0 2 0,4 3 1 16,0-3 11-16,4 4 0 0,-9-4 0 0,9 0 8 15,5 0 6-15,-5 0 2 0,0 4 0 0,4 0 0 16,1-4-16-16,-5 0 0 0,0 0 0 0,0 0 0 16,4 0-12-16,1 0-1 0,-1 0-1 0,-4 0-470 15,0 0-95-15</inkml:trace>
  <inkml:trace contextRef="#ctx0" brushRef="#br0" timeOffset="90447.8659">7727 10516 2336 0,'-13'23'66'0,"9"-12"15"0,-1 1-65 0,1 7-16 15,0 3 0-15,0 5 0 0,-5 0 40 0,9 3 4 16,0 4 0-16,-4 0 1 0,0 0-45 0,-1 1 0 15,1-1 0-15,0 4 0 0,-1 4-12 0,1-1 2 16,0 5 0-16,-5 7 0 0,5 4-2 0,-4-4-1 0,3-3 0 16,1 3 0-16,-5-4 13 0,5-3 0 0,0-1 0 15,0-3 0-15,4 0 0 0,0-4 0 0,0-4 0 16,0 0 0-16,0 4 0 0,0-7 0 0,0 3 0 0,4-8 0 31,0 1-140-31,-4-4-23 0,4-4-4 0,1-4-1 0</inkml:trace>
  <inkml:trace contextRef="#ctx0" brushRef="#br0" timeOffset="91104.1001">8022 10991 2091 0,'0'0'46'0,"0"0"10"0,-5-8 1 0,5 8 2 0,0 0-47 0,-4-7-12 16,-4-1 0-16,3 8 0 0,5 0 52 0,0 0 8 15,0 0 1-15,-4 8 1 0,-4 3-42 0,8 4-9 16,0-3-2-16,0 7 0 0,0 0-9 0,0-1 0 16,0 1 0-16,4 4-11 0,4 0 11 0,-8 4 0 15,5-5 0-15,-5 9 8 0,4-8-8 0,0 3 8 0,0 1-8 16,-4-4 8-16,5-4-8 0,-1 0-12 0,5-4 4 0,-5-4 0 16,4 1 8-16,-3-5-8 0,-5-7 8 0,12 0-8 15,1 0-4-15,0-7 0 0,0-5 0 0,0-3 0 16,4 0 12-16,-4-4-10 0,-1-8 10 0,-3 1-10 15,4-5 10-15,-5 5 0 0,5-1 0 0,-9 0-8 16,5 1 8-16,0 3 14 0,3 0-3 0,-3 4-1 16,-1 0-10-16,1 4-11 0,0 8 3 0,-5-5 0 15,4 5 8-15,-8 7 0 0,0 0 0 0,0 0 8 16,0 0 1-16,0 0 1 0,9 15 0 0,-5 0 0 16,-4 0-10-16,4 4 0 0,1-4 0 0,-1 4 8 15,0 0-8-15,1-4-11 0,3 4 3 0,-4 0 0 16,5-3-16-16,-1 3-4 0,1-4 0 0,0 0 0 15,3 0 9-15,-7-3 2 0,3 3 0 0,1-8 0 0,-1-3 17 0,-3 4 0 16,7-4-8-16,-3-1 8 0,-1 1 0 0,1-8 0 16,0 1 0-16,3 3 9 0,-12 0-9 15,9-4 0-15,4 0 0 0,-13 4 0 0,0 0 0 0,8-4 0 16,1 4 0-16,-1-4 0 0,1 4 0 0,4 0-9 16,-5 0 9-16,-8 0 0 0,0 0-21 0,9 4 2 15,-1 0 1-15,5-4 0 16,0 4-34-16,0-4-8 0,0 0 0 0,0-4-787 15</inkml:trace>
  <inkml:trace contextRef="#ctx0" brushRef="#br0" timeOffset="91479.1418">9056 10938 1753 0,'0'0'38'0,"-9"0"8"0,1 0 2 0,-1 0 2 0,1 0-40 0,-1 7-10 0,-4-3 0 0,5 0 0 15,-1 3 35-15,1 1 5 0,-5 0 0 0,0 3 1 16,0 0-29-16,0 5-12 0,1-1 8 0,-1 4-8 16,-4 3 0-16,4-3 0 0,4 4 0 0,-4 0 0 15,1 4-8-15,3 3 8 0,1-3 0 0,3 3 0 16,1-3 0-16,0 3 13 0,-1-3-1 0,5-1-1 16,0 1 29-16,0-1 5 0,0-3 2 0,5 0 0 15,-5-4 11-15,8 4 2 0,-3-4 1 0,-1-4 0 16,4-4-6-16,5 1-2 0,0-5 0 0,0-3 0 15,0 0-32-15,-1-4-6 0,1 0-2 0,4-8 0 0,5 1-1 16,-5-5-1-16,0 1 0 0,0-8 0 0,0 0-2 16,4-4 0-16,-3 0 0 0,-6-3 0 0,1 3-9 0,0-7 0 15,-9-1 0-15,-4 1 0 0,5-1 0 0,-10 1-16 16,1 3 3-16,-5 1 0 16,-3-1-41-16,3 1-8 0,-4 3-2 15,-4 4 0-15,4-4-32 0,-8 8-6 0,4 0-2 0,0 3 0 16,0 5-37-16,0-5-8 0,4 5-2 0,0-1 0 0</inkml:trace>
  <inkml:trace contextRef="#ctx0" brushRef="#br0" timeOffset="91963.5647">9616 11033 2134 0,'0'0'47'0,"0"0"9"0,0 0 3 0,0 0 1 0,-9-8-48 0,9 8-12 0,-8-4 0 0,-1-3 0 16,-4-1 66-16,-4 4 10 0,4 0 3 0,-4 1 0 16,0-5-41-16,0 4-8 0,-4 0-2 0,-1 1 0 15,1 3-28-15,4 0 0 0,-5 3 0 0,1 1 0 16,4 0 0-16,-4 4 0 0,8-1 0 0,0 1 0 16,0 3 0-16,0 1 0 0,-4 3-9 0,9 4 9 15,3 0 0-15,1 0 0 0,0 3 0 0,0 1 0 16,4 0 0-16,0 4 0 0,4-5 0 0,0 1 0 15,-4-4 0-15,4-4 0 0,1 1-11 0,8-1 11 16,-5-4 0-16,-4-3 0 0,5-1 10 0,4-3-2 16,0-8-8-16,-1 1-10 0,1-5 10 0,0-7-13 0,4-4-7 15,-4-8-2-15,0 1 0 0,4-9 0 0,0 1 0 0,-4-4 0 16,4-4 0-16,-4 5 0 16,4-1-5-16,-4-4-1 0,-1 0 0 0,-3 0 0 0,-1 0 28 15,-3-3-10-15,3 3 10 0,-3-4 0 0,-1 9 0 0,0 6 0 16,0 1 8-16,-4 7-8 0,-4 8 16 0,4 0-4 15,0 7 0-15,0 0 0 0,-4 5 5 0,4 3 1 16,0 0 0-16,0 15 0 0,0 8-6 0,-4 3-2 16,-1 5 0-16,10 7 0 0,-5 3-10 0,0 1 0 15,-5 4 0-15,5-5 8 0,5 5-8 0,-1 0 10 0,-4 3-10 16,4-3 10-16,0 3-10 0,1-4 0 0,3 9 0 16,-4-9 0-1,5 1-22-15,0-4-6 0,3-1-2 0,1-6-666 0,0-1-132 0</inkml:trace>
  <inkml:trace contextRef="#ctx0" brushRef="#br0" timeOffset="92229.217">10304 10558 2696 0,'0'0'60'0,"0"11"12"0,0 1 2 0,0 3 1 0,-5 0-60 0,5 4-15 0,0 8 0 0,0-1 0 0,-4 1 12 16,0 3 0-16,0 0 0 0,-1 5 0 0,1 3-24 0,-5-4-6 15,5 4-1-15,0-4 0 16,0 4-51-16,-1 0-10 0,-3-4-3 0,-1 0 0 16,5 0 14-16,0 1 2 0,-5 3 1 0,1-8 0 15,3-3 18-15,1-1 3 0,0 1 1 0,4-4 0 16,-4-8-43-16,4 0-8 0,4-7-1 0</inkml:trace>
  <inkml:trace contextRef="#ctx0" brushRef="#br0" timeOffset="92416.7346">10534 10660 2538 0,'-12'19'56'0,"12"-7"11"0,-5 3 2 0,1 0 3 0,0 4-58 0,4 8-14 0,-5-1 0 0,1 8 0 16,0 1 43-16,0-1 5 0,-1 8 2 0,-3-4 0 15,4 3-34-15,-1 1-6 0,-3 4-2 0,8-1 0 16,-5 1-8-16,1-4-14 0,0-1 3 0,0 1 1 31,4-4-42-31,0 4-8 0,0-8-1 0,-5 0-1 16,1-3-88-16,0-1-18 0,4-3-3 0,-4-1-462 0,-1-3-93 0</inkml:trace>
  <inkml:trace contextRef="#ctx0" brushRef="#br0" timeOffset="92722.2082">10816 10178 2654 0,'0'0'76'0,"0"0"15"0,5 11-73 0,-1 1-18 15,5-1 0-15,3 1 0 0,-3 3 64 0,4 4 10 16,-5-4 2-16,1 4 0 0,4 0-36 0,-5 4-8 0,-4-1 0 0,5 5-1 15,0 3-42-15,-5 1-8 0,0 3-1 0,0 4-1 16,-8 11-3-16,8-3 0 0,5 0 0 0,-5 3 0 16,-8 0 15-16,4 4 9 0,0-7-12 0,4 3 12 15,-4 5-9-15,0-5 9 0,-8 4 0 0,3 4-9 16,5-4 9-16,-4 0 0 0,-4 1 0 0,3-5 8 0,-8-3-8 16,5-1 0-16,4-3-8 0,-1 0 8 15,-7-8-53-15,3 0-6 16,9-7-1-16,-4-1-717 0,-1-3-144 0</inkml:trace>
  <inkml:trace contextRef="#ctx0" brushRef="#br0" timeOffset="93019.0886">11492 10930 2739 0,'0'0'60'0,"0"0"13"0,0 0 3 0,0 0 0 0,0 0-60 0,0 0-16 0,12 4 0 0,1 0 0 15,-13-4 24-15,9 7 1 0,4-3 1 0,-1 4 0 16,10-1 5-16,-9 1 1 0,-13-8 0 0,8 11 0 16,9-3-46-16,0 3-9 0,-4 1-1 0,-4-1-1 15,-5-3 13-15,9 3 4 0,0-3 0 0,4 3 0 16,-13-4 0-16,9 1 0 0,4 0 0 0,4-5 0 15,1 1-13-15,3 0-3 0,-12-4 0 0,8-4 0 32,9 4-127-32,-8-4-25 0,-14-3-6 0,1 3-1 0</inkml:trace>
  <inkml:trace contextRef="#ctx0" brushRef="#br0" timeOffset="93206.6527">11457 11439 2768 0,'0'0'61'0,"0"0"13"0,18 7 2 0,-1-3 1 0,-17-4-61 0,17 8-16 16,13-1 0-16,0-3 0 0,4 0 0 0,0-4-15 16,-4 0 3-16,8 0 1 15,14-8-172-15,-5 5-34 0,-9-5-7 0</inkml:trace>
  <inkml:trace contextRef="#ctx0" brushRef="#br0" timeOffset="93503.5477">12889 10410 2761 0,'-13'22'60'0,"9"-10"13"0,0 3 3 0,-1 4 2 0,5-4-62 0,-8 8-16 0,4 11 0 0,-1 0 0 15,1 4 0-15,-5-3 0 0,5 2 8 0,-4-2-8 16,-1 3 0-16,1 0 0 0,3 0 0 0,1 0 0 16,-5 0-22-16,-3 0-1 0,7 3 0 0,-3-3 0 0,4 0 23 0,-1-4 0 15,-3 1-9-15,8 3 9 0,4 0-16 0,0-8 1 16,-4 0 0-16,-4-3 0 15,4 0-28-15,0-8-5 0,9 0-2 0,-5-4-695 16,-4-4-139-16</inkml:trace>
  <inkml:trace contextRef="#ctx0" brushRef="#br0" timeOffset="93936.6746">13474 10296 2718 0,'0'0'60'0,"0"0"12"0,0 0 2 0,0 0 2 0,-8 3-60 0,-1 1-16 0,1 4 0 0,-1-4 0 15,-4 3 9-15,1 1-1 0,-1-1 0 0,-4 5 0 16,4-5-8-16,-4 9 0 0,4 3 0 0,-8 0 0 16,4-4 0-16,-5 8-14 0,5 3 3 0,-4-3 1 15,4 4 10-15,-1-1 0 0,6 5 0 0,3-1 0 16,1 4 0-16,-1-3 0 0,0 6 0 0,5-2 0 15,0-1 12-15,8 0-1 0,-4 0-1 0,4 0 0 16,1-3 3-16,-1-1 1 0,5 1 0 0,3-1 0 16,1 0-14-16,0-3 9 0,4-1-9 0,0 1 8 15,5-4-8-15,-10-4 8 0,10 0-8 0,-5-4 8 16,4-4-8-16,1 1 0 0,-1-5 0 0,0 1 0 16,1-8 8-16,-5 0 0 0,0 0 0 0,0-4 0 0,4-3 6 15,1-1 1 1,-5-3 0-16,0-5 0 0,-4 5 7 0,4-8 2 0,-4 4 0 0,-5-4 0 15,1 0-7-15,-1-4-1 0,-3 4 0 0,-5 0 0 16,0-4-16-16,-5 4 0 0,-3 0 8 0,-1 0-8 16,1 4-11-16,-9 0-5 0,-1 4-2 0,-3-1 0 15,0 5-27-15,-5-1-6 0,-4 8-1 16,5 0 0-16,-5 0-24 0,-5 8-4 0,6-5-2 0,-1 5-703 16,4 3-141-16</inkml:trace>
  <inkml:trace contextRef="#ctx0" brushRef="#br0" timeOffset="94489.3404">14103 10713 2941 0,'0'0'64'0,"0"0"14"0,4 12 2 0,-4 3 4 0,0 4-68 0,0 0-16 0,-4 0 0 0,4 4 0 32,-5 0-20-32,-3 7-8 0,4-3-2 0,-1-1 0 15,-3 1-2-15,3-1 0 0,1 1 0 0,-4 0 0 16,3-5-19-16,-3 1-4 0,4 0-1 0,-1 0 0 0,5-4 39 0,-4 0 7 0,0-4 2 0,4-4 0 16,0 1 22-16,0-12 5 0,0 0 1 0,0 0 0 15,0 0 19-15,8-8 4 0,1 0 1 0,4-3 0 16,-5-4-29-16,1 0-6 0,-1-8-1 0,5 0 0 15,-4-4-8-15,-1 1-11 0,5-1 3 0,-9 5 0 16,5-5-21 0,-1 4-4-16,-3 4-1 0,-1 0 0 0,-4 4 22 0,4 4 12 0,-4-5-12 0,0 13 12 15,0 3 0-15,0 0 0 0,0 0 12 0,0 0-3 16,0 0-9-16,-4 7 0 0,0 1 0 0,-1 3 0 16,5 4 0-16,-4 1 0 0,4-1 0 0,0 0 0 15,0 0 0-15,0-3-14 0,4 3 3 0,5-4 1 0,-5 1-3 16,5-1-1-16,-1 0 0 0,1 1 0 0,-1-5 5 0,1 1 1 15,-1-1 0-15,5-3 0 16,0 0-16-16,0 0-4 0,-5-4 0 0,5 4 0 0,0-4 11 0,0 0 1 0,0 0 1 0,0 0 0 16,-5-4 15-16,5 0 0 0,0 0 9 0,0 0-9 15,-5 1 0-15,1-1-16 0,3 4 1 0,1-4 1 16,0 4 14-16,0-4 0 0,0 4 0 0,-5-3 0 16,-8 3-15-16,9 0 3 0,4 0 1 0,-1 0 0 31,-3 3-43-31,-9-3-9 0,0 0-1 0,9 4-1 0,-1 4-43 15,-4-5-8-15,5 5-1 0,-5 0-411 0,5-5-83 0</inkml:trace>
  <inkml:trace contextRef="#ctx0" brushRef="#br0" timeOffset="94864.3917">14838 10911 1134 0,'12'-23'24'0,"-3"12"6"0,-5-4 1 0,1 3 1 0,3-3-32 0,-4-4 0 15,1 4 0-15,-1 3 0 0,-4 1 109 0,0 0 15 16,0-1 4-16,-4 5 0 0,4-1-48 0,0 8-10 15,0 0-2-15,-9 4 0 0,1 3-12 0,-5 1-4 16,4 3 0-16,1 8 0 0,-1 0-35 0,1 0-7 16,-5 4-2-16,4 0 0 0,1 0-8 0,-1 3 8 15,5 1-8-15,-5 3 8 0,5-3 20 0,-5 3 3 16,9 1 1-16,-4-5 0 0,8 5 41 0,-4-5 9 16,5 1 2-16,-1-1 0 0,5 1-16 0,3-8-4 15,-3 0 0-15,8-4 0 0,-4-7-36 0,8-4-8 0,1-4-2 0,-1-4 0 16,0-8 21-16,1 1 4 0,3-4 1 0,-3 0 0 15,-1-4-28-15,0-4-4 0,-4 4-2 0,1-4 0 16,-6 4-10-16,-3-4 0 0,-1 0 9 0,-8-3-9 16,0-1 0-16,-4 1 0 0,-4 3 0 0,-1 0 0 15,-8-3 0-15,0 3 0 0,0 0 0 0,-5 4-8 32,-3 0-16-32,-1 4-2 0,1 3-1 0,-1 1 0 15,0 3-13-15,1 5-4 0,-1-5 0 0,5 0 0 16,4 8-86-16,-1 0-18 0,6 0-3 0,-1 0-563 0,0 4-113 0</inkml:trace>
  <inkml:trace contextRef="#ctx0" brushRef="#br0" timeOffset="95328.8587">15491 10831 2378 0,'0'0'68'0,"0"0"13"0,0 0-65 0,0 0-16 16,0 0 0-16,0 0 0 0,0 0 98 0,0 0 16 15,0 0 3-15,-8-4 1 0,-1 1-85 0,-3-1-17 16,-6 0-3-16,6 0-1 0,-5 4-12 0,-1 0-18 16,1 4 4-16,-4-4 1 0,0 0 13 0,4 4 0 15,-5 7 0-15,1 1 0 0,4-5 0 0,0 5 0 16,4 3 0-16,0 0 0 0,4 0 0 0,1 4 13 16,-1 0-4-16,5 4-1 0,0-8-8 0,4 12 0 15,0-4 0-15,0-4 0 0,4-1 0 0,5 1 0 0,-1 0 0 16,1 0 0-16,-1-3 0 0,5-5 0 0,0 0 0 0,4-3 0 15,4-4 0-15,-4-8-12 0,5 0 4 0,-1-3 8 16,1-12 0-16,3 0 0 16,1 0 9-16,-5-8-1 0,5-7-8 0,-5 0-10 15,5-4 10-15,-5-4-13 16,5-7 13-16,-5-1-9 0,-4-11 9 0,0 4-8 16,5 1 8-16,-9-1-12 0,-1 0 12 0,-3 3-12 0,-1 1 12 0,-3 8 12 0,-5-1-2 0,0 4-1 15,0 4 15-15,-5 8 4 0,1 3 0 0,4 5 0 31,-8 3 0-31,3 3 0 0,-3 5 0 0,-1 3 0 16,9 8-28-16,-8 8 0 0,-1 0 8 0,1 7-8 0,-1 8 8 0,1-1 0 0,-1 9 0 0,5 3 0 16,-5 4-22-16,5 0-5 0,0 7-1 0,-1 5 0 15,5 7 10-15,0-4 2 0,0 4 0 0,5-8 0 16,-1 4-13-16,0 1-3 0,0-5 0 0,1-3 0 31,-1-1-25-31,5-3-6 0,-5 0-1 0,0 0-728 0,5-5-147 0</inkml:trace>
  <inkml:trace contextRef="#ctx0" brushRef="#br0" timeOffset="95610.1607">16453 9931 2757 0,'0'0'60'0,"0"0"13"0,0 0 3 0,0 15 2 0,0 4-62 0,0 4-16 0,0 4 0 0,0 7 0 0,-4 0 0 0,-1 4 0 16,1 4 0-16,0 0 0 0,-5-1 0 15,1 5 0-15,3 7 0 0,1 0 0 16,-9 0-44-16,9 4-1 0,-4 0-1 0,3 0 0 0,-3 4 33 0,3-4 13 16,-3-4-11-16,-1 0 11 0,9-3 0 0,-8-5 0 15,8-3 0-15,-4 0 0 0,-1-4 0 0,5-4 0 16,0-4 0-16,0-3 0 15,0-4-95-15,0-4-19 0,5-8-4 0,-5-11-572 0,0 0-114 0</inkml:trace>
  <inkml:trace contextRef="#ctx0" brushRef="#br0" timeOffset="95828.8167">16778 9923 2385 0,'0'0'68'0,"0"0"14"0,-5 12-66 0,5-1-16 0,0 8 0 0,-4 0 0 15,0 4 96-15,0 7 16 0,4 5 4 0,-5 3 0 16,1 3-79-16,-4 5-15 0,-1 0-3 0,5 3-1 16,-1 4-18-16,-3 4 0 0,-5 0 8 0,9 0-8 15,0 8 0-15,-5-8-9 0,0-1 1 0,5 1 0 32,0 0-29-32,-5-3-6 0,9-5-1 0,-4 4 0 0,4-3-95 0,0-5-19 15,-4 1-4-15,8 3-1 0</inkml:trace>
  <inkml:trace contextRef="#ctx0" brushRef="#br0" timeOffset="96516.3815">17782 10691 2617 0,'0'0'57'0,"0"0"12"0,0 0 3 0,8-4 2 0,5 4-59 0,0 0-15 0,0-4 0 0,4 4 0 16,0 0 25-16,0 0 3 0,5-4 0 0,-1 4 0 15,0-3-28-15,1 3 0 0,3 0 0 0,-3 0 0 16,3-4 0-16,-3 0 0 0,-1 4 0 0,0 0 0 31,-3 0-24-31,-1 4-9 0,0 0-3 0,-4-1 0 0,-5 1-28 0,5 0-7 16,-5-4-1-16,-8 0-652 0,0 0-130 0</inkml:trace>
  <inkml:trace contextRef="#ctx0" brushRef="#br0" timeOffset="96712.7349">17598 11052 2803 0,'13'7'80'0,"-4"1"16"0,-1-1-76 0,1-3-20 0,8 4 0 0,0-1 0 16,0-3 58-16,4 4 8 0,9-1 2 0,4-3 0 16,-4 0-56-16,5 0-12 0,-6-4 0 0,10-4 0 31,-5 0-208-31,9 4-38 0,-9-4-8 0,4-3-797 0</inkml:trace>
  <inkml:trace contextRef="#ctx0" brushRef="#br0" timeOffset="101655.6955">18906 10277 2106 0,'0'0'46'0,"0"0"10"0,-9 7 1 0,5-3 3 0,-5 0-48 0,9-4-12 0,0 0 0 0,0 0 0 16,0 0 40-16,-8 4 7 0,8-4 1 0,0 0 0 15,0 0-12-15,0 0-1 0,0 0-1 0,13 3 0 16,0-3 1-16,-1 0 0 0,10 0 0 0,-1 0 0 16,-4 0 5-16,9 0 0 0,4 0 1 0,0 0 0 15,-5 0-1-15,1 0 0 0,4 0 0 0,0 0 0 16,0 0-19-16,-5 0-4 0,1 4-1 0,0-4 0 0,-1 0-16 15,-3-4 0-15,-1 4 8 0,-4-3-8 0,4 3-12 16,-3 0-5-16,-6-4-2 0,1 4 0 16,-4 0-46-16,-9 0-10 0,0 0-1 0,0 0-1 15,0 0-138-15,0 0-27 0,0 0-6 0</inkml:trace>
  <inkml:trace contextRef="#ctx0" brushRef="#br0" timeOffset="102265.1658">18876 10281 2128 0,'-9'15'60'0,"9"-15"13"0,0 0-58 0,0 0-15 0,-8 7 0 0,4 1 0 15,-5-1 76-15,0 1 12 0,1-4 2 0,4 3 1 16,-1 5-64-16,-3-1-13 0,4 1-2 0,-5-1-1 16,5 0-11-16,4 8 0 0,-5 0 0 0,1 0 0 15,0 0 18-15,0 0-2 0,-1 0 0 0,1 8 0 16,0 7 8-16,0-3 0 0,4-5 1 0,-5 5 0 16,1-9 19-16,4 5 4 0,0-1 1 0,0 5 0 15,4-8-20-15,-4-1-4 0,0-6-1 0,9 3 0 16,-5-4-24-16,0 0 0 0,1-7 0 0,-1 3 0 0,-4-11 29 15,4 4 1-15,9 0 0 0,-4-4 0 0,-5-4-22 0,9-4-8 16,-9 1 0-16,9-1 0 0,0-3 12 0,-1-1-3 16,1 1-1-16,0-1 0 0,4-3-8 0,0 8 0 15,-4-5 0-15,4 1 0 0,-4-1 0 16,4 5 0-16,-4-5 0 0,4 5 0 0,-4 3 0 0,4 0 0 16,4 4 0-16,1 0 0 0,-5 0 0 0,4 0-12 15,0 0 4-15,1 4 8 0,-1 0 0 0,1 3 0 16,-5 1 0-16,0-4 0 15,4 3-33-15,-4 1 1 0,0 7 0 0,0 0 0 16,-4-3 18-16,0 3 4 0,0 0 1 0,4 4 0 0,-9 4 9 0,5-8 0 16,-4 8-9-16,-1-4 9 0,-3 4 0 0,-1 0 0 0,0 3 0 15,-4-3 0-15,0 0 11 0,-4-1-3 0,4-3-8 16,-4 8 12-16,-1-4 24 0,1 0 5 0,-4 7 1 0,-5-3 0 16,0-1-22-16,0-3-5 0,0 4-1 0,0-8 0 15,1 0 21-15,-5 0 4 0,-1-4 1 0,6-4 0 16,-1 1-27-16,-4-5-5 0,0 1 0 15,0-8-8-15,-1 0 8 0,6-4-8 0,-5 0 0 0,-5 0 0 32,1-3-88-32,-1-1-20 0,1-7-5 0</inkml:trace>
  <inkml:trace contextRef="#ctx0" brushRef="#br0" timeOffset="121002.944">2791 13053 1490 0,'0'0'32'0,"0"0"8"0,-8 0 0 0,-5 0 3 0,0 0-35 0,0 0-8 0,5-4 0 0,-1 0 0 16,1 1 68-16,-5-1 12 0,4 0 3 0,-4-4 0 15,0 1-14-15,9-1-2 0,4 4-1 0,-13-3 0 16,13-1-1-16,-8 1 0 0,16-1 0 0,-8-3 0 16,5 7-1-16,-5 4 0 0,8-8 0 0,1 5 0 15,-1-5-3-15,5 4-1 0,0 0 0 0,-4 1 0 16,3 3-36-16,1 0-8 0,0 0-2 0,0 0 0 15,0 0-3-15,4 0-1 0,-9 3 0 0,5 1 0 16,0 0-10-16,0-4 0 0,-5 4 0 0,9-4 0 16,-8 4-23-16,4-1 3 0,-5-3 1 0,5 4 0 15,-9-4-52-15,-4 0-10 0,13 4-3 16,0 0 0-16,-13-4 13 0,0 0 3 0,0 0 0 0,4 3 0 0,-4-3 39 0,0 0 8 0,0 0 1 0,0 0 1 16,0 12 19-16,0-1 11 0,-4-3-2 0,4-8 0 15,0 7 11-15,0-7 1 0,-13 12 1 0,9-5 0 16,0 1-4-16,-5 3-1 0,9-7 0 0,0-4 0 15,-8 8-8-15,3 3-1 0,5-3-8 0,0-8 12 0,0 7-12 16,5 5-8-16,-5-5 8 0,0-7-13 0,8 12 3 16,5-1 1-16,-5-3 0 0,5 7 0 0,-4-7 9 15,8 3 0-15,-4 0 0 0,-5 1 0 0,14 3 0 0,-14-7 0 16,14 3 0-16,-10 4 0 0,-3-3 0 0,4 3 0 16,4 0 0-16,-4 0 0 0,-1-3 0 0,1 3 0 15,0-4 0-15,0 1 0 0,0 3 0 0,4-4 0 16,-13 0 0-16,5 1 0 0,-9-1 0 0,0 1 0 15,0-1 0-15,0 0 0 0,-9 1 0 0,5-1 0 16,-5-3 0-16,1 3 0 0,-1 1 16 0,-4-1 0 0,-4 0-1 16,4 1 0-16,-8-1 19 0,8 1 4 0,-8-1 1 15,0-3 0-15,-1 3-18 0,1-3-3 0,4 3-1 0,-9-3 0 16,9-1-7-16,-13 1-2 0,17-1 0 0,-12 1 0 16,3 0-8-16,1-1 0 0,0-3 0 0,8 0 0 15,-4 0 0-15,4-4-9 0,-9 0 9 0,10 0-13 31,7 0-39-31,-7-4-7 0,3 4-1 0,-4-4-646 0,5-4-129 0</inkml:trace>
  <inkml:trace contextRef="#ctx0" brushRef="#br0" timeOffset="121393.6106">3069 12407 1694 0,'0'0'48'15,"0"0"11"-15,0 0-47 0,0 0-12 0,0 0 0 0,0 0 0 0,0 0 120 0,0 0 23 16,0 0 4-16,8 12 1 0,5-1-92 0,-13 4-19 0,0-3-3 0,5 3-1 16,-5 8-33-16,0 0 0 0,0-4 0 0,0 3 0 15,0 5 0-15,0-4 0 0,4-1 0 0,-4-3 0 16,0 4 0-16,4-4 0 0,-4-4 0 0,4 4 0 31,9-3-27-31,-13-1-2 0,4 0-1 0,5-4 0 16,-5-3-49-16,1 3-9 0,3-3-3 0,-8-8-497 0,4 11-99 0</inkml:trace>
  <inkml:trace contextRef="#ctx0" brushRef="#br0" timeOffset="121895.2581">3556 12309 2049 0,'0'0'58'0,"0"0"13"0,0 0-57 0,0 0-14 16,0 0 0-16,0 0 0 0,0 0 64 0,0 7 11 15,0-7 1-15,0 0 1 0,-13 0-61 0,5 4-16 16,-1 0 0-16,9 0 0 15,-13-1-38-15,5 1-10 0,-5 0-3 0,4 0 0 16,1 3-10-16,-1 1-3 0,-3 0 0 0,3-1 0 0,5 1 51 0,-9-1 13 0,4 1 0 0,5 3 0 16,0 1 16-16,4-1 9 0,-9 1 2 0,9-1 0 15,-4 0 9-15,4 1 3 0,0-12 0 0,0 11 0 16,0 4-14-16,4-3-2 0,5-5-1 0,-9 5 0 16,8-5-6-16,5 1-2 0,-4 0 0 0,4-1 0 15,-9-3 0-15,9 0 0 0,-1 3 0 0,-3 1 0 16,4-4-14-16,0 3 0 0,-1 1 0 0,-3-8 0 15,8 7 0-15,-8-3 0 0,3 0 0 0,1 4 9 16,-4-5-9-16,-1 1 0 0,-8-4 0 0,9 8 0 16,4-1 0-16,-13-7 8 0,4 8 0 0,5 0 0 15,-5-1-8-15,0 5 0 0,5-1 0 0,-9 0 0 16,0-11 0-16,0 12 0 0,0-1 12 0,0 1-4 16,0-1-8-16,-9-3 0 0,1-1 0 0,3 5 0 15,-3-5 0-15,-1 1 0 0,1-1 0 0,-5 1-11 0,4-4-5 16,-4 0 0-16,5-1-1 0,-1-3 0 15,-3 0-16-15,3 0-3 0,0 0-1 0,5-3 0 16,-9-1-22-16,5 0-4 0,-1-4-1 0,1-3-801 16</inkml:trace>
  <inkml:trace contextRef="#ctx0" brushRef="#br0" timeOffset="122098.407">3462 12286 2271 0,'0'0'50'0,"0"0"10"0,0 0 3 0,4 11 1 0,-4-11-52 0,17 12-12 0,-12-5 0 0,8-3 0 16,-1 0 60-16,1 0 10 0,0-1 2 0,4-3 0 15,-4 0-54-15,4 0-10 0,-4-3-8 0,0 3 9 32,4-4-148-32,-4 4-29 0,4 0-7 0</inkml:trace>
  <inkml:trace contextRef="#ctx0" brushRef="#br0" timeOffset="122817.2731">3932 13110 1974 0,'4'-19'56'0,"-4"11"12"0,-4-3-54 0,4 3-14 15,9-3 0-15,-9 3 0 0,0 1 80 0,0 7 14 16,0 0 2-16,0 0 1 0,0 0-76 0,0 0-21 15,0 11 8-15,0 4-8 0,8 1 0 0,-8 6 0 0,0 1 0 0,0 0 0 32,0 4-35-32,0-1 0 0,0 5 0 0,-8-1 0 0,3 4 27 0,5-3 8 0,5-5 0 0,-5 4 0 15,-5-3 0-15,1 0 19 0,8-1-3 0,1-7 0 16,3 4 0-16,-4-8-1 0,-8 0 0 0,4 1 0 16,0-5 1-16,4-7 0 0,-4-4 0 0,0 0 0 15,0 0-8-15,0 0-8 0,0 0 11 0,13-12-11 16,0 1 11-16,0-4-11 0,-5-8 10 0,-3 0-10 15,3-3 0-15,1-1 8 0,-5 0-8 0,5-3 0 16,-9 0 0-16,4-1 0 0,0 1 0 0,1 3 0 16,-1 1 0-16,0 3 0 0,5 4 0 0,-9 0 0 15,8 4 0-15,-4 3 14 0,-4 1-4 0,9 3-1 16,0 1 1-16,-9 7 0 0,0 0 0 0,0 0 0 16,0 0 13-16,4 11 2 0,0 1 1 0,5-1 0 15,-5 4-37-15,0 0-7 0,5 4-2 0,-1 0 0 16,1 0 3-16,-5 4 0 0,5-4 0 0,-1 0 0 0,1 4-7 15,-1-4 0-15,1 0-1 0,-1 0 0 0,5-4 12 0,-4 0 2 16,-1 0 1-16,1-7 0 0,-9-8 10 0,8 11 0 16,1-3 0-16,-9-8 0 0,0 0 11 0,8 4-3 15,-8-4 0-15,9 0 0 0,-9 0 4 0,9-4 0 16,-5-4 0-16,4 1 0 0,-3-5-2 0,-1 5 0 16,4-5 0-16,-8 1 0 0,0 0-10 0,5-1 0 15,-10 1 0-15,5 0 0 0,5 3 0 0,-5 0 0 16,0 8-10-16,0-7 10 0,0 7 0 0,0 0 0 15,0 0 0-15,0 0 10 0,0 0 2 0,0 0 1 0,0 0 0 0,0 0 0 16,8 4-13-16,-8-4 0 0,9 11 0 0,-1-3 0 16,5 3 0-16,-13-11 0 0,0 11-9 0,9 1 9 31,-1-1-38-31,-3 0-2 0,3 1 0 0,-4 3 0 16,1-7-40-16,-1 3-9 0,4-3-2 0,1 3-514 0,4-3-103 0</inkml:trace>
  <inkml:trace contextRef="#ctx0" brushRef="#br0" timeOffset="123207.9531">4770 13091 2217 0,'0'0'48'0,"-5"-4"11"0,1 4 1 0,-4 0 4 0,3 4-52 0,-7-4-12 0,-1 8 0 0,0-5 0 16,4 5 13-16,-3 3 0 0,-1 1 0 0,-4-1 0 15,4 4-13-15,-9 1-10 0,10 3 2 0,-6 0 0 0,6 0-8 0,-5 7 0 16,4-3-1-16,4-4 0 0,1 8 9 0,3-5 8 16,-3 1-12-16,4-4 12 15,4 4 22-15,-5-4 11 0,5 0 3 0,-4 0 0 0,4 0 5 0,4 0 2 16,-4-4 0-16,9 0 0 0,-9-3-9 0,8-1-2 16,5-3 0-16,-4-1 0 0,-9-7-16 0,13 0-3 15,4 0-1-15,4-4 0 0,-8-3 18 0,8-1 3 16,-4-3 1-16,5-1 0 0,-14-3-22 0,5 0-4 15,8 0 0-15,-3-4-8 0,-6 0 11 0,-3 0-11 16,-1-4 10-16,1 0-10 0,0 0 0 0,-9 5 0 0,0-5 0 16,0 0 0-1,-5 0-39-15,-3 0-1 0,-1-3 0 0,-4 3 0 0,5 4 13 0,-5 0 3 0,4 0 0 0,-8 4 0 32,0 3-26-32,0 1-5 0,4 3-1 0,5-3 0 15,-14 7-86-15,10 0-18 0,7-3-3 0,1 3-424 0,-5 4-85 0</inkml:trace>
  <inkml:trace contextRef="#ctx0" brushRef="#br0" timeOffset="123739.199">5291 13125 2070 0,'0'0'45'0,"0"0"10"0,0 0 1 0,0 0 3 0,-9 0-47 0,9 0-12 0,0 0 0 0,-8 0 0 16,-9 4 55-16,8-4 9 0,-8 4 1 0,4 0 1 0,-4-1-30 0,0 1-7 15,-8 0-1-15,3 0 0 0,1 3-8 0,4 1-3 16,-5 3 0-16,5-3 0 0,-4 3 7 0,4 1 0 16,4-8 1-16,-4 7 0 0,0-3-12 0,8 3-2 15,-12 0-1-15,8 1 0 0,5 3 19 0,-1-4 4 16,0 5 1-16,1-1 0 0,4-4-34 0,-5 8 0 16,9-4 0-16,-4 4 0 0,0-4 0 0,4 4 0 15,4 0 0-15,0 0 0 16,5-3-20-16,-5 3-12 0,0-8-1 0,5 8-1 0,-1-8 34 0,5 5 0 15,0-5 0-15,0-3 0 0,-5-1 25 0,1-3 6 16,-1 0 1-16,1-4 0 0,4-4-32 0,-5 0 0 16,5-3 0-16,0-5 0 0,0-3 0 0,0-4 0 0,-1-4 0 15,1-3 0 1,0-5-17-16,0-3-10 0,0-4-1 0,-1-4-1 0,1 1 13 0,-4-5 4 16,-1 0 0-16,5 1 0 0,-9-1 12 0,5 4 0 0,-5-3 0 0,1 7 0 15,-5 0 0-15,0 4 12 0,0 3-3 0,0 5 0 16,0 3 0-16,-5 4 0 0,5 0 0 0,-4 8 0 15,0-1 11-15,4 12 3 0,0 0 0 0,0 0 0 16,0 0-23-16,0 0 0 0,-5 15 0 0,1-3 8 16,4 3-8-16,0 4 0 0,4 4 0 0,-4 3 0 15,0 1 0-15,5 0 0 0,3 7 0 0,-3 4 0 16,-1 0-12-16,-4 0-1 0,8 3 0 0,1 5 0 16,-1 0 21-16,5-1 4 0,-4-3 0 0,-1 4 1 15,5-9-13-15,0 1-16 0,-4 0 3 0,-1 0 1 16,5-7-28-16,-4 3-4 0,-5-7-2 0,4 3-719 15,5-3-144-15</inkml:trace>
  <inkml:trace contextRef="#ctx0" brushRef="#br0" timeOffset="124254.8882">5996 12715 2246 0,'0'0'49'0,"0"0"11"0,0 0 1 0,-4 11 3 0,0 1-52 0,-1 3-12 0,-3 4 0 0,-1 0 0 0,5 8 0 16,4-5 0-16,0 5 8 0,0 3-8 0,0 5 0 0,-4-1-8 15,-1 4 8-15,1 3-13 0,4 5-1 0,0 0 0 16,-4 3 0-16,0-3 0 0,-5-1 14 0,5 1 0 16,4-5 0-16,0-3 0 0,-5 0 0 0,5-3 0 15,5-5 0-15,-1-3 0 0,5-5-25 0,-5 1 1 16,0-4 0-16,-4-4 0 15,4-3-49-15,5-5-10 0,-1-7-1 0,1-3-760 16</inkml:trace>
  <inkml:trace contextRef="#ctx0" brushRef="#br0" timeOffset="124434.7068">6317 12704 2286 0,'0'0'50'0,"0"7"10"0,4 5 3 0,-4-1 1 0,0 4-51 0,0 4-13 0,-4 4 0 0,4 0 0 15,-5 3 38-15,-3 5 5 0,4 3 1 0,-1 0 0 16,1 4-29-16,4 4-6 0,-4 3-1 0,-1 1 0 16,1 0-20-16,0 3-5 0,0-7-1 0,-1 3 0 31,1-7-41-31,4 0-8 0,0-4-1 0,-4 4-604 16,4-3-121-16</inkml:trace>
  <inkml:trace contextRef="#ctx0" brushRef="#br0" timeOffset="124751.885">6834 13057 2744 0,'0'0'78'0,"0"0"16"0,13 7-75 0,-1 1-19 0,1 0 0 16,0-5 0-16,0 5 80 0,4-8 13 0,-4 0 3 0,4 0 0 15,0 0-64-15,0-4-13 0,0 0-3 0,0-3 0 32,5-1-30-32,-5 4-6 0,-5-3-2 0,6 3 0 15,-1 0-31-15,0 4-7 0,-4-4 0 0,-5 4-1 16,1-3-15-16,-9 3-2 0,12 0-1 0,-3 0 0 15,0 3-28-15,-9-3-5 0,0 0-2 0,0 0-548 16,4 16-110-16</inkml:trace>
  <inkml:trace contextRef="#ctx0" brushRef="#br0" timeOffset="124939.3708">6936 13429 2746 0,'9'19'60'0,"-9"-19"13"0,0 0 3 0,13 11 1 0,-5 1-61 0,5-5-16 0,-4 1 0 0,8 0 0 16,-5-5 48-16,6 1 6 0,-1 0 2 0,0-4 0 16,13-4-73-1,-5 0-15-15,9-3-2 0,5-5-1 0,-1 1-84 0,5 0-17 0,4-5-3 0</inkml:trace>
  <inkml:trace contextRef="#ctx0" brushRef="#br0" timeOffset="134915.1254">7983 12571 2257 0,'-13'7'49'0,"13"-7"11"0,0 0 1 0,-4 8 3 0,-4 3-51 0,-1-3-13 0,0-1 0 0,1 5 0 0,-5 7 38 0,0 0 5 16,5 4 1-16,-5-1 0 0,4 5-22 0,1 3-4 16,-1 1-1-16,5 3 0 0,0-4-17 0,4 5 0 15,0 6 0-15,0-3 0 0,0 4-11 0,0 0-5 16,4 0-2-16,0 3 0 0,1 1 30 0,-1-1 5 15,0 1 2-15,-4-8 0 0,4 4-19 0,5-4 0 16,-5-4 0-16,5 4 0 0,4-8 0 0,-1 1 0 16,-3-5 8-16,-1-3-8 15,5-4-41-15,0 0-12 0,9-8-3 0,-5-3-647 16,4 0-129-16</inkml:trace>
  <inkml:trace contextRef="#ctx0" brushRef="#br0" timeOffset="135540.19">8180 12772 2430 0,'0'0'53'0,"0"8"11"0,0-8 3 0,0 0 1 0,0 0-54 0,0 0-14 0,0 0 0 0,0 0 0 15,0 0 52-15,0 0 7 0,0 0 1 0,8 7 1 16,-8-7-47-16,9 8-14 0,-1-4 0 0,5-4 8 16,0 0-8-16,-4 0-13 0,8-4 3 0,-9 4 1 15,9-4-4-15,-4 4-1 0,0 0 0 0,-4 0 0 16,-1 0 14-16,5 0 0 0,0 0 0 0,0 0 0 0,-5 0 0 0,1 4 0 16,-9-4 9-16,0 0-9 0,12 4 8 0,-12-4-8 15,0 0 0-15,9 3 9 0,-9-3-21 0,0 0-5 16,0 0-1-16,4 8 0 15,-4-8-75-15,0 11-15 0,0-3-4 0,-8 3 0 16,3-3-1-16,-3 3-1 0,-1-3 0 0,1 3 0 0,4-3 71 0,-5 3 15 16,0-3 2-16,1 0 1 0,4 3 70 0,-1-3 15 15,1-1 2-15,4-7 1 0,0 0 12 0,-4 8 2 16,0 3 1-16,4-11 0 0,-5 11-31 0,5-11-7 16,0 0 0-16,0 12-1 0,9-1-26 0,-5 1-5 0,5-1 0 0,-5-3-8 15,9-1 0-15,-5 1 0 0,1-1 0 0,4 1 0 16,-1 0 0-16,1-1-11 0,0 1 11 0,4 3-10 15,-4-3 10-15,4-1 0 0,-4 1 0 0,4 3 0 16,-4-3 0-16,0 0 0 0,4-1 0 16,-4 5 8-16,-9-5 0 0,0 5 1 0,-4-5 0 0,4 5 0 15,1-5-1-15,-1 5-8 0,-8 3 12 0,-1 0-4 16,1 0-8-16,0-3 12 0,-9 7-12 0,4-4 12 16,-3 0 14-16,-5 0 3 0,-1 4 1 0,1-4 0 15,0 0-13-15,0 4-2 0,-4-7-1 0,4 3 0 16,0-4-6-16,0 5 0 0,-1-9-8 0,6 5 12 15,-5-5-12-15,4 1 11 0,4-4-11 0,-4-1 10 16,1 1-10-16,3 0 0 0,0-4 0 0,5-4 0 16,-4 4-34-16,8 0-2 0,-5-7-1 15,1-1 0-15,4-3-123 0,0-1-24 0,0-7-4 0,4 0-2 16</inkml:trace>
  <inkml:trace contextRef="#ctx0" brushRef="#br0" timeOffset="136149.7508">8919 12373 1620 0,'0'0'36'0,"0"0"7"0,-13 0 1 0,5 0 1 0,-1 0-36 0,-4 0-9 0,1 0 0 0,-1 0 0 15,4 4 20-15,-4 0 3 0,-4 0 0 0,4-1 0 16,1 1-14-16,-1 4-9 0,0-1 12 0,0 1-12 16,0 3 23-16,5 1-3 0,-1-5 0 0,1 5 0 15,8-1 35-15,0-11 6 0,-5 15 2 0,5 1 0 16,5-1 1-16,-1 0 1 0,5 4 0 0,-1-4 0 16,1 0-37-16,-1 0-7 0,5-3-1 0,0 3-1 15,0 0-9-15,-1 0-2 0,1-3 0 0,0 3 0 16,0-4-8-16,0 1 0 0,4-5 0 0,0 5 8 15,-9-5-8-15,5 5 0 0,0-5 9 0,-4-3-9 16,-1 4 0-16,-8-8 8 0,9 7-8 0,-5 1 0 16,-4-8 0-16,0 0 0 0,0 0 0 0,0 11 0 15,-4-3 0-15,-1 0 0 0,5-8-12 0,-4 11 4 16,0-3-4-16,4-8-1 0,-9 3 0 0,1 1 0 0,-1 0 13 0,1 0 0 16,-1 0-10-16,9-4 10 0,0 0 0 0,0 0 0 15,0 0 0-15,0 0 0 0,-4 0 12 0,-5-4-4 16,5-4 0-16,4 8 0 0,0 0 2 0,0-7 0 15,4-1 0-15,5 0 0 0,-5 1-10 0,5-5 0 16,-1 5 0-16,5-5 0 0,-4 1 0 0,-1 0 0 16,5-1 0-16,0 1 8 0,0-1 4 0,-1-3 0 15,1 0 0-15,4 0 0 0,-8 0 14 0,-1-4 3 16,1 3 1-16,0-3 0 0,-1 1-8 0,-4-1-2 16,1 0 0-16,-5 3 0 0,4 1 4 0,-4 0 1 15,-4 4 0-15,-1-1 0 0,1 1-7 0,0 3-2 0,-5 1 0 16,-4 3 0-16,1-4-16 0,-1 4 0 0,0 1-8 0,4 3 8 15,-3-4-15-15,-1 4 3 0,-4 0 1 0,8 0 0 32,-4 4-29-32,5-1-7 0,-1 1-1 0,1 4 0 15,-1-4-127-15,5 7-25 0,0 0-6 0</inkml:trace>
  <inkml:trace contextRef="#ctx0" brushRef="#br0" timeOffset="137159.5749">9462 13019 2019 0,'0'0'57'0,"-4"-4"13"0,-1 0-56 0,5 4-14 16,0-7 0-16,0 7 0 0,0 0 95 0,-4-4 16 16,0-4 3-16,4 8 1 0,0 0-64 0,0 0-13 15,0 0-2-15,0 0-1 0,0 0-44 0,8 15-9 16,-8-3-2-16,0 3 0 0,0 4 10 0,5 0 2 16,-1 4 0-16,0 3 0 0,-4 1 8 0,4 3-8 15,1-3 8-15,3 0-8 0,-4 3 8 0,5-7 0 16,-5 0 8-16,9-4-8 0,-9 0 0 0,5-4 0 15,-1-4 0-15,-3 0 0 0,3-3 11 0,-8-8-3 0,0 0 0 16,0 0 0-16,9 0 10 0,4-8 2 0,-1 1 0 16,-3-5 0-16,4 1-20 0,-5-8 0 0,1 0 0 0,-1-7 0 15,1-1 0-15,0-3 0 0,-5 3 0 0,4 0 0 16,-3 1 0-16,3-1 0 0,-4 4 0 0,1 4-9 16,-1 0 20-16,0 4 4 0,-4 4 1 0,5-1 0 15,-5 5-1-15,0 7 0 0,0 0 0 0,0 0 0 16,0 0-5-16,0 0-1 0,0 0 0 0,0 0 0 15,0 0-9-15,8 11 0 0,-4-3 0 0,1 7-11 16,-5-4 3-16,4 1 0 0,0-1 0 0,-4 4 0 16,4-3 8-16,1 3-12 0,3 0 12 0,1 0-12 15,-5 1 12-15,5-1-13 0,-1-4 5 0,1 1 8 16,4-1-9-16,-5 0 9 0,1 1 0 0,-1-5 0 16,5 1 0-16,-4 0 0 0,-1-1 0 0,1-3 0 0,3 4-10 15,-3-5 2-15,-5 1 0 0,5 0 0 0,-9-4 8 0,4 4 0 0,5-4 0 0,-1 0-8 31,1-4-20-31,-1 4-4 0,-8 0-1 0,9-4 0 0,-1 0 14 0,5 4 3 0,-4-3 1 0,-1-5 0 16,1 4-1-16,4-3 0 0,-5 3 0 0,1 0 0 31,4-4-38-31,-5 5-8 0,5-5-2 0,4-3 0 0,0 7-16 16,-4 0-3-16,4-4-1 0,0 1 0 0,0-5-3 0,-4 5-1 16,4 3 0-16,0-4 0 0,0 1 55 0,0-1 10 0,-4 1 3 0,0-1 0 15,0 0 20-15,-5 1 8 0,5-1 0 0,-4 4 0 0,4-7 13 16,-9 7 3-16,0-3 0 0,0-1 0 0,1 0 41 15,-5 5 9-15,0-5 2 0,-5 4 0 0,1 0 6 0,4 4 2 16,0 0 0-16,-8-3 0 0,-5-1-22 0,4 4-4 16,1-4-1-16,-1 4 0 0,-4 0-31 0,5 4-6 15,-5-4-2-15,4 4 0 0,1-1-18 0,-1 1 0 16,1 0 0-16,-1 4 0 0,1-1 0 0,3 5 0 16,-3-1 0-16,-1 0 0 0,5 1 0 0,4 3 0 15,0 4 0-15,0-4 0 0,0 0 16 0,0 1 0 16,4-1 0-16,5 4 0 0,-5-4 17 0,0 0 3 15,5 4 1-15,-5-4 0 0,9 4-29 0,-4-3-8 16,-5-1 0-16,9 0 0 0,0-4 8 0,-1 1 0 16,-3-1 0-16,4 0 0 0,0-3 3 0,-1-4 1 0,5 0 0 15,-4-1 0-15,0 1 0 0,0-4 0 0,0-4 0 0,0 1 0 16,-1-1 17-16,-3-4 4 0,4-3 1 0,-5-1 0 16,1 1-21-16,-1-4-4 0,-3 0-1 0,-10-4 0 15,5 0-20-15,-4 4-4 0,0-4 0 0,-9 0-1 16,0 0-7-16,5 0 0 0,-5 0-1 0,0 0 0 31,-4 0-1-31,4 3 0 0,-4-3 0 0,0 8 0 16,0-4-32-16,0 3-6 0,0 1-2 0,0 3 0 0,4 1-99 15,0 3-20-15,4 0-4 0,-3 0-1 0</inkml:trace>
  <inkml:trace contextRef="#ctx0" brushRef="#br0" timeOffset="137644.0016">10799 13064 2329 0,'0'0'51'0,"0"0"10"0,0 0 3 0,0 8 2 0,0-8-53 0,0 0-13 16,0 0 0-16,-8 4 0 0,4 0 55 0,-5-4 8 16,-8-4 1-16,4 0 1 0,0 0-52 0,0 4-13 15,1 0 0-15,-1-4 0 16,-4 4-23-16,0 0-7 0,4 8-2 0,0-4 0 0,9 7 11 0,-9 1 1 15,0-1 1-15,5 8 0 0,3 4 10 0,-3 0 9 16,3-1-13-16,1 5 5 0,4 0 8 0,-4 3 0 0,4-3 0 16,-4-1 0-16,-1-3 0 0,5 0 0 0,9-1 0 15,8-3 0-15,-4-3 0 0,0-5 9 0,4 0-9 0,0-3 0 16,0-8 16-16,4-4-3 0,-4-7-1 0,5-4 0 16,3-1 7-16,-3-10 1 0,-1-5 0 0,-4-3 0 15,-4-4-20-15,4-3 0 0,-4-5 0 0,0 0 0 31,-5 1-24-31,1-5-8 0,-5 5-1 0,0-1-1 0,5 1 34 0,-5-1 0 0,-8 1 0 0,0-1 0 16,4 4 29-16,-5 4 0 0,1 4 0 0,-4 4 0 16,-1 7 3-16,5 8 1 0,-1-4 0 0,-3 7 0 15,-5 9 3-15,5 3 0 0,8 0 0 0,-5 7 0 16,-3 1-28-16,3 7-8 0,1 0 0 0,0 8 0 16,4 0 0-16,-9 3 0 0,5 5 0 0,4-1-12 15,0 0 12-15,4 8 0 0,-4 0 0 0,5 0 0 16,-5 4 0-16,4 0-12 0,0 3 12 0,5 1-12 0,-5 0 12 15,-4-1 0-15,9 1 0 0,-5-4 0 16,4-1-42-16,1-3-2 0,-9 0-1 0,4-4-726 16,5-7-145-16</inkml:trace>
  <inkml:trace contextRef="#ctx0" brushRef="#br0" timeOffset="137940.9075">11376 12457 2581 0,'-30'34'56'0,"22"-15"12"0,4 0 3 0,8 4 2 0,4 7-58 0,-12 4-15 0,-4 0 0 0,8 4 0 15,4 4 8-15,-4 0-8 0,-9-4 11 0,1 4-11 16,-1 0 0-16,1-4 0 0,8-1 0 0,-5 1-9 15,-16 0-11-15,12 0-1 0,14 0-1 0,-1-3 0 16,0 3 13-16,-4-8 9 0,0-3-12 0,9-5 12 31,8 5-30-31,-9-8 1 0,-3 0 0 0,3-4 0 16,-3-4-30-16,-1-3-5 0,-4-8-2 0,0 0 0 0,0 0-40 0,8-11-8 16,14-8-2-16,-1-8-720 0</inkml:trace>
  <inkml:trace contextRef="#ctx0" brushRef="#br0" timeOffset="138159.6794">11633 12491 1646 0,'25'15'47'0,"-12"-3"9"0,-4 3-44 0,-5 4-12 0,-8 4 0 0,8-1 0 0,9 9 162 0,-9 3 30 15,-13-4 7-15,5 8 1 0,0-4-120 0,4 8-24 16,0 0-5-16,-4-4-1 0,-9 8-29 0,4-9-5 16,9 5-2-16,0 0 0 0,0 0-14 0,0 0 0 15,5-4 0-15,-1 3 0 0,4-3-16 0,-8 0 1 16,-12-3 0-16,7-5 0 15,5 0-77-15,0 1-16 0,-8-9-4 0,-1 1-876 16</inkml:trace>
  <inkml:trace contextRef="#ctx0" brushRef="#br0" timeOffset="138550.3491">11885 12104 2695 0,'34'11'76'0,"-34"-11"17"0,0 0-74 0,0 0-19 0,21 11 0 0,1 1 0 16,-1 3 49-16,0 0 7 0,-3 0 0 0,3 4 1 15,9 0-45-15,-9 4-12 0,-8 0 0 0,0 0 0 16,4 7 0-16,0-3 0 0,-4 3 0 0,0 4 0 0,-5 4 0 0,9 4 0 16,5-4 0-16,-5 4 0 0,-4-1 8 0,-1-3 0 15,1 4 0-15,9 4 0 0,-1-4 19 0,-8-1 3 16,-5 5 1-16,1 0 0 0,12-1-31 0,-8 1 0 16,-9-5 0-16,-4 9 0 0,5-5 0 0,3 5 0 15,-4-1 0-15,-8-3 0 0,-9-1 0 0,5-3 0 16,8 4 0-16,0-1 0 0,-5-3 0 0,-3-4 0 15,-1 4 0-15,1-4 0 0,8 0 0 0,-4-4 0 16,-9 0 0-16,0 0 0 16,0 0-21-16,0-3-7 0,0-8-2 0,1-1 0 15,-14-3-46-15,13-3-10 0,13-9-2 0,-4 1-1083 0</inkml:trace>
  <inkml:trace contextRef="#ctx0" brushRef="#br0" timeOffset="139429.4111">13269 12214 2217 0,'0'0'48'0,"0"0"11"0,-4 3 1 0,-4 1 4 0,8-4-52 0,-9 12-12 0,0-5 0 0,1 5 0 0,-5-1 13 0,4 0 0 0,1 1 0 0,-1 7 0 16,1-4-13-16,-5 8 0 0,4-4 0 0,-3 7 0 15,3 1-11-15,5 3 11 0,-5 8-10 0,-4 0 10 16,9 8 0-16,0-4 0 0,0 7 0 0,4-3 0 16,0 3 34-16,0 0 3 0,4 5 1 0,0-1 0 15,0 0-2-15,1 4-1 0,3-4 0 0,1 4 0 16,4-8-19-16,-5 5-4 0,-4-5-1 0,5-7 0 15,8-1-11-15,0-3 12 0,-4-3-12 0,4-1 12 16,0-4-12-16,0-3 0 0,0-4 0 0,1 3 0 16,3-7-11-16,-4 0-4 0,-4-4-1 0,4 1 0 31,-4-5-140-31,4-3-29 0,-4-1-6 0</inkml:trace>
  <inkml:trace contextRef="#ctx0" brushRef="#br0" timeOffset="140528.5707">13573 12677 1384 0,'0'0'39'0,"0"0"9"0,0 0-38 0,0 0-10 0,0 0 0 0,0 0 0 15,0 0 159-15,0 0 29 0,0 0 7 0,0 0 1 16,0 0-111-16,-5-8-21 0,5 1-5 0,0 7-1 0,0 0-38 0,5-8-7 16,-5 8-1-16,0 0-1 0,4-7 14 0,5 3 3 15,-9 4 1-15,4-4 0 0,4-4 15 0,1 8 2 16,4-3 1-16,0-1 0 0,-5 0-3 0,1 4-1 15,8 0 0-15,-4-4 0 0,-1 4-27 0,1 0-6 16,4 0-1-16,-4 4 0 0,0 0-9 0,0-4 0 16,0 4 0-16,-1-1 8 0,-3 1-16 0,-1 4-4 15,1-4-1-15,0 3 0 16,-1 1-25-16,1-1-5 0,-1 5-1 0,1-5 0 16,-5 5-4-16,0-5 0 0,1 5-1 0,-1 3 0 15,-4-4 18-15,0-3 4 0,-4 7 1 0,-1-3 0 0,1-1 13 0,0 0 2 0,-5 1 1 16,-4-1 0-16,5 1 10 0,-1-5-10 0,1 1 10 0,-1-1-10 15,1 5 10-15,-5-5 9 0,0 1-1 0,4-4-8 16,1 0 17-16,-5-1-3 0,5 1-1 0,-1 0 0 16,9-4 11-16,-9 0 1 0,5 0 1 0,4 0 0 15,0 0-2-15,0 0-1 0,0 0 0 0,0 0 0 16,0 0-11-16,0 0-3 0,0 0 0 0,0 0 0 16,0 0-9-16,0 0 0 0,4-4 0 0,9 4 0 15,0 0 0-15,0 0 0 0,0 4 0 0,-5-4 0 16,5 8 0-16,-4-5-11 0,3 1 1 0,6 4 0 15,-1-1 10-15,0 1 0 0,4 0 0 0,-4 3 0 16,-4-4-10-16,4 5-6 0,-4-5-2 0,4 5 0 16,-4-5 18-16,0 5-8 0,0-1 8 0,-5 1 0 15,1-5 0-15,-5 5 0 0,4-1 0 0,-8 0 0 16,-4 5 0-16,0-5 0 0,4 0 0 0,-9 8 0 16,1-3 0-16,-5-5 0 0,0 4 0 0,0-3 0 0,-8 3 12 0,0 0 5 15,-1-4 2-15,1 5 0 0,-1-5-19 0,1 4 0 16,-5-3 0-16,1-1 0 0,-1-3 0 0,5-1 0 15,4 1 0-15,0-4 0 16,-5 3-16-16,5-7-9 0,0 0-3 0,4 0 0 16,0-4-35-16,1 1-7 0,3-5-2 0,1-3-591 15,-1-1-118-15</inkml:trace>
  <inkml:trace contextRef="#ctx0" brushRef="#br0" timeOffset="140926.1881">14043 12096 2516 0,'0'0'56'0,"0"0"11"0,0 0 2 0,0 0 1 0,0 0-56 0,4 11-14 0,-4-11 0 0,0 0 0 0,0 0 16 0,-4 8 0 16,4-8 0-16,0 0 0 0,0 0-16 0,-4 11-16 15,4-11 3-15,0 0 1 16,0 0-26-16,0 8-5 0,-5 3-1 0,5-3 0 0,0 0 34 0,5 3 10 16,-5-3 0-16,4 3 0 0,0-3 20 0,0 3 12 15,-4-4 1-15,5 5 1 0,3-5-18 0,-4 5-3 16,1-1-1-16,3-3 0 0,1 3-3 0,-1-3-1 0,1-1 0 0,4 1 0 16,-5 0-8-16,5-1 8 0,0-3-8 0,0 4 8 15,0-1-8-15,-5-3 12 0,5 0-12 0,0 3 12 16,-5-3-12-16,5 0 0 0,-4 0 0 0,-1 0 8 15,1-1-8-15,4-3 0 0,-1 0 0 0,-12 0 0 16,0 0 0-16,13 0-11 0,0 0 3 0,-4 0 0 31,-9 0-34-31,0 0-6 0,12-3-2 0,1-5-682 0,-4-3-137 0</inkml:trace>
  <inkml:trace contextRef="#ctx0" brushRef="#br0" timeOffset="141098.1701">14380 11940 2221 0,'-8'19'63'0,"8"-19"13"0,-4 15-60 0,4 4-16 0,0 4 0 0,-5-4 0 15,1 12 86-15,-5-1 14 0,5 0 4 0,-4 1 0 0,3 7-76 0,1-4-14 16,-4 0-3-16,3 4-1 0,1-4-10 0,0 0 0 16,4 4 0-16,0 0 8 0,-5 4-22 0,5 0-5 15,0-4-1-15,0 4 0 16,5-1-170-16,-1 1-34 0,5-4-8 0</inkml:trace>
  <inkml:trace contextRef="#ctx0" brushRef="#br0" timeOffset="141723.1462">14658 12973 2818 0,'0'0'80'0,"-4"8"17"0,4-8-77 0,-4 11-20 0,-1 1 0 0,1-5 0 16,-4 8 55-16,-1-3 7 0,5 3 2 0,-9 4 0 15,0 0-52-15,0 0-12 0,0 8 0 0,1-5 0 32,3 9-23-32,1-1-7 0,-1 1-2 0,0 3 0 0,1 0 77 0,4 0 15 0,-1 4 4 0,1-8 0 31,0-3-103-31,4 3-20 0,0-3-4 0,4 0-1 0,0-8 77 0,1-4 15 0,3 0 4 0,-4-4 0 15,5-3-32-15,0 0 0 0,-1-8 0 0,5-8 0 16,4 0 0-16,-4-3 0 0,0-4 0 0,-1 0 0 16,-3-8-20-16,0-4-9 0,-1 1-3 0,1-5 0 15,-1 1 20-15,1-1 3 0,-1-3 1 0,1 0 0 0,-5 8 8 16,0-1 0-16,1 4 0 0,-1 0 0 0,-4 4 0 0,4 4 11 16,-4 4-3-16,0-1 0 0,0 5-8 15,0 7 0-15,0 0 0 0,0 0 0 16,0 0 0-16,0 11 0 0,0-3 0 0,0 7 0 0,0 0 0 15,4 0-14-15,-4 1 3 0,5-1 1 0,3 4 0 0,-3-4 0 16,3 0 0-16,5-3 0 16,-5 3-27-16,1 0-6 0,4-4-1 0,0 1 0 15,-1-5 28-15,6 1 6 0,-6-1 1 0,5-3 0 0,-4-4 9 0,4 0 0 16,0-4-9-16,-4 1 9 0,0-1 0 0,0-4 0 0,4 1 0 16,-4-5 0-16,4-3 0 0,-4 4 0 0,-5-4 0 0,1-1 0 15,4 1 0-15,-5-4 0 0,1 4 0 0,-5 0 0 16,0 0 10-16,1-1 0 0,-5 5 0 0,4 0 0 15,-8-1 18-15,4 5 3 0,0 7 1 0,0 0 0 16,0 0-20-16,0 0-3 0,0 0-1 0,0 7 0 16,0 1-8-16,0-1-11 0,0 5 3 0,0-1 0 15,4 1 8-15,-4 3 0 0,4 0 0 0,0-4 0 32,5 1-44-32,-1 3-6 0,1-7-2 0,0 3 0 15,-9 4-91-15,8-3-18 0,1-5-4 0,-1 1-485 0,5-4-97 0</inkml:trace>
  <inkml:trace contextRef="#ctx0" brushRef="#br0" timeOffset="142051.3101">15291 12996 2408 0,'0'0'53'0,"-5"8"11"0,1-1 3 0,0 5 0 0,0-1-54 0,-5 4-13 16,0 0 0-16,1 1 0 0,4 3 17 0,-1 3 1 15,-3-3 0-15,4 4 0 0,8 0-18 0,-4 4 10 16,0-5-10-16,0 5 8 0,4 3-8 0,5-3 0 16,3-4 0-16,-3 3 0 0,8-3 10 0,0 0 0 15,0-4 0-15,-4 0 0 0,4-4 42 0,5 4 8 16,-5-8 1-16,0 1 1 0,0-5-5 0,-4 1-1 16,4-4 0-16,0-4 0 0,-4-4-38 0,-1 0-8 15,1-3-2-15,-4-1 0 0,4-3 3 0,-5-5 0 16,-4 1 0-16,-4-8 0 0,0 4-11 0,0-3 0 15,-4-1 0-15,-4 0 0 0,3-3 0 0,-7 3-9 0,-1-4 9 16,0 1-13-16,0-1 1 0,-4 4 0 0,0 0 0 0,-4 4 0 31,-1 4-44-31,-3 0-8 0,3-4-1 0,1 8-1 16,-1-1-117-16,5 5-23 0,0-1-5 0,4 4-781 0</inkml:trace>
  <inkml:trace contextRef="#ctx0" brushRef="#br0" timeOffset="142535.7362">15735 13159 2098 0,'13'8'60'0,"-9"-4"12"0,-4 0-58 0,0-4-14 0,0 0 0 0,0 0 0 0,0 0 148 0,-13 0 26 16,0 0 6-16,-4 0 0 0,5 0-126 0,-1 0-26 15,-4 0-4-15,4 0-2 0,-4 0-22 0,0 3 0 16,0 5-10-16,4-4 10 0,0 3-20 0,0 5 2 15,5-1 1-15,-1 4 0 0,5 1 17 0,-1-1 17 16,1 4-3-16,4 0-1 0,-4 0-13 0,0 0 0 16,4 0 0-16,4 0 0 0,0-4 9 0,0 4-1 15,1-4 0-15,-1 0 0 0,5-3-8 0,-1-1 0 16,-4-3 0-16,9-1 8 0,-4 1 2 0,4-4 0 16,-1-4 0-16,1-8 0 0,0 0-2 0,4-7 0 15,-4 0 0-15,0-4 0 0,4-8-8 0,-4-3 0 0,8-4 0 16,-8-4-11-16,-5 0 11 0,1-4-8 0,-1-7 8 0,-3 3-8 15,3-3 8-15,-3-1 0 0,-1 1 0 0,0 0-8 16,-4-4 8-16,0 3 8 0,0 1-8 0,0 3 11 16,0 4-3-16,0 8 0 0,0 0 0 0,-4 7 0 15,0 1 0-15,-1 7 0 0,5 4 0 0,-4 3 0 16,0 9-8-16,-5 6 0 0,9-3 0 0,-4 8 0 16,0 7 0-16,-1 4-12 0,1 11 2 0,0 1 1 15,4 7 9-15,0 4-13 0,0-1 5 0,4 9 8 16,0 3 0-16,1 4 0 0,3-4 0 0,-4 8 0 15,1-4 0-15,-1 4 0 0,0-4 0 0,5-8 0 16,4 0 0-16,-5 1 0 0,9-5 0 0,-4-3 0 16,9-4-132-16,-5-4-18 0,0-3-4 15,0-5-938-15</inkml:trace>
  <inkml:trace contextRef="#ctx0" brushRef="#br0" timeOffset="142833.8787">16423 12521 2807 0,'-9'27'80'0,"5"-12"16"0,0 0-76 0,4 4-20 0,-9 0 0 0,5 4 0 15,4 4 35-15,-8 3 3 0,-1 0 1 0,0 1 0 16,5 3-39-16,-4-4 0 0,-5 5 0 0,4 3 0 31,1-4-31-31,-1 4-1 0,5 0 0 0,0 3 0 16,-1 5-7-16,1-4-1 0,4 3-1 0,-4-3 0 0,4 0 41 0,0-8 0 0,0 0 0 0,8 0 0 15,-8-7 0-15,5 0 0 0,-1-5 0 0,-4-3-8 32,4-3-89-32,0-5-18 0,-4-3-3 0,0-8-1 15,0 0-79-15,13-12-16 0,-4-7-3 0,4-7-1 0</inkml:trace>
  <inkml:trace contextRef="#ctx0" brushRef="#br0" timeOffset="143037.0945">16594 12734 2073 0,'0'0'45'0,"4"-8"10"0,1-3 1 0,3 3 4 16,-8 8-48-16,0 0-12 0,0 0 0 0,0 0 0 0,0 0 107 0,4 12 19 15,1-1 4-15,-5 8 1 0,-5 0-67 0,5 8-12 16,-4 3-4-16,4 4 0 0,-8 4-32 0,3 0-6 16,5 8-2-16,-8-1 0 0,8 9-8 0,-5-5 8 15,1 0-8-15,0 1 8 0,0 3-8 0,-1-7 0 16,5-5 0-16,0 1 0 0,-4-4 0 0,4 0 0 15,-4-8-11-15,4 1 11 16,4-5-48-16,-4-3-4 0,0-4 0 0,0-4-1 16,4 1-126-16,-4-9-25 0,0-7-4 0,9 4-2 0</inkml:trace>
  <inkml:trace contextRef="#ctx0" brushRef="#br0" timeOffset="143396.4425">16701 12035 2848 0,'0'0'81'0,"0"0"17"0,8 12-78 0,-3-1-20 0,3 0 0 0,-4 1 0 15,5 3 48-15,-5 0 7 0,5 4 1 0,-5 0 0 16,0 0-45-16,1 0-11 0,3 4 0 0,-4 0 0 15,5-1 0-15,0 9 0 0,-5-1 0 0,0 4 0 16,5-3-24 0,3 7-6-16,-3 4-2 0,0-1 0 0,-1 1 32 0,1 0 0 0,-1 3 0 0,5 1 0 15,0 3 20-15,-5-3 9 0,5 0 3 0,0-1 0 0,-4 1-32 16,-1-1 0-16,1 5 0 0,-1-1 0 16,1 0-20-16,-5 1-9 0,-4 3-3 0,-4-4 0 15,4 1 0-15,-5-1-1 0,-3 0 0 0,-1-3 0 16,1 0-25-16,-5-5-5 0,0 1-1 0,-4 0 0 15,0-4-7-15,0 4-1 0,0-4-1 0,0-4 0 16,0 0-10-16,0-7-1 0,4-5-1 0,-4 1-523 16,4-8-104-16</inkml:trace>
  <inkml:trace contextRef="#ctx0" brushRef="#br0" timeOffset="143741.6711">17427 12347 2530 0,'0'0'56'0,"-8"7"11"0,-1 1 2 0,-4 3 3 0,1 4-58 0,-1 1-14 0,0 3 0 0,-4 3 0 15,4 1 9-15,-4 8-1 0,0-5 0 0,4 8 0 16,0 0-8-16,0 1 0 0,9 3 0 0,-4 3 0 16,-1-3 0-16,5 8 0 15,4 3 0-15,0-3 0 0,4 7 0 0,0 0 13 0,1 4 0 0,3 4 0 0,1 0 23 0,-1 0 5 16,5-4 1-16,0 0 0 0,0-4-24 0,-5 0-5 16,5-8-1-16,4 1 0 0,0 0-12 0,0-5-16 15,0-6 3-15,0-1 1 16,1 0-104-16,-1-8-20 0,0 1-4 0,0-4-588 15,0-4-119-15</inkml:trace>
  <inkml:trace contextRef="#ctx0" brushRef="#br0" timeOffset="144366.7371">17790 12848 2790 0,'0'0'61'0,"0"0"13"0,0 0 2 0,0 0 3 0,0 0-63 0,0 0-16 0,13 0 0 0,-4 0 0 16,-9 0 42-16,8 0 6 0,5-4 0 0,-13 4 1 15,13-4-34-15,-4 1-7 0,-1-5-8 0,1 4 11 16,4 0-11-16,-5 1 0 0,-8 3-10 0,9 0 10 15,-1 0 0-15,5 3 0 0,-4 1 0 0,-1 0 0 16,-8-4 0-16,9 8-16 0,-1-1 5 0,-8-7 1 16,9 8-17-16,4-1-3 0,-1-3-1 0,-3 0 0 0,4 4 31 0,0-5 0 15,-5 1 13-15,5 0-4 16,0 0-32-16,-5 0-6 0,-8-4-2 0,0 0 0 16,0 0-110-16,9 3-23 0,-9-3-4 0,8 0 0 15,-8 0-25-15,0 0-5 0,0 0-1 0,0 0 0 16,-4 12 105-16,-4 3 21 0,3-7 4 0,-3 7 1 0,-1-4 54 0,1 4 14 15,-5 0 0-15,4 1 0 0,-4-5 83 0,1 4 19 16,-1 0 4-16,-4-3 1 0,4 3-34 0,-4 0-6 16,8-3-2-16,-4-1 0 0,1 0-25 0,-1-3-4 15,4 0-2-15,-4-1 0 0,5 1-5 0,-1 3-1 16,1 1 0-16,4-1 0 0,4-3-28 0,0-1 0 16,0 5-11-16,0-1 11 0,8-3 24 0,-4-5 12 0,5 5 2 0,4 0 1 15,-5-5 2-15,9 9 1 0,0-5 0 0,1 1 0 16,3 0-5-16,-4-5-1 15,4 5 0-15,-4 0 0 0,5-1-22 0,-5 1-5 0,0-1-1 16,0 1 0-16,0 0-8 0,-4-1 8 0,4 1-8 0,-4-1 8 16,-9 1 0-16,5-1 0 0,-1 1 0 0,1 0 0 15,-5 3-8-15,-4-11 0 0,0 8 0 0,-4 3-11 16,4-3 3-16,-4 3 0 0,-9 0 0 0,0 1 0 16,0-1 8-16,0 1 0 0,-4-1 0 0,-4 0 0 15,-1-3-18-15,1 3-2 0,0 1 0 0,-5-1 0 16,0-3-10-1,1-1-2-15,8-3-1 0,-5 0-651 0,5-4-129 0</inkml:trace>
  <inkml:trace contextRef="#ctx0" brushRef="#br0" timeOffset="144864.1567">18218 12054 2516 0,'0'0'56'0,"-4"12"11"0,-1-5 2 0,5-7 1 0,-8 8-56 0,-1-1-14 0,1-3 0 0,-1 4 0 15,5-4 12-15,4-4 0 0,-9 3 0 0,1 1 0 16,8-4-12-16,0 0-10 0,0 0 2 0,0 0 0 15,0 0-4-15,-9 0 0 0,9 0 0 0,0 0 0 16,0 0 12-16,0 0 0 0,0 0 0 0,0 0 0 16,0 0 0-16,0 0 11 0,0 0-3 0,9 8 0 15,-1-1 7-15,5 1 1 0,-4 0 0 0,3-5 0 16,1 1-8-16,0-4 0 0,4 0-8 0,0-4 12 16,0 4 15-16,0 0 2 0,1-3 1 0,-1-1 0 31,0 4-49-31,0-4-9 0,-4 4-3 0,-13 0 0 0,0 0 8 0,12 0 2 0,-12 0 0 0,0 0 0 0,0 0 5 0,0 0 0 0,0 0 1 0,5 11 0 15,-10-3 15-15,-3 3 0 0,4-3 0 0,-1 0 0 16,-3 7 8-16,-5-4 5 0,0 4 1 0,5 0 0 16,-5 1-14-16,4-1 0 0,-4 4 0 0,1 0 0 15,3-4 0-15,-4 4-12 0,0 0 12 0,5 0-13 16,-1 0 29-16,1 0 5 0,-1-4 2 0,5 0 0 16,-5 1-11-16,5-1-3 0,0-4 0 0,4-11 0 15,0 15 19-15,0-15 3 0,8 8 1 0,1 3 0 16,0-7-68-16,8 0-12 0,-5-4-4 0,10 0 0 15,-5 0-117-15,4-4-24 0,5 0-5 0</inkml:trace>
  <inkml:trace contextRef="#ctx0" brushRef="#br0" timeOffset="145849.659">18312 13418 2566 0,'0'0'56'0,"0"0"12"0,0 0 3 0,0 0 1 0,0 0-57 0,0-8-15 0,0-7 0 0,0 3 0 16,0-7 87-16,8 8 14 0,-3-4 3 0,-1 0 1 16,0 3-77-16,0-3-15 0,5 8-3 0,0-1-1 15,-1 0-9-15,-8 8 0 0,0 0 0 0,9 0 0 16,3 8 0-16,-3 0 0 0,0-1 0 0,-1 5 0 15,-4 3 0-15,1 0 0 0,-5 4 0 0,4 0 0 16,0 0 0-16,0 4 0 0,5-4-9 0,-5 0 9 16,1 0 0-16,3-4 0 0,1 0 0 0,8-4 9 15,-4-3-9-15,4 0 0 0,-4-1 0 0,-1-7 0 16,10 0 0-16,-5-7 0 0,0 3 0 0,0-8 0 16,4-3 0-16,-4-4 0 0,1 0 0 0,-1-4 0 15,0-3 0-15,-4-1 0 0,4-7 0 0,-5 8 0 16,1-5 0-16,-4 1 0 0,4 3 0 0,-5 4 0 15,1 1 0-15,-5 3 0 0,0 3 0 0,1 5 0 0,-1 0 0 16,-4 3 0-16,0 8 0 0,0 0 0 0,0 0 0 0,0 0 0 16,0 0 0-16,0 0 0 0,0 0 0 0,-4 19-12 15,4 0 4-15,-5 4 8 0,5-4-9 0,0 0 9 16,0 0 0-16,0-4 0 16,5 4-31-16,-1-4 1 0,-4 0 0 0,4 1 0 0,5-9 30 0,-5 5 0 15,4 3 0-15,-3-8 0 0,3 1-12 0,-8-8 3 16,9 7 1-16,4-7 0 0,-5 4 8 0,5-4 0 15,0-4 0-15,0 4 0 0,-5-7-15 0,5-1 3 16,-4 1 0-16,-1-1 0 0,5-3 12 0,0-1 0 16,0 5-10-16,-5-5 10 0,1 1-11 0,-1 0 3 15,1 3 0-15,-1 0 0 16,-8 8-21-16,0 0-4 0,5-7-1 0,-5 7 0 0,0 0 34 0,0 0 0 16,0 0 0-16,0 0 0 0,0 0 0 0,0 0 0 15,8 7 0-15,-8-7 0 0,9 8-17 0,-1 3 3 0,-4 1 1 0,1-1 0 16,-1 1 3-16,5 3 1 0,-1-4 0 0,5-3 0 31,0 3-17-31,4 0-3 0,0-3-1 0,0 0 0 0,4-5 11 0,-3 5 3 0,-6-8 0 0,5 0 0 16,1 0-2-16,-6-8 0 0,5 5 0 0,-4-5 0 15,0-3 7-15,-4-5 2 0,3 5 0 0,-3-8 0 16,-5 4-19 0,5-4-4-16,-1 0-1 0,-3 0 0 0,-1-4 17 0,-4 0 3 0,0 1 1 0,0 3 0 15,0 0 12-15,-4 3 0 0,-1 5 0 0,1 0 0 16,0-5 0-16,0 9 8 0,-5 3 0 0,-4-4-8 15,5 8 22-15,8 0-2 0,-9 4-1 0,-4 4 0 16,0-1 10-16,5 5 3 0,-1-1 0 0,5 4 0 0,0 1 16 16,0 3 3-16,-5 0 1 0,5 7 0 0,4 1-34 15,-5-1-6 1,5 1-2-16,0 0 0 0,0-1 3 0,0 4 1 0,5-3 0 0,3 0 0 0,-3-1 27 16,3-3 6-16,5-4 1 0,0 0 0 0,0-8 6 0,4 1 2 15,-5-5 0-15,6-3 0 0,-6-4-34 0,5-4-6 16,-4 1-2-16,0-5 0 0,0 0-14 0,0-3 0 15,-5 0 8-15,1-5-8 0,-1 1 0 0,-3-4 9 16,-1 0-9-16,-4-4 8 0,0 4-8 0,-4-7 0 0,-1-1-10 16,-3 1 10-16,-1-5-12 0,-4 5 3 0,1 3 1 15,-1-4 0 1,0 1-35-16,0 3-6 0,0 4-2 0,-4 4 0 16,0 0-78-16,4 3-16 0,1 1-3 0,-1-1-1 15,8 9-35-15,-3-5-6 0,4 4-2 0,4 4 0 0</inkml:trace>
  <inkml:trace contextRef="#ctx0" brushRef="#br0" timeOffset="146329.0657">19803 13232 2516 0,'0'0'56'0,"9"0"11"0,-9 0 2 0,0 0 1 0,0 0-56 0,4-4-14 0,-4-4 0 0,-4 1 0 15,-5 3 24-15,-4-4 3 0,-4 1 0 0,0-1 0 16,4-7-27-16,-4 7-9 0,4 1 0 0,-8-1 0 15,4 0 0-15,-4 8 0 0,4-3 0 0,-5 3 0 0,5 0 19 0,0 0 4 16,0 3 1-16,0 1 0 0,0 4 20 0,0 3 4 16,8 1 1-16,-4 3 0 0,5 0-16 0,-1 4-4 15,5 4 0-15,0-4 0 0,-1 4-20 0,5-1 0 16,-4 1 0-16,4 4-8 0,4-1 8 0,1 1-8 31,-1-4 8-31,4-1-8 0,1-3 0 0,0 0 0 0,3-3 0 16,1-1 0-16,0-4 8 0,4-3 8 0,0-1-8 0,0-7 11 15,-4-3-1-15,8-9 0 0,5 1 0 0,-5-4 0 16,-3-8-10-16,-1-8 0 0,-5 1 0 0,6-8-11 0,3-4 0 16,-4-3 0-16,0-8 0 0,-4 3 0 0,0-3 11 0,0 4-12 15,-5-8 12-15,1 3-12 0,-1-2 20 0,-3 2 4 16,-5 1 1-16,4 4 0 0,0 7 3 0,-4-4 0 16,-4 8 0-16,4 0 0 0,-4 12 9 0,-1 3 3 15,1 4 0-15,0 4 0 0,-1 7-28 0,1 8 0 16,4 0-14-16,-4 8 5 0,0 3 1 0,-1 8 0 15,-3 0 0-15,8 8 0 0,0 7 0 0,0 0 0 16,-4 8 0-16,8 4 0 0,0-1 0 0,0 5 0 16,1 3 0-16,-1 0 0 0,4 0 8 0,1 4 0 0,-5 0 0 15,5 0 0-15,-5 0-15 0,5-4-1 0,-1-3 0 16,1-5 0 0,4 1-40-16,-5-5-8 0,1-3-1 0,-1-3-718 0,5-5-143 15</inkml:trace>
  <inkml:trace contextRef="#ctx0" brushRef="#br0" timeOffset="146610.3498">20483 12685 2743 0,'0'22'60'0,"0"-22"13"0,0 0 3 0,-5 12 0 0,5-1-60 0,0 4-16 0,-4 1 0 0,0 3 0 0,4-4 13 0,0 4 0 16,-9 0 0-16,5 4 0 0,0-1-26 0,-5 1-6 15,5 0-1-15,-5 4 0 16,1 3-14-16,-1 8-3 0,1-4-1 0,-1 4 0 0,9 4 26 0,0-4 12 16,-8 0-12-16,3-4 12 0,5 0 0 0,0-3 0 15,-4-5 0-15,4-3 0 16,4 0-49-16,1-8-3 0,-5 0 0 0,4-4 0 15,-4-11-133-15,13 0-27 0,-5-3-6 0</inkml:trace>
  <inkml:trace contextRef="#ctx0" brushRef="#br0" timeOffset="146830.531">20649 12734 2602 0,'5'23'57'0,"-1"-16"12"0,-4 5 3 0,4 3 1 0,-4-4-58 0,4 8-15 0,-4 0 0 0,5 4 0 16,-1 4 35-16,-4-1 4 0,4 5 1 0,-4 3 0 15,0 0-40-15,0 0 0 0,0 0 0 0,0 4 0 32,0 4-32-32,5 0-4 0,-5-4 0 0,4 0-1 0,0-4 4 15,-4 0 1-15,0-3 0 0,0-1 0 0,4-3-106 0,-4-5-21 16,5 1-4-16,-1-4-475 0,0 0-95 0</inkml:trace>
  <inkml:trace contextRef="#ctx0" brushRef="#br0" timeOffset="147189.9561">20671 12111 2456 0,'0'0'70'0,"0"0"14"0,0 0-67 0,4 8-17 16,-4-8 0-16,13 4 0 0,-5-1 97 0,1 5 16 16,4-4 3-16,-5 3 1 0,1 5-84 0,4-1-17 0,-5 1-3 0,1-1-1 15,4 4 16-15,-1 0 4 0,1 8 0 0,-4 0 0 16,8 3-32-16,-4 5 0 0,4-1 0 0,-4 4 0 16,-5 4 11-16,9 8 5 0,-4-4 2 0,8 3 0 15,-8 1-2-15,4 3-1 0,0-3 0 0,0 3 0 16,-8 1-15-16,4-1 0 0,-9-3 8 0,9 7-8 15,0 4 0-15,-5 0 11 0,-3 3-11 0,-1 1 10 16,-4 0-10-16,0 0 0 0,-9-1 0 0,5 1-11 16,-5 0-5-16,1-4-2 0,-5 4 0 0,0-4 0 15,0 0 2-15,1-4 0 0,-5 0 0 0,4 0 0 16,-4-7-89 0,0-1-18-16,-1-3-3 0,-3-4-1056 0</inkml:trace>
  <inkml:trace contextRef="#ctx0" brushRef="#br0" timeOffset="148953.7941">21577 12259 1575 0,'0'0'44'0,"-9"8"11"0,9-8-44 0,-4 15-11 0,0-7 0 0,-1 7 0 16,-3-4 112-16,-1 1 21 0,1-1 4 0,3 4 1 0,-3 4-86 16,4-4-16-16,-5 4-4 0,0 4-1 0,1 0-31 0,4 4 0 15,-5-1 0-15,1 5 0 0,-1 3 0 0,5 0 8 16,-1-4-8-16,1 8 0 0,0 0 43 0,0 0 2 15,-1 0 1-15,5 4 0 0,5 0 7 0,-5 3 2 16,4 1 0-16,0 3 0 0,5 4-23 0,-1-7-4 16,1 3 0-16,-1-3-1 0,5 0-15 0,0-5-2 15,0 1-1-15,4-4 0 0,0-4-20 0,0 0-4 16,0-7-1-16,0 0 0 16,0-1-55-16,0-7-11 0,5 0-2 0,-5-7-627 0,0 3-125 15</inkml:trace>
  <inkml:trace contextRef="#ctx0" brushRef="#br0" timeOffset="149860.8395">21995 12575 1098 0,'-12'11'24'0,"12"-11"4"0,-5 4 2 0,-3 3 2 0,-1-7-32 0,5 4 0 0,-5 0 0 0,9-4 0 16,-12 0 161-16,3-4 27 0,9 4 4 0,0 0 2 16,-4-4-70-16,4 4-15 0,0 0-2 0,0 0-1 15,0 0-42-15,0 0-8 0,0-7-1 0,0 7-1 16,0-8-18-16,0 8-3 0,0 0-1 0,4-4 0 16,5-3-32-16,-9 7 0 0,0 0 0 0,12-4 0 15,-3 4 0-15,4 0 0 0,0 0 0 0,-5 0 0 16,5 4-12-16,0 0-10 0,0-1-2 0,-1 1 0 0,-3 0 4 0,4 0 0 15,-5 3 0-15,-8-7 0 16,13 4-32-16,-4 4-5 0,-1 3-2 0,-3 0 0 16,-1-3-53-16,-4 3-12 0,0 5-1 0,-4-1-1 15,-1 4 2-15,-3-4 1 0,3-4 0 0,-3 8 0 0,-5-3 92 0,5-1 19 16,-5 0 3-16,4 0 1 0,-4 0 64 0,1-3 12 16,3 3 4-16,0-4 0 0,1-3 23 0,-1 3 5 15,-3-7 0-15,3 4 1 0,5-1-12 0,4-7-2 16,0 0-1-16,0 0 0 0,-9 4-43 0,9-4-9 15,0 0-2-15,0 0 0 0,0 0-15 0,0 0-3 0,0 0-1 16,0 0 0-16,4-7-13 0,1 3-12 0,3-4 3 0,-3 4 0 16,3 1 0-16,1-1 0 0,-1 0 0 0,1 0 0 15,-9 4-1-15,8 0 0 0,5 0 0 0,0 4 0 16,0-4 0-16,0 4 0 0,-5 0 0 0,1-1 0 31,-1 5-1-31,5 0 0 0,-9-1 0 0,5 5 0 0,-1-1 11 0,-3 0-10 0,3 1 10 16,-4 3-10-16,1 0 10 0,-5 0 0 0,0 0 0 0,0 4-8 15,0-3 8-15,0 3 16 0,-5-4-4 0,1 0-1 16,0 0 13-16,0 4 2 0,-5-4 1 0,1 1 0 16,-5-1-11-16,0 0-1 0,0 4-1 0,-4-4 0 15,-4-3-5-15,4-1-1 0,-1 4 0 0,1-3 0 16,-4-5-8-16,4 5 0 0,0-9 0 0,0 1 0 16,0 0 0-16,0-4 0 0,4-4 0 0,0 4 0 15,4-7 0-15,-3 3 0 0,-1-4-8 0,4 1 8 31,1-5-129-31,3-3-22 0,-3-4-4 0,3 0-705 0</inkml:trace>
  <inkml:trace contextRef="#ctx0" brushRef="#br0" timeOffset="150706.2445">22286 12442 2516 0,'0'0'56'16,"0"0"11"-16,9 11 2 0,-5 0 1 0,-4 1-56 0,0 3-14 0,13 0 0 0,-9 0 0 0,-4 4 15 0,-4 0 0 16,8 0 0-16,-4 0 0 0,0 4-15 0,0-4 0 15,0 0 0-15,-4 0 0 0,-1 0-13 0,1 4-9 16,4-4-2-16,0-4 0 0,0 4 24 0,0-4 0 16,0 0 0-16,-4 1 0 0,0-1 0 0,4-4 0 15,4-3-9-15,4-1 9 0,5 1 0 0,-4-4 9 16,-9-4-1-16,8 0 0 0,5-4 5 0,0 4 1 0,-5-8 0 0,5 1 0 15,0-5-14-15,4-3 0 0,0 0 0 16,0-4 0-16,-4-4-8 0,0 0 8 0,4-3-12 0,-4 3 12 16,0 0 0-16,0 0 0 0,-1-3 0 0,1 7 0 15,0-8 0-15,0 12 0 0,-5 0 0 0,-3 0 0 16,8 3 0-16,-9 1 11 0,0 7 0 0,0 0 0 16,-4 4-2-16,0 0 0 0,0 0 0 0,0 0 0 15,0 0-9-15,9 12 0 0,-1 3 0 16,-3 0 0-16,-5-3 0 0,4-1 0 0,0 4 0 0,1 0 0 31,-1 0-26-31,0 1-4 0,-4-1-1 0,4 0 0 16,1-4-13-16,-1 1-4 0,0-1 0 0,0-3 0 0,1 3 36 0,-5-11 12 0,8 8-9 0,-3-1 9 15,-5-7 0-15,8 8 0 0,-8-8 12 0,0 0-4 16,9 0 3-16,3 0 1 0,-3-4 0 0,0 0 0 16,-1-3-12-16,1 3-9 0,-1-4 9 0,1 1-13 0,-5-5-8 0,5 5-2 15,-1-5 0-15,-4 5 0 16,5-5-21-16,-5 5-4 0,5-1 0 0,-1 1-1 15,-3-1 1-15,-5 8 1 0,0 0 0 0,8-8 0 0,1 1 23 0,-1-1 5 16,-8 8 1-16,9-4 0 0,-1 1 18 0,5-1-10 16,-4 4 10-16,-1 0-8 0,1-4 8 0,-9 4 0 15,8 0 8-15,-8 0-8 0,13-4 22 0,-4 4 0 16,-9 0 0-16,8-3 0 0,1-5 10 0,-5 4 3 16,-8 4 0-16,4-4 0 0,4-3-1 0,-4 3 0 15,0 4 0-15,0 0 0 0,-9-4-10 0,9 4-3 0,0 0 0 16,-8 4 0-16,-1 0-6 0,1 3-2 0,-1 1 0 15,1 3 0-15,-1-3 5 0,5 3 1 0,-5-3 0 0,5 7 0 16,-4-4 11-16,8 5 2 0,-5-1 1 16,5-4 0-16,0 4-20 0,5 1-4 0,-5-5-1 15,8 0 0-15,-8 1 13 0,9 3 3 0,-1-4 0 0,1 1 0 16,4-5 1-16,-1 5 1 0,-3-5 0 0,8 1 0 16,0 0-3-16,0-5-1 0,0 1 0 0,0 0 0 15,0-4 11-15,5 0 3 0,-1 0 0 0,-4-4 0 16,5 0-12-16,-5-3-3 0,0-1 0 0,0 4 0 15,0-7-5-15,-4 0 0 0,0-1-1 0,0-3 0 16,-1 4-15-16,-3-5 0 0,-5 5 0 0,5-4 0 16,-5-4 0-16,0 7 0 0,-4-3-10 0,-4 4 10 15,0-4-21-15,-1-1 1 0,1 5 0 0,-4-4 0 16,-1 0-60-16,1 0-12 0,-5 3-3 0,4-3 0 16,1 7-68-16,-5 1-13 0,4-1-4 0,5 1-483 15,0-1-97-15</inkml:trace>
  <inkml:trace contextRef="#ctx0" brushRef="#br0" timeOffset="151206.298">23645 12415 2278 0,'0'0'50'0,"0"0"10"0,0 0 3 0,0 0 1 0,0 0-51 0,0 0-13 0,0 4 0 15,-9-4 0-15,-3 0 45 0,-6 0 7 0,6 4 0 0,-10-4 1 16,5 0-36-16,-4 0-7 0,-1 0-2 0,1 0 0 15,0 0-8-15,-1 3 0 0,1 5 0 0,0-4 0 16,4 0 0-16,-5 3 0 0,5 5 0 0,4-5 0 16,-4 5 18-16,4 3-2 0,1 0 0 0,3 4 0 15,0-4-3-15,5 4-1 0,0 0 0 0,0 0 0 16,-1 0-12-16,1 4 0 0,8-4 0 0,-4 0 0 16,5-4 0-16,-1 4 0 0,0 0 0 0,5-4 0 15,-1-3 0-15,1-1 0 0,-1 0 0 0,5-3 0 16,0 0 28-16,-4-8 4 0,-1 0 0 0,5-4 0 15,0 0-32-15,0-7 0 0,4-1 0 0,-5-3 0 16,1-4 0-16,0-8 0 0,4 1 0 0,0-8 0 16,0-1 0-16,-4-6 0 0,4 3 0 0,-4-4 0 15,0 4-14-15,-5-4-9 0,5 0-1 0,-4 8-1 16,-1-4 12-16,1 8 2 0,-5-1 1 0,0 5 0 16,-4 3 10-16,5 8 0 0,-5 0 0 0,0 3-8 0,0 12 8 0,-5-3 12 15,5 3-2-15,0 0-1 0,-8 7-9 0,4 5 0 16,-5 3 0-16,5 4 0 0,-5 3 0 0,5 5 0 15,4 3 0-15,-4 5 0 0,-5 3 0 0,5 3 0 16,4 9 8-16,0-5-8 0,-4 5 25 0,4-1 0 16,8 0 0-16,-4 1 0 0,1-5-25 0,-5-3 0 15,4 0 0-15,5 0 0 16,-1-4-44-16,1 0-4 0,-5-4 0 0,9-8-1 16,-5 5-111-16,1-8-23 0,-1-1-4 0</inkml:trace>
  <inkml:trace contextRef="#ctx0" brushRef="#br0" timeOffset="151440.6973">24132 11974 2654 0,'-8'31'76'0,"8"-12"15"0,0-4-73 0,-5 8-18 0,5 3 0 0,-4 5 0 16,0 3 39-16,-5 0 4 0,1 8 1 0,-1-4 0 15,1 4-54-15,-1-4-10 0,-4 3-3 0,0 5 0 32,5-4-57-32,-5 3-12 0,9-3-3 0,-5-4 0 0,1 0-25 0,8 0-4 0,-5-8-2 0,5 1 0 15,0-5 55-15,0-3 11 0,5-4 3 0,-1-4 0 16,-4 1 5-16,4-5 0 0,-4-11 1 16,0 0-625-16</inkml:trace>
  <inkml:trace contextRef="#ctx0" brushRef="#br0" timeOffset="151659.4743">24380 12088 2579 0,'-13'27'73'0,"9"-12"16"0,0 0-71 0,-1 8-18 16,1 4 0-16,-5 3 0 0,5 4 74 0,-4 4 11 16,3 0 3-16,1 4 0 0,-4-4-56 0,-1 0-10 15,5 0-2-15,-1 0-1 16,5-4-39-16,0 4-7 0,-4-4-1 0,4 0-1 15,0-3-33-15,4-1-6 0,-4 1-2 0,0-5 0 16,5-3-3-16,-5-4-1 0,8 4 0 0,-8-4 0 16,5-4-39-16,-5-4-8 0,0-3-2 0,0-8-754 0</inkml:trace>
  <inkml:trace contextRef="#ctx0" brushRef="#br0" timeOffset="152176.5142">24376 11196 2487 0,'0'0'55'0,"12"0"11"0,-3-4 2 0,4 4 2 0,-5 0-56 0,-8 0-14 0,18 0 0 0,-1 0 0 16,0 8 60-16,0-1 8 0,-4 1 3 0,4 3 0 15,-4 8-48-15,4 0-10 0,-5 4-1 0,1 4-1 16,4-1-1-16,-4 5 0 0,0 3 0 0,4 0 0 16,-4 0 21-16,0 4 4 0,8 4 1 0,-8 0 0 15,-5-1-15-15,10 5-2 0,3 3-1 0,0 1 0 16,-4 7 0-16,0 0 0 0,-4-4 0 0,4 4 0 16,9 0-8-16,-9-4-2 0,-4 0 0 0,-5 0 0 15,5-3-8-15,-4 3 0 0,-1 4 0 0,-8-4 0 16,-17 4 0-16,9-4-11 0,8 4 3 0,-9-4 0 15,-8 0-7-15,0 1-1 0,0-5 0 0,-4 4 0 16,3-3-3-16,-3-5-1 0,0 1 0 0,-5-1 0 16,9 1-89-16,-4-4-19 15,4-4-3-15,-5-4-1047 0</inkml:trace>
  <inkml:trace contextRef="#ctx0" brushRef="#br0" timeOffset="155319.4453">21632 13668 1848 0,'0'0'52'0,"0"0"12"0,0 0-52 0,0 0-12 0,0 0 0 0,0 0 0 0,0 0 112 0,0 0 20 15,0 0 4-15,-4 12 1 0,-5-5-77 0,5 5-15 16,0-1-3-16,0 4-1 0,4-3-22 0,0 7-5 15,-5 0-1-15,5 3 0 0,0 1-13 0,0 0 0 16,-4 4 8-16,4-1-8 0,0 5 0 0,0-5 8 16,0 1-8-16,0-1 0 0,0-3 12 0,4 4-3 15,-4-8-1-15,0 4 0 0,5-5-8 0,-5-2 8 16,4-5-8-16,0 4 8 0,-4-7-8 0,0-8 12 16,0 0-12-16,0 0 12 0,0 0 3 0,0 0 1 15,0 0 0-15,9-12 0 0,-1-3-16 0,-4 4 0 16,1-4 8-16,-1-4-8 0,0 0 0 0,1 0 0 0,-5-8 0 15,0 8 0-15,8-7 0 0,-4 7 0 0,-4 0 0 0,9-4 0 16,-5 4 0-16,5 0 0 0,-5 4-12 0,0-1 12 16,1-3 27-16,-5 8 12 0,4 0 2 0,0 3 1 15,5 0-26-15,-5 1-4 0,0 3-2 0,5 4 0 16,-1 0-10-16,-8 0-11 0,0 0 3 0,13 4 0 16,0 3-4-16,0 1 0 0,-5 3 0 0,5-3 0 31,0 3-11-31,-4 1-2 0,3-5-1 0,-7 1 0 0,3 0-4 0,1-1-1 15,-1 1 0-15,1-1 0 0,-1-3 21 0,1 4 10 0,-5-4-10 0,-4-4 10 16,9 7 0-16,-9-7 0 0,0 0 0 0,8 0 0 16,-8 0 0-16,0 0 0 0,0 0 0 0,9-4 0 0,-1 1 0 15,1-9 0-15,-1 5 8 0,-3-5-8 0,3 5 12 16,-3-5-12-16,-1-3 12 0,0 4-12 0,0-1 13 0,1 5-4 16,-1-5-1-16,0 1 0 0,0 3 4 0,1 1 0 15,-5 7 0-15,4-4 0 0,-4 4 14 0,0 0 3 16,0 0 1-16,0 0 0 0,0 0-14 0,0 0-4 15,9 11 0-15,-5 1 0 0,0 3-12 0,0 0 0 16,1 0 8-16,3 4-8 0,-4-4 0 0,1 1 0 16,-1 3-12-16,0-4 12 0,1 0-12 0,3 0 12 15,-4 0-12-15,9-3 12 16,-4-1-63-16,-1 1-5 0,1-1-2 0,4-3 0 16,-5-1-134-16,5 1-26 0,0-8-6 0</inkml:trace>
  <inkml:trace contextRef="#ctx0" brushRef="#br0" timeOffset="155694.4392">22478 13703 2073 0,'0'0'45'0,"0"0"10"0,0 0 1 0,0 0 4 0,0 0-48 0,0 0-12 0,0 0 0 0,-8 3 0 16,-1 1 73-16,1-4 13 0,-5 4 2 0,4 0 1 16,9-4-52-16,-13 7-10 0,-4 1-3 0,5 3 0 15,-1 1-24-15,0 3 0 0,4 0 0 0,1 0 0 16,-1 0-12-16,1 4-5 0,3 0-1 0,1 0 0 15,4 0 18-15,-4 0 14 0,4 0-2 0,0 0-1 16,0 0 21-16,0 0 4 0,-4-3 0 0,4-1 1 16,4 0 7-16,0-4 0 0,5 1 1 0,-5-1 0 15,5-3-17-15,-1-1-4 0,5 1-1 0,0-4 0 16,0-4-3-16,-1-4-1 0,1 0 0 0,4-3 0 0,0-1 6 0,1-3 2 16,-6-1 0-16,5-7 0 0,1 4-8 0,-6-4-2 15,1-4 0-15,-4 4 0 0,4-4-17 0,-9 1 0 16,0-5-11-16,0 4 11 0,-4 0-17 15,-4 4 3-15,4-3 1 0,-4 3 0 0,-5 0 1 0,1 0 1 16,-1 0 0-16,1 4 0 16,-1-1-17-16,1 5-3 0,-5 3-1 0,0-3 0 15,0 3-1-15,-4 1-1 0,4-1 0 0,-4 4 0 16,0 1-112-16,4-5-22 0,5 0-5 0,-5 5-526 16,0-5-105-16</inkml:trace>
  <inkml:trace contextRef="#ctx0" brushRef="#br0" timeOffset="156147.7098">22867 13421 1986 0,'22'8'56'0,"-14"-4"12"0,5 0-54 0,0-1-14 0,0 5 0 0,4 0 0 16,0 3 88-16,-4 4 16 0,-1 0 2 0,-3 4 1 16,4 4-67-16,-5 0-12 0,-3 4-4 0,3-1 0 15,1 5-24-15,-1 3 0 0,-4 4 0 0,1 0 0 16,-1 0 0-16,5 3 0 0,-9 1 0 0,4-4 12 15,0 0 11-15,0-4 2 0,1-3 1 0,-5-1 0 16,0-3-26-16,4-1 0 0,0-3 0 0,1 0 0 16,-1-4 12-16,0-4-2 0,-4-4-1 0,4 1 0 15,1-5 15-15,-5-7 2 0,0 0 1 0,0 0 0 16,0 0-3-16,0 0 0 0,-5-11 0 0,1 0 0 0,-4-5-6 16,3-3-2-16,1 4 0 0,-5-4 0 0,1-3-16 0,-5-1 0 15,4 0-11-15,-3 4 11 0,3-4-12 16,-4 8 4-16,-4-4 8 0,4 4-13 15,-4 0-14-15,0 3-2 0,0 1-1 0,0 3 0 0,0 4 17 0,-4 4 3 16,3 4 1-16,1 0 0 0,0 4 9 0,4-1-8 16,-4 5 8-16,5 3-8 0,-1 0 8 0,0 4 0 15,4 4 0-15,1-4 0 0,-1 0 0 0,5 4 0 16,0-4 8-16,4-1-8 0,4 1 12 0,-4 0-3 16,9 0 0-16,-1-3 0 0,1-1 19 0,-1-4 4 15,5 1 1-15,0-5 0 0,4 1 1 0,-4-4 0 0,8-1 0 16,-8 1 0-16,8-4-26 0,-8-4-8 0,4 1 0 0,0-5 0 31,5 4-16-31,-5-3-11 0,0-5-1 0,0 5-1 16,0-5-36-16,-4-3-7 0,8 4-2 0,-8-5-697 0,4 1-139 0</inkml:trace>
  <inkml:trace contextRef="#ctx0" brushRef="#br0" timeOffset="156413.2672">23444 13486 2818 0,'-4'27'80'0,"4"-12"17"0,0 0-77 0,-4 4-20 0,4 4 0 0,0 3 0 16,0 1 36-16,-5 3 3 0,1 5 1 0,0-5 0 16,-1 4-29-16,5 0-11 0,-8 0 8 0,4 1-8 15,-5-5-24-15,5 0-9 0,0 5-3 0,4-9 0 16,-9 8-9-16,9-7-3 0,-4-4 0 0,4 0 0 0,-5 3 26 15,5-3 5-15,0-4 1 0,0-4 0 16,5 0-29-16,-5-3-6 0,4-5-1 0,-4-7 0 16,0 0-27-16,13-4-5 0,-5 1-2 0</inkml:trace>
  <inkml:trace contextRef="#ctx0" brushRef="#br0" timeOffset="156585.244">23807 13410 2703 0,'-4'23'60'0,"4"-12"12"0,-4 4 2 0,4 4 2 0,0 0-61 0,0 4-15 0,-4 4 0 0,4-1 0 16,-5 1 22-16,1 3 2 0,0 1 0 0,-5-1 0 15,-4 4-24-15,9 0 0 0,0 1 0 0,-1 3 0 16,-3 0-19-16,4 0 2 0,-5 0 0 0,9 0 0 31,0-4-56-31,-8 0-11 0,-1 0-3 0,9 4-666 0,4-4-134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1600"/>
              </a:spcBef>
              <a:spcAft>
                <a:spcPts val="16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1600"/>
              </a:spcBef>
              <a:spcAft>
                <a:spcPts val="16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customXml" Target="../ink/ink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customXml" Target="../ink/ink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zfIQ3K44Vk4NmcwdzYzSGtqV1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2989650" y="3443725"/>
            <a:ext cx="5842500" cy="12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Lecture 18: Modular Exponentiation</a:t>
            </a:r>
            <a:endParaRPr sz="2600"/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00" y="66650"/>
            <a:ext cx="503872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1375" y="1868775"/>
            <a:ext cx="3810000" cy="19240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64200" y="828650"/>
            <a:ext cx="8520600" cy="21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CSCI 2824, Discrete Structures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Spring 2018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</a:rPr>
              <a:t>Alexandra </a:t>
            </a:r>
            <a:r>
              <a:rPr lang="en-US" sz="2400" dirty="0" err="1">
                <a:solidFill>
                  <a:srgbClr val="000000"/>
                </a:solidFill>
              </a:rPr>
              <a:t>Kolla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59300" y="-9175"/>
            <a:ext cx="8861700" cy="507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Remember this?  </a:t>
            </a:r>
            <a:br>
              <a:rPr lang="en" sz="1700"/>
            </a:br>
            <a:br>
              <a:rPr lang="en" sz="1700"/>
            </a:br>
            <a:br>
              <a:rPr lang="en" sz="1700"/>
            </a:br>
            <a:r>
              <a:rPr lang="en" sz="1700"/>
              <a:t>We can do better now!</a:t>
            </a:r>
            <a:br>
              <a:rPr lang="en" sz="1700"/>
            </a:br>
            <a:br>
              <a:rPr lang="en" sz="1700"/>
            </a:br>
            <a:br>
              <a:rPr lang="en" sz="1100"/>
            </a:b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newAndImproved_DecToBin(n):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q = 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k = 0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binary_out = []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(q != 0):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		Add q 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mod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 2 at the “front” of the binary_out list</a:t>
            </a:r>
            <a:br>
              <a:rPr lang="en" sz="17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		q = q 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 2</a:t>
            </a:r>
            <a:br>
              <a:rPr lang="en" sz="17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		k = k+1</a:t>
            </a:r>
            <a:br>
              <a:rPr lang="en" sz="17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 (binary_out)</a:t>
            </a:r>
            <a:endParaRPr sz="17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br>
              <a:rPr lang="en" sz="1700" b="1"/>
            </a:br>
            <a:r>
              <a:rPr lang="en" sz="1700" b="1"/>
              <a:t>FYOG: </a:t>
            </a:r>
            <a:r>
              <a:rPr lang="en" sz="1700"/>
              <a:t>Do a timing test of this version of 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DecToBin</a:t>
            </a:r>
            <a:r>
              <a:rPr lang="en" sz="1700"/>
              <a:t>(...) against the old one. </a:t>
            </a:r>
            <a:endParaRPr sz="1700"/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2300" y="64021"/>
            <a:ext cx="4778701" cy="185775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cxnSp>
        <p:nvCxnSpPr>
          <p:cNvPr id="122" name="Shape 122"/>
          <p:cNvCxnSpPr/>
          <p:nvPr/>
        </p:nvCxnSpPr>
        <p:spPr>
          <a:xfrm>
            <a:off x="1919400" y="521597"/>
            <a:ext cx="2086500" cy="167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93DB0A-EF42-49A2-B3F3-AF9EB1EF9AE9}"/>
                  </a:ext>
                </a:extLst>
              </p14:cNvPr>
              <p14:cNvContentPartPr/>
              <p14:nvPr/>
            </p14:nvContentPartPr>
            <p14:xfrm>
              <a:off x="1563120" y="45000"/>
              <a:ext cx="5717160" cy="3947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93DB0A-EF42-49A2-B3F3-AF9EB1EF9AE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53760" y="35640"/>
                <a:ext cx="5735880" cy="396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159300" y="600425"/>
            <a:ext cx="8861700" cy="45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In Cryptography (for example) we often need to compute </a:t>
            </a:r>
            <a:r>
              <a:rPr lang="en" sz="1700" i="1"/>
              <a:t>a</a:t>
            </a:r>
            <a:r>
              <a:rPr lang="en" sz="1700" i="1" baseline="30000"/>
              <a:t>n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</a:t>
            </a:r>
            <a:r>
              <a:rPr lang="en" sz="1700" i="1"/>
              <a:t>m</a:t>
            </a:r>
            <a:endParaRPr sz="1700"/>
          </a:p>
          <a:p>
            <a: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This can be super expensive for large </a:t>
            </a:r>
            <a:r>
              <a:rPr lang="en" sz="1700" i="1"/>
              <a:t>a, n</a:t>
            </a:r>
            <a:r>
              <a:rPr lang="en" sz="1700"/>
              <a:t> and </a:t>
            </a:r>
            <a:r>
              <a:rPr lang="en" sz="1700" i="1"/>
              <a:t>m</a:t>
            </a:r>
            <a:endParaRPr sz="1700" i="1"/>
          </a:p>
          <a:p>
            <a: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Naively computing powers is expensive</a:t>
            </a:r>
            <a:endParaRPr sz="1700"/>
          </a:p>
          <a:p>
            <a: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</a:pPr>
            <a:r>
              <a:rPr lang="en" sz="1700" i="1"/>
              <a:t>a</a:t>
            </a:r>
            <a:r>
              <a:rPr lang="en" sz="1700" i="1" baseline="30000"/>
              <a:t>n</a:t>
            </a:r>
            <a:r>
              <a:rPr lang="en" sz="1700"/>
              <a:t> for large </a:t>
            </a:r>
            <a:r>
              <a:rPr lang="en" sz="1700" i="1"/>
              <a:t>a</a:t>
            </a:r>
            <a:r>
              <a:rPr lang="en" sz="1700"/>
              <a:t> and/or </a:t>
            </a:r>
            <a:r>
              <a:rPr lang="en" sz="1700" i="1"/>
              <a:t>n</a:t>
            </a:r>
            <a:r>
              <a:rPr lang="en" sz="1700"/>
              <a:t> might need large data types</a:t>
            </a: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br>
              <a:rPr lang="en" sz="1700"/>
            </a:br>
            <a:r>
              <a:rPr lang="en" sz="1700"/>
              <a:t>⇒ Binary representations to the rescue!</a:t>
            </a:r>
            <a:endParaRPr sz="1700"/>
          </a:p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First, we’ll use a binary representation of </a:t>
            </a:r>
            <a:r>
              <a:rPr lang="en" sz="1700" i="1"/>
              <a:t>n</a:t>
            </a:r>
            <a:r>
              <a:rPr lang="en" sz="1700"/>
              <a:t> to help us compute </a:t>
            </a:r>
            <a:r>
              <a:rPr lang="en" sz="1700" i="1"/>
              <a:t>a</a:t>
            </a:r>
            <a:r>
              <a:rPr lang="en" sz="1700" i="1" baseline="30000"/>
              <a:t>n</a:t>
            </a:r>
            <a:endParaRPr sz="1700" i="1"/>
          </a:p>
          <a:p>
            <a:pPr marL="457200" lvl="0" indent="-336550" rtl="0">
              <a:spcBef>
                <a:spcPts val="800"/>
              </a:spcBef>
              <a:spcAft>
                <a:spcPts val="800"/>
              </a:spcAft>
              <a:buSzPts val="1700"/>
              <a:buChar char="●"/>
            </a:pPr>
            <a:r>
              <a:rPr lang="en" sz="1700"/>
              <a:t>Then, we’ll show how it can be done quickly </a:t>
            </a:r>
            <a:r>
              <a:rPr lang="en" sz="1700" b="1"/>
              <a:t>modulo</a:t>
            </a:r>
            <a:r>
              <a:rPr lang="en" sz="1700"/>
              <a:t> </a:t>
            </a:r>
            <a:r>
              <a:rPr lang="en" sz="1700" i="1"/>
              <a:t>m</a:t>
            </a:r>
            <a:endParaRPr sz="1700"/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764638-57F8-439F-90A3-0B0C482DABC4}"/>
                  </a:ext>
                </a:extLst>
              </p14:cNvPr>
              <p14:cNvContentPartPr/>
              <p14:nvPr/>
            </p14:nvContentPartPr>
            <p14:xfrm>
              <a:off x="6144480" y="1093680"/>
              <a:ext cx="1086480" cy="17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764638-57F8-439F-90A3-0B0C482DAB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35120" y="1084320"/>
                <a:ext cx="1105200" cy="19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159300" y="600425"/>
            <a:ext cx="8861700" cy="45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 b="1"/>
              <a:t>Example:</a:t>
            </a:r>
            <a:r>
              <a:rPr lang="en" sz="1700"/>
              <a:t> Compute 3</a:t>
            </a:r>
            <a:r>
              <a:rPr lang="en" sz="1700" baseline="30000"/>
              <a:t>15</a:t>
            </a:r>
            <a:r>
              <a:rPr lang="en" sz="1700"/>
              <a:t> using a binary representation of 15</a:t>
            </a: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Note that the binary representation of 15 is 1111</a:t>
            </a:r>
            <a:r>
              <a:rPr lang="en" sz="1700" baseline="-25000"/>
              <a:t>2</a:t>
            </a:r>
            <a:r>
              <a:rPr lang="en" sz="1700"/>
              <a:t> , so</a:t>
            </a: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br>
              <a:rPr lang="en" sz="1700" baseline="30000"/>
            </a:br>
            <a:endParaRPr sz="1700" baseline="30000"/>
          </a:p>
          <a:p>
            <a:pPr marL="0" lvl="0" indent="0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700"/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6685" y="1636600"/>
            <a:ext cx="6326927" cy="3936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58C5F6-4DC5-450D-A096-6D8978E50AC6}"/>
                  </a:ext>
                </a:extLst>
              </p14:cNvPr>
              <p14:cNvContentPartPr/>
              <p14:nvPr/>
            </p14:nvContentPartPr>
            <p14:xfrm>
              <a:off x="7920" y="898200"/>
              <a:ext cx="9015480" cy="3939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58C5F6-4DC5-450D-A096-6D8978E50AC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440" y="888840"/>
                <a:ext cx="9034200" cy="395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59300" y="600425"/>
            <a:ext cx="8861700" cy="45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 b="1"/>
              <a:t>Example:</a:t>
            </a:r>
            <a:r>
              <a:rPr lang="en" sz="1700"/>
              <a:t> Compute 3</a:t>
            </a:r>
            <a:r>
              <a:rPr lang="en" sz="1700" baseline="30000"/>
              <a:t>15</a:t>
            </a:r>
            <a:r>
              <a:rPr lang="en" sz="1700"/>
              <a:t> using a binary representation of 15</a:t>
            </a: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Note that the binary representation of 15 is 1111</a:t>
            </a:r>
            <a:r>
              <a:rPr lang="en" sz="1700" baseline="-25000"/>
              <a:t>2</a:t>
            </a:r>
            <a:r>
              <a:rPr lang="en" sz="1700"/>
              <a:t> , so</a:t>
            </a: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br>
              <a:rPr lang="en" sz="1700" baseline="30000"/>
            </a:br>
            <a:endParaRPr sz="1700" baseline="30000"/>
          </a:p>
          <a:p>
            <a:pPr marL="0" lvl="0" indent="0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Now we (or a computer) can compute  3</a:t>
            </a:r>
            <a:r>
              <a:rPr lang="en" sz="1700" baseline="30000"/>
              <a:t>2</a:t>
            </a:r>
            <a:r>
              <a:rPr lang="en" sz="1700"/>
              <a:t> = 3 x 3  =  9  pretty easily</a:t>
            </a:r>
            <a:endParaRPr sz="1700"/>
          </a:p>
          <a:p>
            <a:pPr marL="0" lvl="0" indent="0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Armed with 3</a:t>
            </a:r>
            <a:r>
              <a:rPr lang="en" sz="1700" baseline="30000"/>
              <a:t>2</a:t>
            </a:r>
            <a:r>
              <a:rPr lang="en" sz="1700"/>
              <a:t>, we can compute 3</a:t>
            </a:r>
            <a:r>
              <a:rPr lang="en" sz="1700" baseline="30000"/>
              <a:t>4</a:t>
            </a:r>
            <a:r>
              <a:rPr lang="en" sz="1700"/>
              <a:t> = (3</a:t>
            </a:r>
            <a:r>
              <a:rPr lang="en" sz="1700" baseline="30000"/>
              <a:t>2</a:t>
            </a:r>
            <a:r>
              <a:rPr lang="en" sz="1700"/>
              <a:t>)</a:t>
            </a:r>
            <a:r>
              <a:rPr lang="en" sz="1700" baseline="30000"/>
              <a:t>2</a:t>
            </a:r>
            <a:r>
              <a:rPr lang="en" sz="1700"/>
              <a:t> = 9</a:t>
            </a:r>
            <a:r>
              <a:rPr lang="en" sz="1700" baseline="30000"/>
              <a:t>2</a:t>
            </a:r>
            <a:r>
              <a:rPr lang="en" sz="1700"/>
              <a:t> = 81</a:t>
            </a:r>
            <a:endParaRPr sz="1700"/>
          </a:p>
          <a:p>
            <a:pPr marL="0" lvl="0" indent="0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And armed with 3</a:t>
            </a:r>
            <a:r>
              <a:rPr lang="en" sz="1700" baseline="30000"/>
              <a:t>4</a:t>
            </a:r>
            <a:r>
              <a:rPr lang="en" sz="1700"/>
              <a:t> , we can compute 3</a:t>
            </a:r>
            <a:r>
              <a:rPr lang="en" sz="1700" baseline="30000"/>
              <a:t>8</a:t>
            </a:r>
            <a:r>
              <a:rPr lang="en" sz="1700"/>
              <a:t> = (3</a:t>
            </a:r>
            <a:r>
              <a:rPr lang="en" sz="1700" baseline="30000"/>
              <a:t>4</a:t>
            </a:r>
            <a:r>
              <a:rPr lang="en" sz="1700"/>
              <a:t>)</a:t>
            </a:r>
            <a:r>
              <a:rPr lang="en" sz="1700" baseline="30000"/>
              <a:t>2</a:t>
            </a:r>
            <a:r>
              <a:rPr lang="en" sz="1700"/>
              <a:t> = 6561</a:t>
            </a:r>
            <a:endParaRPr sz="1700"/>
          </a:p>
          <a:p>
            <a:pPr marL="0" lvl="0" indent="0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700"/>
              <a:t>Finally, with all of the powers-of-powers-of-2 computed, we can multiply:</a:t>
            </a:r>
            <a:endParaRPr sz="1700"/>
          </a:p>
        </p:txBody>
      </p:sp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6685" y="1636600"/>
            <a:ext cx="6326927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46387" y="4143525"/>
            <a:ext cx="4487525" cy="33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159300" y="2188750"/>
            <a:ext cx="8610600" cy="2339100"/>
          </a:xfrm>
          <a:prstGeom prst="roundRect">
            <a:avLst>
              <a:gd name="adj" fmla="val 4824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3100500" y="1102400"/>
            <a:ext cx="5669400" cy="689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159300" y="600425"/>
            <a:ext cx="8861700" cy="406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 b="1"/>
              <a:t>Example:</a:t>
            </a:r>
            <a:r>
              <a:rPr lang="en" sz="1700"/>
              <a:t> Compare the number of multiplications used:</a:t>
            </a: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br>
              <a:rPr lang="en" sz="1700" baseline="30000"/>
            </a:br>
            <a:r>
              <a:rPr lang="en" sz="1700" b="1"/>
              <a:t>	… vs … </a:t>
            </a:r>
            <a:endParaRPr sz="1700" b="1"/>
          </a:p>
          <a:p>
            <a:pPr marL="0" lvl="0" indent="0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Now we (or a computer) can compute  3</a:t>
            </a:r>
            <a:r>
              <a:rPr lang="en" sz="1700" baseline="30000"/>
              <a:t>2</a:t>
            </a:r>
            <a:r>
              <a:rPr lang="en" sz="1700"/>
              <a:t> = 9  pretty easily</a:t>
            </a:r>
            <a:endParaRPr sz="1700"/>
          </a:p>
          <a:p>
            <a:pPr marL="0" lvl="0" indent="0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Armed with 3</a:t>
            </a:r>
            <a:r>
              <a:rPr lang="en" sz="1700" baseline="30000"/>
              <a:t>2</a:t>
            </a:r>
            <a:r>
              <a:rPr lang="en" sz="1700"/>
              <a:t>, we can compute 3</a:t>
            </a:r>
            <a:r>
              <a:rPr lang="en" sz="1700" baseline="30000"/>
              <a:t>4</a:t>
            </a:r>
            <a:r>
              <a:rPr lang="en" sz="1700"/>
              <a:t> = (3</a:t>
            </a:r>
            <a:r>
              <a:rPr lang="en" sz="1700" baseline="30000"/>
              <a:t>2</a:t>
            </a:r>
            <a:r>
              <a:rPr lang="en" sz="1700"/>
              <a:t>)</a:t>
            </a:r>
            <a:r>
              <a:rPr lang="en" sz="1700" baseline="30000"/>
              <a:t>2</a:t>
            </a:r>
            <a:r>
              <a:rPr lang="en" sz="1700"/>
              <a:t> = 9</a:t>
            </a:r>
            <a:r>
              <a:rPr lang="en" sz="1700" baseline="30000"/>
              <a:t>2</a:t>
            </a:r>
            <a:r>
              <a:rPr lang="en" sz="1700"/>
              <a:t> = 81</a:t>
            </a:r>
            <a:endParaRPr sz="1700"/>
          </a:p>
          <a:p>
            <a:pPr marL="0" lvl="0" indent="0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And armed with 3</a:t>
            </a:r>
            <a:r>
              <a:rPr lang="en" sz="1700" baseline="30000"/>
              <a:t>4</a:t>
            </a:r>
            <a:r>
              <a:rPr lang="en" sz="1700"/>
              <a:t> , we can compute 3</a:t>
            </a:r>
            <a:r>
              <a:rPr lang="en" sz="1700" baseline="30000"/>
              <a:t>8</a:t>
            </a:r>
            <a:r>
              <a:rPr lang="en" sz="1700"/>
              <a:t> = (3</a:t>
            </a:r>
            <a:r>
              <a:rPr lang="en" sz="1700" baseline="30000"/>
              <a:t>4</a:t>
            </a:r>
            <a:r>
              <a:rPr lang="en" sz="1700"/>
              <a:t>)</a:t>
            </a:r>
            <a:r>
              <a:rPr lang="en" sz="1700" baseline="30000"/>
              <a:t>2</a:t>
            </a:r>
            <a:r>
              <a:rPr lang="en" sz="1700"/>
              <a:t> = 6561</a:t>
            </a:r>
            <a:endParaRPr sz="1700"/>
          </a:p>
          <a:p>
            <a:pPr marL="0" lvl="0" indent="0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Finally, with all of the powers-of-powers-of-2 computed, we can multiply:</a:t>
            </a:r>
            <a:br>
              <a:rPr lang="en" sz="1700"/>
            </a:br>
            <a:endParaRPr sz="1700"/>
          </a:p>
          <a:p>
            <a:pPr marL="0" lvl="0" indent="0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700" b="1"/>
              <a:t>In general:</a:t>
            </a:r>
            <a:r>
              <a:rPr lang="en" sz="1700"/>
              <a:t> # multiplications is </a:t>
            </a:r>
            <a:r>
              <a:rPr lang="en" sz="1700">
                <a:latin typeface="Great Vibes"/>
                <a:ea typeface="Great Vibes"/>
                <a:cs typeface="Great Vibes"/>
                <a:sym typeface="Great Vibes"/>
              </a:rPr>
              <a:t>O</a:t>
            </a:r>
            <a:r>
              <a:rPr lang="en" sz="1700"/>
              <a:t>(log</a:t>
            </a:r>
            <a:r>
              <a:rPr lang="en" sz="1700" baseline="-25000"/>
              <a:t>2</a:t>
            </a:r>
            <a:r>
              <a:rPr lang="en" sz="1700"/>
              <a:t> </a:t>
            </a:r>
            <a:r>
              <a:rPr lang="en" sz="1700" i="1"/>
              <a:t>n</a:t>
            </a:r>
            <a:r>
              <a:rPr lang="en" sz="1700"/>
              <a:t>)</a:t>
            </a:r>
            <a:r>
              <a:rPr lang="en" sz="1700" i="1"/>
              <a:t> </a:t>
            </a:r>
            <a:r>
              <a:rPr lang="en" sz="1700"/>
              <a:t>multiplications</a:t>
            </a:r>
            <a:endParaRPr sz="1700"/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9113" y="1253275"/>
            <a:ext cx="2542061" cy="31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46387" y="4143525"/>
            <a:ext cx="4487525" cy="33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62050" y="600425"/>
            <a:ext cx="8658900" cy="45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Now we can remember that we’re doing this </a:t>
            </a:r>
            <a:r>
              <a:rPr lang="en" sz="1700" b="1"/>
              <a:t>mod</a:t>
            </a:r>
            <a:r>
              <a:rPr lang="en" sz="1700"/>
              <a:t> </a:t>
            </a:r>
            <a:r>
              <a:rPr lang="en" sz="1700" i="1"/>
              <a:t>m</a:t>
            </a:r>
            <a:endParaRPr sz="1700" i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… and we remember that you can distribute </a:t>
            </a:r>
            <a:r>
              <a:rPr lang="en" sz="1700" b="1"/>
              <a:t>mod</a:t>
            </a:r>
            <a:r>
              <a:rPr lang="en" sz="1700"/>
              <a:t> across multiplications!</a:t>
            </a:r>
            <a:br>
              <a:rPr lang="en" sz="1700"/>
            </a:b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Let </a:t>
            </a:r>
            <a:r>
              <a:rPr lang="en" sz="1700" i="1"/>
              <a:t>n</a:t>
            </a:r>
            <a:r>
              <a:rPr lang="en" sz="1700"/>
              <a:t> = (</a:t>
            </a:r>
            <a:r>
              <a:rPr lang="en" sz="1700" i="1"/>
              <a:t>b</a:t>
            </a:r>
            <a:r>
              <a:rPr lang="en" sz="1700" i="1" baseline="-25000"/>
              <a:t>k-1</a:t>
            </a:r>
            <a:r>
              <a:rPr lang="en" sz="1700"/>
              <a:t>, </a:t>
            </a:r>
            <a:r>
              <a:rPr lang="en" sz="1700" i="1"/>
              <a:t>b</a:t>
            </a:r>
            <a:r>
              <a:rPr lang="en" sz="1700" i="1" baseline="-25000"/>
              <a:t>k-2</a:t>
            </a:r>
            <a:r>
              <a:rPr lang="en" sz="1700"/>
              <a:t>, </a:t>
            </a:r>
            <a:r>
              <a:rPr lang="en" sz="1700" i="1"/>
              <a:t>b</a:t>
            </a:r>
            <a:r>
              <a:rPr lang="en" sz="1700" i="1" baseline="-25000"/>
              <a:t>k-3</a:t>
            </a:r>
            <a:r>
              <a:rPr lang="en" sz="1700"/>
              <a:t>, … , </a:t>
            </a:r>
            <a:r>
              <a:rPr lang="en" sz="1700" i="1"/>
              <a:t>b</a:t>
            </a:r>
            <a:r>
              <a:rPr lang="en" sz="1700" i="1" baseline="-25000"/>
              <a:t>1</a:t>
            </a:r>
            <a:r>
              <a:rPr lang="en" sz="1700"/>
              <a:t>, </a:t>
            </a:r>
            <a:r>
              <a:rPr lang="en" sz="1700" i="1"/>
              <a:t>b</a:t>
            </a:r>
            <a:r>
              <a:rPr lang="en" sz="1700" i="1" baseline="-25000"/>
              <a:t>0</a:t>
            </a:r>
            <a:r>
              <a:rPr lang="en" sz="1700"/>
              <a:t>)</a:t>
            </a:r>
            <a:r>
              <a:rPr lang="en" sz="1700" baseline="-25000"/>
              <a:t>2</a:t>
            </a:r>
            <a:r>
              <a:rPr lang="en" sz="1700"/>
              <a:t>   (some binary number). Then</a:t>
            </a:r>
            <a:br>
              <a:rPr lang="en" sz="1700"/>
            </a:br>
            <a:br>
              <a:rPr lang="en" sz="1700"/>
            </a:br>
            <a:br>
              <a:rPr lang="en" sz="1700"/>
            </a:br>
            <a:br>
              <a:rPr lang="en" sz="1700"/>
            </a:br>
            <a:br>
              <a:rPr lang="en" sz="1700"/>
            </a:br>
            <a:br>
              <a:rPr lang="en" sz="1700"/>
            </a:br>
            <a:br>
              <a:rPr lang="en" sz="1700"/>
            </a:br>
            <a:endParaRPr sz="170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700"/>
              <a:t>… which means we can mod-out as we go! So let’s have another look at that last example, </a:t>
            </a:r>
            <a:r>
              <a:rPr lang="en" sz="1700" b="1"/>
              <a:t>modulo</a:t>
            </a:r>
            <a:r>
              <a:rPr lang="en" sz="1700"/>
              <a:t> 11… because toting around 6561 was a real chore.</a:t>
            </a:r>
            <a:endParaRPr sz="1700"/>
          </a:p>
        </p:txBody>
      </p:sp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  <p:grpSp>
        <p:nvGrpSpPr>
          <p:cNvPr id="165" name="Shape 165"/>
          <p:cNvGrpSpPr/>
          <p:nvPr/>
        </p:nvGrpSpPr>
        <p:grpSpPr>
          <a:xfrm>
            <a:off x="362254" y="2509195"/>
            <a:ext cx="8659103" cy="1494397"/>
            <a:chOff x="165450" y="2396251"/>
            <a:chExt cx="8855699" cy="1607224"/>
          </a:xfrm>
        </p:grpSpPr>
        <p:pic>
          <p:nvPicPr>
            <p:cNvPr id="166" name="Shape 16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5450" y="2396251"/>
              <a:ext cx="6534099" cy="32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Shape 16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38790" y="2937597"/>
              <a:ext cx="5713161" cy="32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Shape 16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538800" y="3536283"/>
              <a:ext cx="7482350" cy="467192"/>
            </a:xfrm>
            <a:prstGeom prst="rect">
              <a:avLst/>
            </a:prstGeom>
            <a:noFill/>
            <a:ln>
              <a:noFill/>
            </a:ln>
          </p:spPr>
        </p:pic>
      </p:grp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622644-F877-4048-A3E9-674E9ABB075F}"/>
                  </a:ext>
                </a:extLst>
              </p14:cNvPr>
              <p14:cNvContentPartPr/>
              <p14:nvPr/>
            </p14:nvContentPartPr>
            <p14:xfrm>
              <a:off x="223200" y="2701440"/>
              <a:ext cx="8773920" cy="157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622644-F877-4048-A3E9-674E9ABB075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3840" y="2692080"/>
                <a:ext cx="8792640" cy="159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36800" y="219425"/>
            <a:ext cx="8684100" cy="46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 b="1"/>
              <a:t>Example:</a:t>
            </a:r>
            <a:r>
              <a:rPr lang="en" sz="1700"/>
              <a:t> Compute 3</a:t>
            </a:r>
            <a:r>
              <a:rPr lang="en" sz="1700" baseline="30000"/>
              <a:t>15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11</a:t>
            </a:r>
            <a:endParaRPr sz="1700" i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Recall that 3</a:t>
            </a:r>
            <a:r>
              <a:rPr lang="en" sz="1700" baseline="30000"/>
              <a:t>15</a:t>
            </a:r>
            <a:r>
              <a:rPr lang="en" sz="1700"/>
              <a:t> = 3</a:t>
            </a:r>
            <a:r>
              <a:rPr lang="en" sz="1700" baseline="30000"/>
              <a:t>8</a:t>
            </a:r>
            <a:r>
              <a:rPr lang="en" sz="1700"/>
              <a:t> · 3</a:t>
            </a:r>
            <a:r>
              <a:rPr lang="en" sz="1700" baseline="30000"/>
              <a:t>4</a:t>
            </a:r>
            <a:r>
              <a:rPr lang="en" sz="1700"/>
              <a:t> · 3</a:t>
            </a:r>
            <a:r>
              <a:rPr lang="en" sz="1700" baseline="30000"/>
              <a:t>2</a:t>
            </a:r>
            <a:r>
              <a:rPr lang="en" sz="1700"/>
              <a:t> · 3</a:t>
            </a:r>
            <a:r>
              <a:rPr lang="en" sz="1700" baseline="30000"/>
              <a:t>1</a:t>
            </a: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3</a:t>
            </a:r>
            <a:r>
              <a:rPr lang="en" sz="1700" baseline="30000"/>
              <a:t>1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11  =  </a:t>
            </a:r>
            <a:endParaRPr sz="1700"/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700"/>
              <a:t>3</a:t>
            </a:r>
            <a:r>
              <a:rPr lang="en" sz="1700" baseline="30000"/>
              <a:t>2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11  =  </a:t>
            </a:r>
            <a:endParaRPr sz="1700"/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700"/>
              <a:t>3</a:t>
            </a:r>
            <a:r>
              <a:rPr lang="en" sz="1700" baseline="30000"/>
              <a:t>4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11  =  </a:t>
            </a:r>
            <a:endParaRPr sz="1700"/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700"/>
              <a:t>3</a:t>
            </a:r>
            <a:r>
              <a:rPr lang="en" sz="1700" baseline="30000"/>
              <a:t>8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11  = </a:t>
            </a:r>
            <a:br>
              <a:rPr lang="en" sz="1700"/>
            </a:br>
            <a:endParaRPr sz="60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 sz="17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5C5CEA-6EE1-4E1E-80A9-3BE970DB29EA}"/>
                  </a:ext>
                </a:extLst>
              </p14:cNvPr>
              <p14:cNvContentPartPr/>
              <p14:nvPr/>
            </p14:nvContentPartPr>
            <p14:xfrm>
              <a:off x="232560" y="1416240"/>
              <a:ext cx="8738280" cy="371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5C5CEA-6EE1-4E1E-80A9-3BE970DB29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200" y="1406880"/>
                <a:ext cx="8757000" cy="373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213708" y="-158644"/>
            <a:ext cx="8684100" cy="46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 b="1" dirty="0"/>
              <a:t>Example:</a:t>
            </a:r>
            <a:r>
              <a:rPr lang="en" sz="1700" dirty="0"/>
              <a:t> Compute 3</a:t>
            </a:r>
            <a:r>
              <a:rPr lang="en" sz="1700" baseline="30000" dirty="0"/>
              <a:t>15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</a:t>
            </a:r>
            <a:endParaRPr sz="1700" i="1"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 dirty="0"/>
              <a:t>Recall that 3</a:t>
            </a:r>
            <a:r>
              <a:rPr lang="en" sz="1700" baseline="30000" dirty="0"/>
              <a:t>15</a:t>
            </a:r>
            <a:r>
              <a:rPr lang="en" sz="1700" dirty="0"/>
              <a:t> = 3</a:t>
            </a:r>
            <a:r>
              <a:rPr lang="en" sz="1700" baseline="30000" dirty="0"/>
              <a:t>8</a:t>
            </a:r>
            <a:r>
              <a:rPr lang="en" sz="1700" dirty="0"/>
              <a:t> · 3</a:t>
            </a:r>
            <a:r>
              <a:rPr lang="en" sz="1700" baseline="30000" dirty="0"/>
              <a:t>4</a:t>
            </a:r>
            <a:r>
              <a:rPr lang="en" sz="1700" dirty="0"/>
              <a:t> · 3</a:t>
            </a:r>
            <a:r>
              <a:rPr lang="en" sz="1700" baseline="30000" dirty="0"/>
              <a:t>2</a:t>
            </a:r>
            <a:r>
              <a:rPr lang="en" sz="1700" dirty="0"/>
              <a:t> · 3</a:t>
            </a:r>
            <a:r>
              <a:rPr lang="en" sz="1700" baseline="30000" dirty="0"/>
              <a:t>1</a:t>
            </a:r>
            <a:endParaRPr sz="1700"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600"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 dirty="0"/>
              <a:t>3</a:t>
            </a:r>
            <a:r>
              <a:rPr lang="en" sz="1700" baseline="30000" dirty="0"/>
              <a:t>1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  =  3</a:t>
            </a:r>
            <a:endParaRPr sz="1700" dirty="0"/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700" dirty="0"/>
              <a:t>3</a:t>
            </a:r>
            <a:r>
              <a:rPr lang="en" sz="1700" baseline="30000" dirty="0"/>
              <a:t>2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  =  (3 </a:t>
            </a:r>
            <a:r>
              <a:rPr lang="en" sz="1700" b="1" dirty="0"/>
              <a:t>mod</a:t>
            </a:r>
            <a:r>
              <a:rPr lang="en" sz="1700" dirty="0"/>
              <a:t> 11)</a:t>
            </a:r>
            <a:r>
              <a:rPr lang="en" sz="1700" baseline="30000" dirty="0"/>
              <a:t>2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  =  9</a:t>
            </a:r>
            <a:endParaRPr sz="1700" dirty="0"/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700" dirty="0"/>
              <a:t>3</a:t>
            </a:r>
            <a:r>
              <a:rPr lang="en" sz="1700" baseline="30000" dirty="0"/>
              <a:t>4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  =  (3</a:t>
            </a:r>
            <a:r>
              <a:rPr lang="en" sz="1700" baseline="30000" dirty="0"/>
              <a:t>2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11)</a:t>
            </a:r>
            <a:r>
              <a:rPr lang="en" sz="1700" baseline="30000" dirty="0"/>
              <a:t>2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  =  9</a:t>
            </a:r>
            <a:r>
              <a:rPr lang="en" sz="1700" baseline="30000" dirty="0"/>
              <a:t>2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  =  81 </a:t>
            </a:r>
            <a:r>
              <a:rPr lang="en" sz="1700" b="1" dirty="0"/>
              <a:t>mod</a:t>
            </a:r>
            <a:r>
              <a:rPr lang="en" sz="1700" dirty="0"/>
              <a:t> 11  =  4</a:t>
            </a:r>
            <a:endParaRPr sz="1700" dirty="0"/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700" dirty="0"/>
              <a:t>3</a:t>
            </a:r>
            <a:r>
              <a:rPr lang="en" sz="1700" baseline="30000" dirty="0"/>
              <a:t>8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  =  (3</a:t>
            </a:r>
            <a:r>
              <a:rPr lang="en" sz="1700" baseline="30000" dirty="0"/>
              <a:t>4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11)</a:t>
            </a:r>
            <a:r>
              <a:rPr lang="en" sz="1700" baseline="30000" dirty="0"/>
              <a:t>2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  =  4</a:t>
            </a:r>
            <a:r>
              <a:rPr lang="en" sz="1700" baseline="30000" dirty="0"/>
              <a:t>2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  =  16 </a:t>
            </a:r>
            <a:r>
              <a:rPr lang="en" sz="1700" b="1" dirty="0"/>
              <a:t>mod</a:t>
            </a:r>
            <a:r>
              <a:rPr lang="en" sz="1700" dirty="0"/>
              <a:t> 11  =  5</a:t>
            </a:r>
            <a:br>
              <a:rPr lang="en" sz="1700" dirty="0"/>
            </a:br>
            <a:endParaRPr sz="600"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 dirty="0"/>
              <a:t>Thus, we have</a:t>
            </a:r>
            <a:endParaRPr sz="1700"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 dirty="0"/>
              <a:t>3</a:t>
            </a:r>
            <a:r>
              <a:rPr lang="en" sz="1700" baseline="30000" dirty="0"/>
              <a:t>15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	=  (3</a:t>
            </a:r>
            <a:r>
              <a:rPr lang="en" sz="1700" baseline="30000" dirty="0"/>
              <a:t>8</a:t>
            </a:r>
            <a:r>
              <a:rPr lang="en" sz="1700" dirty="0"/>
              <a:t> · 3</a:t>
            </a:r>
            <a:r>
              <a:rPr lang="en" sz="1700" baseline="30000" dirty="0"/>
              <a:t>4</a:t>
            </a:r>
            <a:r>
              <a:rPr lang="en" sz="1700" dirty="0"/>
              <a:t> · 3</a:t>
            </a:r>
            <a:r>
              <a:rPr lang="en" sz="1700" baseline="30000" dirty="0"/>
              <a:t>2</a:t>
            </a:r>
            <a:r>
              <a:rPr lang="en" sz="1700" dirty="0"/>
              <a:t> · 3</a:t>
            </a:r>
            <a:r>
              <a:rPr lang="en" sz="1700" baseline="30000" dirty="0"/>
              <a:t>1</a:t>
            </a:r>
            <a:r>
              <a:rPr lang="en" sz="1700" dirty="0"/>
              <a:t>) </a:t>
            </a:r>
            <a:r>
              <a:rPr lang="en" sz="1700" b="1" dirty="0"/>
              <a:t>mod</a:t>
            </a:r>
            <a:r>
              <a:rPr lang="en" sz="1700" dirty="0"/>
              <a:t> 11   =  (3</a:t>
            </a:r>
            <a:r>
              <a:rPr lang="en" sz="1700" baseline="30000" dirty="0"/>
              <a:t>8</a:t>
            </a:r>
            <a:r>
              <a:rPr lang="en" sz="1700" dirty="0"/>
              <a:t> · 3</a:t>
            </a:r>
            <a:r>
              <a:rPr lang="en" sz="1700" baseline="30000" dirty="0"/>
              <a:t>4</a:t>
            </a:r>
            <a:r>
              <a:rPr lang="en" sz="1700" dirty="0"/>
              <a:t> · 3</a:t>
            </a:r>
            <a:r>
              <a:rPr lang="en" sz="1700" baseline="30000" dirty="0"/>
              <a:t>2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11)(3</a:t>
            </a:r>
            <a:r>
              <a:rPr lang="en" sz="1700" baseline="30000" dirty="0"/>
              <a:t>1</a:t>
            </a:r>
            <a:r>
              <a:rPr lang="en" sz="1700" dirty="0"/>
              <a:t> </a:t>
            </a:r>
            <a:r>
              <a:rPr lang="en" sz="1700" b="1" dirty="0"/>
              <a:t>mod </a:t>
            </a:r>
            <a:r>
              <a:rPr lang="en" sz="1700" dirty="0"/>
              <a:t>11) </a:t>
            </a:r>
            <a:r>
              <a:rPr lang="en" sz="1700" b="1" dirty="0"/>
              <a:t>mod </a:t>
            </a:r>
            <a:r>
              <a:rPr lang="en" sz="1700" dirty="0"/>
              <a:t>11</a:t>
            </a:r>
            <a:endParaRPr sz="1700" dirty="0"/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700" dirty="0"/>
              <a:t>			=  (((3</a:t>
            </a:r>
            <a:r>
              <a:rPr lang="en" sz="1700" baseline="30000" dirty="0"/>
              <a:t>8</a:t>
            </a:r>
            <a:r>
              <a:rPr lang="en" sz="1700" dirty="0"/>
              <a:t> · 3</a:t>
            </a:r>
            <a:r>
              <a:rPr lang="en" sz="1700" baseline="30000" dirty="0"/>
              <a:t>4 </a:t>
            </a:r>
            <a:r>
              <a:rPr lang="en" sz="1700" b="1" dirty="0"/>
              <a:t>mod </a:t>
            </a:r>
            <a:r>
              <a:rPr lang="en" sz="1700" dirty="0"/>
              <a:t>11) · 3</a:t>
            </a:r>
            <a:r>
              <a:rPr lang="en" sz="1700" baseline="30000" dirty="0"/>
              <a:t>2</a:t>
            </a:r>
            <a:r>
              <a:rPr lang="en" sz="1700" dirty="0"/>
              <a:t> </a:t>
            </a:r>
            <a:r>
              <a:rPr lang="en" sz="1700" b="1" dirty="0"/>
              <a:t>mod</a:t>
            </a:r>
            <a:r>
              <a:rPr lang="en" sz="1700" dirty="0"/>
              <a:t> 11) · 3 </a:t>
            </a:r>
            <a:r>
              <a:rPr lang="en" sz="1700" b="1" dirty="0"/>
              <a:t>mod </a:t>
            </a:r>
            <a:r>
              <a:rPr lang="en" sz="1700" dirty="0"/>
              <a:t>11) </a:t>
            </a:r>
            <a:r>
              <a:rPr lang="en" sz="1700" b="1" dirty="0"/>
              <a:t>mod </a:t>
            </a:r>
            <a:r>
              <a:rPr lang="en" sz="1700" dirty="0"/>
              <a:t>11</a:t>
            </a:r>
            <a:endParaRPr sz="1700" dirty="0"/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700" dirty="0"/>
              <a:t>			=  (((( 3</a:t>
            </a:r>
            <a:r>
              <a:rPr lang="en" sz="1700" baseline="30000" dirty="0"/>
              <a:t>8</a:t>
            </a:r>
            <a:r>
              <a:rPr lang="en" sz="1700" dirty="0"/>
              <a:t> </a:t>
            </a:r>
            <a:r>
              <a:rPr lang="en" sz="1700" b="1" dirty="0"/>
              <a:t>mod </a:t>
            </a:r>
            <a:r>
              <a:rPr lang="en" sz="1700" dirty="0"/>
              <a:t>11) · 3</a:t>
            </a:r>
            <a:r>
              <a:rPr lang="en" sz="1700" baseline="30000" dirty="0"/>
              <a:t>4 </a:t>
            </a:r>
            <a:r>
              <a:rPr lang="en" sz="1700" b="1" dirty="0"/>
              <a:t>mod </a:t>
            </a:r>
            <a:r>
              <a:rPr lang="en" sz="1700" dirty="0"/>
              <a:t>11) · 9 </a:t>
            </a:r>
            <a:r>
              <a:rPr lang="en" sz="1700" b="1" dirty="0"/>
              <a:t>mod</a:t>
            </a:r>
            <a:r>
              <a:rPr lang="en" sz="1700" dirty="0"/>
              <a:t> 11) · 3 </a:t>
            </a:r>
            <a:r>
              <a:rPr lang="en" sz="1700" b="1" dirty="0"/>
              <a:t>mod </a:t>
            </a:r>
            <a:r>
              <a:rPr lang="en" sz="1700" dirty="0"/>
              <a:t>11) </a:t>
            </a:r>
            <a:r>
              <a:rPr lang="en" sz="1700" b="1" dirty="0"/>
              <a:t>mod </a:t>
            </a:r>
            <a:r>
              <a:rPr lang="en" sz="1700" dirty="0"/>
              <a:t>11</a:t>
            </a:r>
            <a:endParaRPr sz="1700" dirty="0"/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700" dirty="0"/>
              <a:t>			=  (((5 · 4</a:t>
            </a:r>
            <a:r>
              <a:rPr lang="en" sz="1700" baseline="30000" dirty="0"/>
              <a:t> </a:t>
            </a:r>
            <a:r>
              <a:rPr lang="en" sz="1700" b="1" dirty="0"/>
              <a:t>mod </a:t>
            </a:r>
            <a:r>
              <a:rPr lang="en" sz="1700" dirty="0"/>
              <a:t>11) · 9 </a:t>
            </a:r>
            <a:r>
              <a:rPr lang="en" sz="1700" b="1" dirty="0"/>
              <a:t>mod</a:t>
            </a:r>
            <a:r>
              <a:rPr lang="en" sz="1700" dirty="0"/>
              <a:t> 11) · 3 </a:t>
            </a:r>
            <a:r>
              <a:rPr lang="en" sz="1700" b="1" dirty="0"/>
              <a:t>mod </a:t>
            </a:r>
            <a:r>
              <a:rPr lang="en" sz="1700" dirty="0"/>
              <a:t>11) </a:t>
            </a:r>
            <a:r>
              <a:rPr lang="en" sz="1700" b="1" dirty="0"/>
              <a:t>mod </a:t>
            </a:r>
            <a:r>
              <a:rPr lang="en" sz="1700" dirty="0"/>
              <a:t>11</a:t>
            </a:r>
            <a:endParaRPr sz="1700" dirty="0"/>
          </a:p>
          <a:p>
            <a:pPr marL="0" lvl="0" indent="0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700" dirty="0"/>
              <a:t>			= … = 1</a:t>
            </a:r>
            <a:endParaRPr sz="1700" dirty="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159300" y="524225"/>
            <a:ext cx="8861700" cy="453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The modular exponentiation algorithm, pseudocode to find:  </a:t>
            </a:r>
            <a:r>
              <a:rPr lang="en" sz="1700" i="1"/>
              <a:t>a</a:t>
            </a:r>
            <a:r>
              <a:rPr lang="en" sz="1700" i="1" baseline="30000"/>
              <a:t>n</a:t>
            </a:r>
            <a:r>
              <a:rPr lang="en" sz="1700" i="1"/>
              <a:t> </a:t>
            </a:r>
            <a:r>
              <a:rPr lang="en" sz="1700" b="1"/>
              <a:t>mod</a:t>
            </a:r>
            <a:r>
              <a:rPr lang="en" sz="1700"/>
              <a:t> </a:t>
            </a:r>
            <a:r>
              <a:rPr lang="en" sz="1700" i="1"/>
              <a:t>m</a:t>
            </a:r>
            <a:endParaRPr sz="1700" i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modularExp(a, n=[b[k-1], b[k],...,b[0]], m):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x_out = 1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power = a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mod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m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(i in range(0,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len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(b)):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(b[i]==1): x_out = (x_out*power)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mod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m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power = (power*power)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mod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m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700" b="1"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700">
                <a:latin typeface="Courier New"/>
                <a:ea typeface="Courier New"/>
                <a:cs typeface="Courier New"/>
                <a:sym typeface="Courier New"/>
              </a:rPr>
              <a:t> (x_out)</a:t>
            </a:r>
            <a:endParaRPr sz="170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 sz="1700"/>
          </a:p>
        </p:txBody>
      </p:sp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F82BB5-6602-420E-B9FC-8AC2EABBD623}"/>
                  </a:ext>
                </a:extLst>
              </p14:cNvPr>
              <p14:cNvContentPartPr/>
              <p14:nvPr/>
            </p14:nvContentPartPr>
            <p14:xfrm>
              <a:off x="2703240" y="1751400"/>
              <a:ext cx="3130920" cy="1491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F82BB5-6602-420E-B9FC-8AC2EABBD62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93880" y="1742040"/>
                <a:ext cx="3149640" cy="151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59300" y="524225"/>
            <a:ext cx="8861700" cy="453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 b="1"/>
              <a:t>FYOG:</a:t>
            </a:r>
            <a:r>
              <a:rPr lang="en" sz="1700"/>
              <a:t> Compute…</a:t>
            </a:r>
            <a:endParaRPr sz="1700"/>
          </a:p>
          <a:p>
            <a: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3</a:t>
            </a:r>
            <a:r>
              <a:rPr lang="en" sz="1700" baseline="30000"/>
              <a:t>11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7</a:t>
            </a:r>
            <a:endParaRPr sz="1700"/>
          </a:p>
          <a:p>
            <a: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3</a:t>
            </a:r>
            <a:r>
              <a:rPr lang="en" sz="1700" baseline="30000"/>
              <a:t>22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11</a:t>
            </a:r>
            <a:endParaRPr sz="1700"/>
          </a:p>
          <a:p>
            <a:pPr marL="914400" lvl="1" indent="-336550" rtl="0">
              <a:spcBef>
                <a:spcPts val="800"/>
              </a:spcBef>
              <a:spcAft>
                <a:spcPts val="800"/>
              </a:spcAft>
              <a:buSzPts val="1700"/>
              <a:buChar char="○"/>
            </a:pPr>
            <a:r>
              <a:rPr lang="en" sz="1700"/>
              <a:t>4</a:t>
            </a:r>
            <a:r>
              <a:rPr lang="en" sz="1700" baseline="30000"/>
              <a:t>13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5</a:t>
            </a:r>
            <a:endParaRPr sz="1700"/>
          </a:p>
        </p:txBody>
      </p:sp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 and Reminders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dirty="0"/>
              <a:t>HW6 (written) is </a:t>
            </a:r>
            <a:r>
              <a:rPr lang="en" b="1" dirty="0"/>
              <a:t>due Friday at 12 PM</a:t>
            </a:r>
            <a:r>
              <a:rPr lang="en" dirty="0"/>
              <a:t>. Go do it!</a:t>
            </a:r>
            <a:br>
              <a:rPr lang="en" dirty="0"/>
            </a:br>
            <a:br>
              <a:rPr lang="en" dirty="0"/>
            </a:br>
            <a:endParaRPr sz="1200" dirty="0"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0913" y="2720775"/>
            <a:ext cx="6902174" cy="226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-4575" y="458296"/>
            <a:ext cx="8744400" cy="42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Arial"/>
              <a:buChar char="●"/>
            </a:pPr>
            <a:r>
              <a:rPr lang="en" b="1" dirty="0"/>
              <a:t>Recap:</a:t>
            </a:r>
            <a:endParaRPr b="1" dirty="0"/>
          </a:p>
          <a:p>
            <a:pPr marL="914400" marR="0" lvl="1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 dirty="0"/>
              <a:t>We learned about binary representations of numbers…</a:t>
            </a:r>
            <a:endParaRPr dirty="0"/>
          </a:p>
          <a:p>
            <a:pPr marL="914400" marR="0" lvl="1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 dirty="0"/>
              <a:t>… particularly, </a:t>
            </a:r>
            <a:r>
              <a:rPr lang="en" b="1" i="1" dirty="0"/>
              <a:t>large</a:t>
            </a:r>
            <a:r>
              <a:rPr lang="en" dirty="0"/>
              <a:t> numbers....</a:t>
            </a:r>
            <a:endParaRPr dirty="0"/>
          </a:p>
          <a:p>
            <a:pPr marL="914400" marR="0" lvl="1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 dirty="0"/>
              <a:t>… and looked at how </a:t>
            </a:r>
            <a:r>
              <a:rPr lang="en" b="1" dirty="0"/>
              <a:t>binary representations</a:t>
            </a:r>
            <a:r>
              <a:rPr lang="en" dirty="0"/>
              <a:t> and </a:t>
            </a:r>
            <a:r>
              <a:rPr lang="en" b="1" dirty="0"/>
              <a:t>modular arithmetic/exponentiation</a:t>
            </a:r>
            <a:r>
              <a:rPr lang="en" dirty="0"/>
              <a:t> can help us to calculate things </a:t>
            </a:r>
            <a:br>
              <a:rPr lang="en" dirty="0"/>
            </a:br>
            <a:r>
              <a:rPr lang="en" dirty="0"/>
              <a:t>more </a:t>
            </a:r>
            <a:r>
              <a:rPr lang="en" b="1" dirty="0"/>
              <a:t>efficiently</a:t>
            </a:r>
            <a:r>
              <a:rPr lang="en" dirty="0"/>
              <a:t>!</a:t>
            </a:r>
            <a:endParaRPr dirty="0"/>
          </a:p>
          <a:p>
            <a:pPr marL="914400" marR="0" lvl="1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 b="1" u="sng" dirty="0"/>
              <a:t>We like modular arithmetic/exponentiation.</a:t>
            </a:r>
            <a:br>
              <a:rPr lang="en" dirty="0"/>
            </a:br>
            <a:endParaRPr dirty="0"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 dirty="0"/>
              <a:t>Next time:</a:t>
            </a:r>
            <a:endParaRPr b="1" dirty="0"/>
          </a:p>
          <a:p>
            <a:pPr marL="914400" marR="0" lvl="1" indent="-3302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 dirty="0"/>
              <a:t>Prime numbers and greatest common divisors</a:t>
            </a:r>
            <a:br>
              <a:rPr lang="en" dirty="0"/>
            </a:br>
            <a:endParaRPr lang="en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" dirty="0"/>
              <a:t>Prime Numbers → Optimus</a:t>
            </a:r>
            <a:endParaRPr dirty="0"/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 l="16356" t="5087" r="17344" b="9551"/>
          <a:stretch/>
        </p:blipFill>
        <p:spPr>
          <a:xfrm>
            <a:off x="6921125" y="2129850"/>
            <a:ext cx="1818700" cy="292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1568075" y="1619250"/>
            <a:ext cx="2971800" cy="16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b="1"/>
              <a:t>Bonus material!</a:t>
            </a:r>
            <a:endParaRPr sz="3600" b="1"/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pic>
        <p:nvPicPr>
          <p:cNvPr id="209" name="Shape 2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7125" y="161925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159300" y="371825"/>
            <a:ext cx="8861700" cy="453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FYOG: </a:t>
            </a:r>
            <a:r>
              <a:rPr lang="en"/>
              <a:t>Compute 3</a:t>
            </a:r>
            <a:r>
              <a:rPr lang="en" baseline="30000"/>
              <a:t>11</a:t>
            </a:r>
            <a:r>
              <a:rPr lang="en"/>
              <a:t> </a:t>
            </a:r>
            <a:r>
              <a:rPr lang="en" b="1"/>
              <a:t>mod</a:t>
            </a:r>
            <a:r>
              <a:rPr lang="en"/>
              <a:t> 7, </a:t>
            </a:r>
            <a:r>
              <a:rPr lang="en" sz="1700"/>
              <a:t>3</a:t>
            </a:r>
            <a:r>
              <a:rPr lang="en" sz="1700" baseline="30000"/>
              <a:t>22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11 and 4</a:t>
            </a:r>
            <a:r>
              <a:rPr lang="en" sz="1700" baseline="30000"/>
              <a:t>13</a:t>
            </a:r>
            <a:r>
              <a:rPr lang="en" sz="1700"/>
              <a:t> </a:t>
            </a:r>
            <a:r>
              <a:rPr lang="en" sz="1700" b="1"/>
              <a:t>mod</a:t>
            </a:r>
            <a:r>
              <a:rPr lang="en" sz="1700"/>
              <a:t> 5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Note that 11 = 1011</a:t>
            </a:r>
            <a:r>
              <a:rPr lang="en" baseline="-25000"/>
              <a:t>2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So we can 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modularExp</a:t>
            </a:r>
            <a:r>
              <a:rPr lang="en"/>
              <a:t>(</a:t>
            </a:r>
            <a:r>
              <a:rPr lang="en" i="1"/>
              <a:t>a=</a:t>
            </a:r>
            <a:r>
              <a:rPr lang="en"/>
              <a:t>3, </a:t>
            </a:r>
            <a:r>
              <a:rPr lang="en" i="1"/>
              <a:t>b=</a:t>
            </a:r>
            <a:r>
              <a:rPr lang="en"/>
              <a:t>[1,1,0,1], </a:t>
            </a:r>
            <a:r>
              <a:rPr lang="en" i="1"/>
              <a:t>m=</a:t>
            </a:r>
            <a:r>
              <a:rPr lang="en"/>
              <a:t>7):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Initialize	⇒	</a:t>
            </a:r>
            <a:r>
              <a:rPr lang="en" i="1"/>
              <a:t>x </a:t>
            </a:r>
            <a:r>
              <a:rPr lang="en"/>
              <a:t>= 1,   </a:t>
            </a:r>
            <a:r>
              <a:rPr lang="en" i="1"/>
              <a:t>power </a:t>
            </a:r>
            <a:r>
              <a:rPr lang="en"/>
              <a:t>= 3 </a:t>
            </a:r>
            <a:r>
              <a:rPr lang="en" b="1"/>
              <a:t>mod</a:t>
            </a:r>
            <a:r>
              <a:rPr lang="en"/>
              <a:t> 7 = 3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i="1"/>
              <a:t>i = </a:t>
            </a:r>
            <a:r>
              <a:rPr lang="en"/>
              <a:t>0 ⇒ </a:t>
            </a:r>
            <a:r>
              <a:rPr lang="en" i="1"/>
              <a:t>b</a:t>
            </a:r>
            <a:r>
              <a:rPr lang="en"/>
              <a:t>[0] = 1, so	</a:t>
            </a:r>
            <a:r>
              <a:rPr lang="en" i="1"/>
              <a:t>x  =  </a:t>
            </a:r>
            <a:r>
              <a:rPr lang="en"/>
              <a:t>(</a:t>
            </a:r>
            <a:r>
              <a:rPr lang="en" i="1"/>
              <a:t>x · power</a:t>
            </a:r>
            <a:r>
              <a:rPr lang="en"/>
              <a:t>) </a:t>
            </a:r>
            <a:r>
              <a:rPr lang="en" b="1"/>
              <a:t>mod</a:t>
            </a:r>
            <a:r>
              <a:rPr lang="en"/>
              <a:t> 7  =  1 </a:t>
            </a:r>
            <a:r>
              <a:rPr lang="en" i="1"/>
              <a:t>· </a:t>
            </a:r>
            <a:r>
              <a:rPr lang="en"/>
              <a:t>3 </a:t>
            </a:r>
            <a:r>
              <a:rPr lang="en" b="1"/>
              <a:t>mod</a:t>
            </a:r>
            <a:r>
              <a:rPr lang="en"/>
              <a:t> 7  =  3</a:t>
            </a:r>
            <a:br>
              <a:rPr lang="en"/>
            </a:br>
            <a:r>
              <a:rPr lang="en"/>
              <a:t>			and	</a:t>
            </a:r>
            <a:r>
              <a:rPr lang="en" i="1"/>
              <a:t>power  =  </a:t>
            </a:r>
            <a:r>
              <a:rPr lang="en"/>
              <a:t>(</a:t>
            </a:r>
            <a:r>
              <a:rPr lang="en" i="1"/>
              <a:t>power · power</a:t>
            </a:r>
            <a:r>
              <a:rPr lang="en"/>
              <a:t>) </a:t>
            </a:r>
            <a:r>
              <a:rPr lang="en" b="1"/>
              <a:t>mod</a:t>
            </a:r>
            <a:r>
              <a:rPr lang="en"/>
              <a:t> 7  =  3 </a:t>
            </a:r>
            <a:r>
              <a:rPr lang="en" i="1"/>
              <a:t>· </a:t>
            </a:r>
            <a:r>
              <a:rPr lang="en"/>
              <a:t>3 </a:t>
            </a:r>
            <a:r>
              <a:rPr lang="en" b="1"/>
              <a:t>mod</a:t>
            </a:r>
            <a:r>
              <a:rPr lang="en"/>
              <a:t> 7  =  2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i="1"/>
              <a:t>i = </a:t>
            </a:r>
            <a:r>
              <a:rPr lang="en"/>
              <a:t>1 ⇒ </a:t>
            </a:r>
            <a:r>
              <a:rPr lang="en" i="1"/>
              <a:t>b</a:t>
            </a:r>
            <a:r>
              <a:rPr lang="en"/>
              <a:t>[1] = 1, so	</a:t>
            </a:r>
            <a:r>
              <a:rPr lang="en" i="1"/>
              <a:t>x  =  </a:t>
            </a:r>
            <a:r>
              <a:rPr lang="en"/>
              <a:t>(</a:t>
            </a:r>
            <a:r>
              <a:rPr lang="en" i="1"/>
              <a:t>x · power</a:t>
            </a:r>
            <a:r>
              <a:rPr lang="en"/>
              <a:t>) </a:t>
            </a:r>
            <a:r>
              <a:rPr lang="en" b="1"/>
              <a:t>mod</a:t>
            </a:r>
            <a:r>
              <a:rPr lang="en"/>
              <a:t> 7  =  3 </a:t>
            </a:r>
            <a:r>
              <a:rPr lang="en" i="1"/>
              <a:t>· </a:t>
            </a:r>
            <a:r>
              <a:rPr lang="en"/>
              <a:t>2 </a:t>
            </a:r>
            <a:r>
              <a:rPr lang="en" b="1"/>
              <a:t>mod</a:t>
            </a:r>
            <a:r>
              <a:rPr lang="en"/>
              <a:t> 7  =  6</a:t>
            </a:r>
            <a:br>
              <a:rPr lang="en"/>
            </a:br>
            <a:r>
              <a:rPr lang="en"/>
              <a:t>			and	</a:t>
            </a:r>
            <a:r>
              <a:rPr lang="en" i="1"/>
              <a:t>power  =  </a:t>
            </a:r>
            <a:r>
              <a:rPr lang="en"/>
              <a:t>(</a:t>
            </a:r>
            <a:r>
              <a:rPr lang="en" i="1"/>
              <a:t>power · power</a:t>
            </a:r>
            <a:r>
              <a:rPr lang="en"/>
              <a:t>) </a:t>
            </a:r>
            <a:r>
              <a:rPr lang="en" b="1"/>
              <a:t>mod</a:t>
            </a:r>
            <a:r>
              <a:rPr lang="en"/>
              <a:t> 7  =  2 </a:t>
            </a:r>
            <a:r>
              <a:rPr lang="en" i="1"/>
              <a:t>· </a:t>
            </a:r>
            <a:r>
              <a:rPr lang="en"/>
              <a:t>2 </a:t>
            </a:r>
            <a:r>
              <a:rPr lang="en" b="1"/>
              <a:t>mod</a:t>
            </a:r>
            <a:r>
              <a:rPr lang="en"/>
              <a:t> 7  =  4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i="1"/>
              <a:t>i = </a:t>
            </a:r>
            <a:r>
              <a:rPr lang="en"/>
              <a:t>2 ⇒ </a:t>
            </a:r>
            <a:r>
              <a:rPr lang="en" i="1"/>
              <a:t>b</a:t>
            </a:r>
            <a:r>
              <a:rPr lang="en"/>
              <a:t>[2] = 0, so </a:t>
            </a:r>
            <a:r>
              <a:rPr lang="en" i="1"/>
              <a:t>power  =  </a:t>
            </a:r>
            <a:r>
              <a:rPr lang="en"/>
              <a:t>(</a:t>
            </a:r>
            <a:r>
              <a:rPr lang="en" i="1"/>
              <a:t>power · power</a:t>
            </a:r>
            <a:r>
              <a:rPr lang="en"/>
              <a:t>) </a:t>
            </a:r>
            <a:r>
              <a:rPr lang="en" b="1"/>
              <a:t>mod</a:t>
            </a:r>
            <a:r>
              <a:rPr lang="en"/>
              <a:t> 7  =  4 </a:t>
            </a:r>
            <a:r>
              <a:rPr lang="en" i="1"/>
              <a:t>· </a:t>
            </a:r>
            <a:r>
              <a:rPr lang="en"/>
              <a:t>4 </a:t>
            </a:r>
            <a:r>
              <a:rPr lang="en" b="1"/>
              <a:t>mod</a:t>
            </a:r>
            <a:r>
              <a:rPr lang="en"/>
              <a:t> 7  =  2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i="1"/>
              <a:t>i = </a:t>
            </a:r>
            <a:r>
              <a:rPr lang="en"/>
              <a:t>3 ⇒ </a:t>
            </a:r>
            <a:r>
              <a:rPr lang="en" i="1"/>
              <a:t>b</a:t>
            </a:r>
            <a:r>
              <a:rPr lang="en"/>
              <a:t>[3] = 1, so	</a:t>
            </a:r>
            <a:r>
              <a:rPr lang="en" i="1"/>
              <a:t>x  =  </a:t>
            </a:r>
            <a:r>
              <a:rPr lang="en"/>
              <a:t>(</a:t>
            </a:r>
            <a:r>
              <a:rPr lang="en" i="1"/>
              <a:t>x · power</a:t>
            </a:r>
            <a:r>
              <a:rPr lang="en"/>
              <a:t>) </a:t>
            </a:r>
            <a:r>
              <a:rPr lang="en" b="1"/>
              <a:t>mod</a:t>
            </a:r>
            <a:r>
              <a:rPr lang="en"/>
              <a:t> 7  =  6 </a:t>
            </a:r>
            <a:r>
              <a:rPr lang="en" i="1"/>
              <a:t>· </a:t>
            </a:r>
            <a:r>
              <a:rPr lang="en"/>
              <a:t>2 </a:t>
            </a:r>
            <a:r>
              <a:rPr lang="en" b="1"/>
              <a:t>mod</a:t>
            </a:r>
            <a:r>
              <a:rPr lang="en"/>
              <a:t> 7  =  5</a:t>
            </a:r>
            <a:endParaRPr/>
          </a:p>
          <a:p>
            <a:pPr marL="0" lvl="0" indent="0" rtl="0">
              <a:spcBef>
                <a:spcPts val="1200"/>
              </a:spcBef>
              <a:spcAft>
                <a:spcPts val="800"/>
              </a:spcAft>
              <a:buNone/>
            </a:pPr>
            <a:r>
              <a:rPr lang="en"/>
              <a:t>So 3</a:t>
            </a:r>
            <a:r>
              <a:rPr lang="en" baseline="30000"/>
              <a:t>11</a:t>
            </a:r>
            <a:r>
              <a:rPr lang="en"/>
              <a:t> </a:t>
            </a:r>
            <a:r>
              <a:rPr lang="en" b="1"/>
              <a:t>mod</a:t>
            </a:r>
            <a:r>
              <a:rPr lang="en"/>
              <a:t> 7 = 5. 		(the other two proceed the same way, and </a:t>
            </a:r>
            <a:br>
              <a:rPr lang="en"/>
            </a:br>
            <a:r>
              <a:rPr lang="en"/>
              <a:t>					 yield </a:t>
            </a:r>
            <a:r>
              <a:rPr lang="en" b="1"/>
              <a:t>9</a:t>
            </a:r>
            <a:r>
              <a:rPr lang="en"/>
              <a:t> (mod 11) and </a:t>
            </a:r>
            <a:r>
              <a:rPr lang="en" b="1"/>
              <a:t>4</a:t>
            </a:r>
            <a:r>
              <a:rPr lang="en"/>
              <a:t> (mod 5), resp.)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we do last time?</a:t>
            </a: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We learned what it means for a number to </a:t>
            </a:r>
            <a:r>
              <a:rPr lang="en" b="1" i="1"/>
              <a:t>divide</a:t>
            </a:r>
            <a:r>
              <a:rPr lang="en"/>
              <a:t> another number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And how to do modular arithmetic (aside from </a:t>
            </a:r>
            <a:r>
              <a:rPr lang="en" b="1"/>
              <a:t>mod</a:t>
            </a:r>
            <a:r>
              <a:rPr lang="en"/>
              <a:t> 12, which you use all the time)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Reflect on where else in your life modular arithmetic sneaks in…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This makes arithmetic with numbers easier, but also </a:t>
            </a:r>
            <a:r>
              <a:rPr lang="en" b="1"/>
              <a:t>means we can store big numbers in a computer as a combo of only a few small numbers</a:t>
            </a:r>
            <a:r>
              <a:rPr lang="en"/>
              <a:t>.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800"/>
              <a:t>Today:</a:t>
            </a:r>
            <a:endParaRPr sz="28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Modular </a:t>
            </a:r>
            <a:r>
              <a:rPr lang="en" i="1"/>
              <a:t>exponentiation</a:t>
            </a:r>
            <a:r>
              <a:rPr lang="en" b="1"/>
              <a:t> </a:t>
            </a:r>
            <a:r>
              <a:rPr lang="en"/>
              <a:t>- let’s calculate large numbers like </a:t>
            </a:r>
            <a:r>
              <a:rPr lang="en" b="1"/>
              <a:t>champions</a:t>
            </a:r>
            <a:r>
              <a:rPr lang="en"/>
              <a:t>. (and see how we would teach a computer to do it…)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65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434343"/>
              </a:buClr>
              <a:buSzPts val="1700"/>
              <a:buChar char="●"/>
            </a:pPr>
            <a:r>
              <a:rPr lang="en" sz="1700" dirty="0"/>
              <a:t>We traditionally represent numbers in base-10</a:t>
            </a:r>
            <a:endParaRPr sz="1700" dirty="0"/>
          </a:p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 b="1" dirty="0"/>
              <a:t>Example: </a:t>
            </a:r>
            <a:r>
              <a:rPr lang="en" sz="1700" dirty="0"/>
              <a:t>The number 123 expressed in base-10 is</a:t>
            </a:r>
            <a:endParaRPr sz="1700"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 dirty="0"/>
              <a:t>	123  =  1·100 + 2·10 + 3·1  =  1·10</a:t>
            </a:r>
            <a:r>
              <a:rPr lang="en" sz="1700" baseline="30000" dirty="0"/>
              <a:t>2</a:t>
            </a:r>
            <a:r>
              <a:rPr lang="en" sz="1700" dirty="0"/>
              <a:t> + 2·10</a:t>
            </a:r>
            <a:r>
              <a:rPr lang="en" sz="1700" baseline="30000" dirty="0"/>
              <a:t>1</a:t>
            </a:r>
            <a:r>
              <a:rPr lang="en" sz="1700" dirty="0"/>
              <a:t> + 3·10</a:t>
            </a:r>
            <a:r>
              <a:rPr lang="en" sz="1700" baseline="30000" dirty="0"/>
              <a:t>0</a:t>
            </a:r>
            <a:endParaRPr sz="1700" baseline="30000"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1700" baseline="30000" dirty="0"/>
          </a:p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 dirty="0"/>
              <a:t>We can also represent things in other bases.  Like base-2!  That is, </a:t>
            </a:r>
            <a:r>
              <a:rPr lang="en" sz="1700" b="1" dirty="0"/>
              <a:t>binary</a:t>
            </a:r>
            <a:r>
              <a:rPr lang="en" sz="1700" dirty="0"/>
              <a:t>.</a:t>
            </a:r>
            <a:br>
              <a:rPr lang="en" sz="1700" dirty="0"/>
            </a:br>
            <a:r>
              <a:rPr lang="en" sz="1700" dirty="0"/>
              <a:t>(cue channeling yourself from the first two days of this course…) (</a:t>
            </a:r>
            <a:r>
              <a:rPr lang="en" sz="1700" u="sng" dirty="0">
                <a:solidFill>
                  <a:schemeClr val="hlink"/>
                </a:solidFill>
                <a:hlinkClick r:id="rId3"/>
              </a:rPr>
              <a:t>link to those notes</a:t>
            </a:r>
            <a:r>
              <a:rPr lang="en" sz="1700" dirty="0"/>
              <a:t>)</a:t>
            </a:r>
            <a:br>
              <a:rPr lang="en" sz="1700" dirty="0"/>
            </a:br>
            <a:endParaRPr sz="1700" dirty="0"/>
          </a:p>
          <a:p>
            <a:pPr marL="457200" lvl="0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</a:pPr>
            <a:r>
              <a:rPr lang="en" sz="1700" dirty="0"/>
              <a:t>We </a:t>
            </a:r>
            <a:r>
              <a:rPr lang="en" sz="1700" i="1" dirty="0"/>
              <a:t>could</a:t>
            </a:r>
            <a:r>
              <a:rPr lang="en" sz="1700" dirty="0"/>
              <a:t> go through our </a:t>
            </a:r>
            <a:r>
              <a:rPr lang="en" sz="1700" dirty="0" err="1">
                <a:latin typeface="Courier New"/>
                <a:ea typeface="Courier New"/>
                <a:cs typeface="Courier New"/>
                <a:sym typeface="Courier New"/>
              </a:rPr>
              <a:t>DecToBin</a:t>
            </a:r>
            <a:r>
              <a:rPr lang="en" sz="1700" dirty="0"/>
              <a:t>(...) program and find:</a:t>
            </a:r>
            <a:br>
              <a:rPr lang="en" sz="1700" dirty="0"/>
            </a:br>
            <a:r>
              <a:rPr lang="en" sz="1700" dirty="0"/>
              <a:t>123</a:t>
            </a:r>
            <a:r>
              <a:rPr lang="en" sz="1700" baseline="-25000" dirty="0"/>
              <a:t>10</a:t>
            </a:r>
            <a:r>
              <a:rPr lang="en" sz="1700" dirty="0"/>
              <a:t> = 1111011</a:t>
            </a:r>
            <a:r>
              <a:rPr lang="en" sz="1700" baseline="-25000" dirty="0"/>
              <a:t>2</a:t>
            </a:r>
            <a:br>
              <a:rPr lang="en" sz="1700" baseline="-25000" dirty="0"/>
            </a:br>
            <a:endParaRPr sz="1700" baseline="-25000" dirty="0"/>
          </a:p>
          <a:p>
            <a:pPr marL="457200" lvl="0" indent="-336550" rtl="0">
              <a:spcBef>
                <a:spcPts val="800"/>
              </a:spcBef>
              <a:spcAft>
                <a:spcPts val="800"/>
              </a:spcAft>
              <a:buSzPts val="1700"/>
              <a:buChar char="●"/>
            </a:pPr>
            <a:r>
              <a:rPr lang="en" sz="1700" dirty="0"/>
              <a:t>But we are older and wiser than ourselves from back in August...</a:t>
            </a:r>
            <a:endParaRPr sz="1700" dirty="0"/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011F210-A9B7-4E5B-8A6C-FB64BF0C7576}"/>
                  </a:ext>
                </a:extLst>
              </p14:cNvPr>
              <p14:cNvContentPartPr/>
              <p14:nvPr/>
            </p14:nvContentPartPr>
            <p14:xfrm>
              <a:off x="694080" y="1868760"/>
              <a:ext cx="5340240" cy="2162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011F210-A9B7-4E5B-8A6C-FB64BF0C757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4720" y="1859400"/>
                <a:ext cx="5358960" cy="2180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77850" y="85675"/>
            <a:ext cx="8655600" cy="50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 b="1"/>
              <a:t>Example: </a:t>
            </a:r>
            <a:r>
              <a:rPr lang="en" sz="1700"/>
              <a:t>The number 123 expressed in binary is:   123</a:t>
            </a:r>
            <a:r>
              <a:rPr lang="en" sz="1700" baseline="-25000"/>
              <a:t>10</a:t>
            </a:r>
            <a:r>
              <a:rPr lang="en" sz="1700"/>
              <a:t> = 1111</a:t>
            </a:r>
            <a:r>
              <a:rPr lang="en" sz="1700">
                <a:solidFill>
                  <a:srgbClr val="0000FF"/>
                </a:solidFill>
              </a:rPr>
              <a:t>0</a:t>
            </a:r>
            <a:r>
              <a:rPr lang="en" sz="1700">
                <a:solidFill>
                  <a:srgbClr val="9900FF"/>
                </a:solidFill>
              </a:rPr>
              <a:t>1</a:t>
            </a:r>
            <a:r>
              <a:rPr lang="en" sz="1700">
                <a:solidFill>
                  <a:srgbClr val="FF0000"/>
                </a:solidFill>
              </a:rPr>
              <a:t>1</a:t>
            </a:r>
            <a:r>
              <a:rPr lang="en" sz="1700" baseline="-25000"/>
              <a:t>2</a:t>
            </a:r>
            <a:br>
              <a:rPr lang="en" sz="1700" baseline="-25000"/>
            </a:br>
            <a:endParaRPr sz="600" baseline="-250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This means:</a:t>
            </a:r>
            <a:endParaRPr sz="1700"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123</a:t>
            </a:r>
            <a:r>
              <a:rPr lang="en" sz="1700" baseline="-25000"/>
              <a:t>10</a:t>
            </a:r>
            <a:r>
              <a:rPr lang="en" sz="1700"/>
              <a:t>	=  1·2</a:t>
            </a:r>
            <a:r>
              <a:rPr lang="en" sz="1700" baseline="30000"/>
              <a:t>6</a:t>
            </a:r>
            <a:r>
              <a:rPr lang="en" sz="1700"/>
              <a:t> + 1·2</a:t>
            </a:r>
            <a:r>
              <a:rPr lang="en" sz="1700" baseline="30000"/>
              <a:t>5</a:t>
            </a:r>
            <a:r>
              <a:rPr lang="en" sz="1700"/>
              <a:t> + 1·2</a:t>
            </a:r>
            <a:r>
              <a:rPr lang="en" sz="1700" baseline="30000"/>
              <a:t>4</a:t>
            </a:r>
            <a:r>
              <a:rPr lang="en" sz="1700"/>
              <a:t> + 1·2</a:t>
            </a:r>
            <a:r>
              <a:rPr lang="en" sz="1700" baseline="30000"/>
              <a:t>3</a:t>
            </a:r>
            <a:r>
              <a:rPr lang="en" sz="1700"/>
              <a:t> + 0·2</a:t>
            </a:r>
            <a:r>
              <a:rPr lang="en" sz="1700" baseline="30000"/>
              <a:t>2</a:t>
            </a:r>
            <a:r>
              <a:rPr lang="en" sz="1700"/>
              <a:t> + 1·2</a:t>
            </a:r>
            <a:r>
              <a:rPr lang="en" sz="1700" baseline="30000"/>
              <a:t>1</a:t>
            </a:r>
            <a:r>
              <a:rPr lang="en" sz="1700"/>
              <a:t> + 1·2</a:t>
            </a:r>
            <a:r>
              <a:rPr lang="en" sz="1700" baseline="30000"/>
              <a:t>0</a:t>
            </a:r>
            <a:endParaRPr sz="1700"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	=  64   + 32    + 16    + 8     +        + 2      + 1</a:t>
            </a:r>
            <a:br>
              <a:rPr lang="en" sz="1700"/>
            </a:br>
            <a:r>
              <a:rPr lang="en" sz="600"/>
              <a:t> </a:t>
            </a:r>
            <a:endParaRPr sz="6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Note that the right-most bit, </a:t>
            </a:r>
            <a:r>
              <a:rPr lang="en" sz="1700">
                <a:solidFill>
                  <a:srgbClr val="FF0000"/>
                </a:solidFill>
              </a:rPr>
              <a:t>1</a:t>
            </a:r>
            <a:r>
              <a:rPr lang="en" sz="1700"/>
              <a:t>, is the remainder when we divide by 2</a:t>
            </a:r>
            <a:br>
              <a:rPr lang="en" sz="1700"/>
            </a:br>
            <a:br>
              <a:rPr lang="en" sz="600"/>
            </a:br>
            <a:r>
              <a:rPr lang="en" sz="600"/>
              <a:t>	</a:t>
            </a:r>
            <a:r>
              <a:rPr lang="en" sz="1700"/>
              <a:t>123  =  2 · </a:t>
            </a:r>
            <a:r>
              <a:rPr lang="en" sz="1700" b="1"/>
              <a:t>61</a:t>
            </a:r>
            <a:r>
              <a:rPr lang="en" sz="1700"/>
              <a:t> + </a:t>
            </a:r>
            <a:r>
              <a:rPr lang="en" sz="1700">
                <a:solidFill>
                  <a:srgbClr val="FF0000"/>
                </a:solidFill>
              </a:rPr>
              <a:t>1</a:t>
            </a:r>
            <a:endParaRPr sz="1700">
              <a:solidFill>
                <a:srgbClr val="FF0000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And the second bit, </a:t>
            </a:r>
            <a:r>
              <a:rPr lang="en" sz="1700">
                <a:solidFill>
                  <a:srgbClr val="9900FF"/>
                </a:solidFill>
              </a:rPr>
              <a:t>1</a:t>
            </a:r>
            <a:r>
              <a:rPr lang="en" sz="1700"/>
              <a:t>, is the remainder when we divide the previous </a:t>
            </a:r>
            <a:r>
              <a:rPr lang="en" sz="1700" b="1"/>
              <a:t>quotient</a:t>
            </a:r>
            <a:r>
              <a:rPr lang="en" sz="1700"/>
              <a:t> by 2</a:t>
            </a:r>
            <a:br>
              <a:rPr lang="en" sz="1700"/>
            </a:br>
            <a:br>
              <a:rPr lang="en" sz="600"/>
            </a:br>
            <a:r>
              <a:rPr lang="en" sz="600"/>
              <a:t>	</a:t>
            </a:r>
            <a:r>
              <a:rPr lang="en" sz="1700"/>
              <a:t>61 = 2 · </a:t>
            </a:r>
            <a:r>
              <a:rPr lang="en" sz="1700" b="1"/>
              <a:t>30</a:t>
            </a:r>
            <a:r>
              <a:rPr lang="en" sz="1700"/>
              <a:t> + </a:t>
            </a:r>
            <a:r>
              <a:rPr lang="en" sz="1700">
                <a:solidFill>
                  <a:srgbClr val="9900FF"/>
                </a:solidFill>
              </a:rPr>
              <a:t>1</a:t>
            </a:r>
            <a:endParaRPr sz="1700">
              <a:solidFill>
                <a:srgbClr val="9900FF"/>
              </a:solidFill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And the third bit, </a:t>
            </a:r>
            <a:r>
              <a:rPr lang="en" sz="1700">
                <a:solidFill>
                  <a:srgbClr val="0000FF"/>
                </a:solidFill>
              </a:rPr>
              <a:t>0</a:t>
            </a:r>
            <a:r>
              <a:rPr lang="en" sz="1700"/>
              <a:t>, is the remainder when we divide the previous </a:t>
            </a:r>
            <a:r>
              <a:rPr lang="en" sz="1700" b="1"/>
              <a:t>quotient</a:t>
            </a:r>
            <a:r>
              <a:rPr lang="en" sz="1700"/>
              <a:t> by 2</a:t>
            </a:r>
            <a:br>
              <a:rPr lang="en" sz="1700"/>
            </a:br>
            <a:br>
              <a:rPr lang="en" sz="600"/>
            </a:br>
            <a:r>
              <a:rPr lang="en" sz="600"/>
              <a:t>	</a:t>
            </a:r>
            <a:r>
              <a:rPr lang="en" sz="1700"/>
              <a:t>30 = 2 · </a:t>
            </a:r>
            <a:r>
              <a:rPr lang="en" sz="1700" b="1"/>
              <a:t>15</a:t>
            </a:r>
            <a:r>
              <a:rPr lang="en" sz="1700"/>
              <a:t> + </a:t>
            </a:r>
            <a:r>
              <a:rPr lang="en" sz="1700">
                <a:solidFill>
                  <a:srgbClr val="0000FF"/>
                </a:solidFill>
              </a:rPr>
              <a:t>0</a:t>
            </a:r>
            <a:endParaRPr sz="1700">
              <a:solidFill>
                <a:srgbClr val="0000FF"/>
              </a:solidFill>
            </a:endParaRPr>
          </a:p>
          <a:p>
            <a:pPr marL="0" lvl="0" indent="0" rtl="0">
              <a:spcBef>
                <a:spcPts val="1500"/>
              </a:spcBef>
              <a:spcAft>
                <a:spcPts val="80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And so on…</a:t>
            </a:r>
            <a:endParaRPr sz="170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E93E4E-B08C-4BD9-861C-4FF96D724D24}"/>
                  </a:ext>
                </a:extLst>
              </p14:cNvPr>
              <p14:cNvContentPartPr/>
              <p14:nvPr/>
            </p14:nvContentPartPr>
            <p14:xfrm>
              <a:off x="1123200" y="31320"/>
              <a:ext cx="6100200" cy="4442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E93E4E-B08C-4BD9-861C-4FF96D724D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3840" y="21960"/>
                <a:ext cx="6118920" cy="4461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61025" y="600425"/>
            <a:ext cx="8760000" cy="45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 b="1"/>
              <a:t>Example: </a:t>
            </a:r>
            <a:r>
              <a:rPr lang="en" sz="1700"/>
              <a:t>The number 123 expressed in binary is:   123</a:t>
            </a:r>
            <a:r>
              <a:rPr lang="en" sz="1700" baseline="-25000"/>
              <a:t>10</a:t>
            </a:r>
            <a:r>
              <a:rPr lang="en" sz="1700"/>
              <a:t> = 1111</a:t>
            </a:r>
            <a:r>
              <a:rPr lang="en" sz="1700">
                <a:solidFill>
                  <a:srgbClr val="0000FF"/>
                </a:solidFill>
              </a:rPr>
              <a:t>0</a:t>
            </a:r>
            <a:r>
              <a:rPr lang="en" sz="1700">
                <a:solidFill>
                  <a:srgbClr val="9900FF"/>
                </a:solidFill>
              </a:rPr>
              <a:t>1</a:t>
            </a:r>
            <a:r>
              <a:rPr lang="en" sz="1700">
                <a:solidFill>
                  <a:srgbClr val="FF0000"/>
                </a:solidFill>
              </a:rPr>
              <a:t>1</a:t>
            </a:r>
            <a:r>
              <a:rPr lang="en" sz="1700" baseline="-25000"/>
              <a:t>2</a:t>
            </a:r>
            <a:br>
              <a:rPr lang="en" sz="1700" baseline="-25000"/>
            </a:br>
            <a:endParaRPr sz="600" baseline="-25000"/>
          </a:p>
          <a:p>
            <a:pPr marL="0" lvl="0" indent="0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700"/>
              <a:t>We can successively divide the quotients by 2 and keep the remainders</a:t>
            </a:r>
            <a:endParaRPr sz="1700"/>
          </a:p>
          <a:p>
            <a:pPr marL="0" lvl="0" indent="0" rtl="0">
              <a:spcBef>
                <a:spcPts val="15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aseline="-2500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61025" y="600425"/>
            <a:ext cx="8760000" cy="45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 b="1"/>
              <a:t>Example: </a:t>
            </a:r>
            <a:r>
              <a:rPr lang="en" sz="1700"/>
              <a:t>The number 123 expressed in binary is:   123</a:t>
            </a:r>
            <a:r>
              <a:rPr lang="en" sz="1700" baseline="-25000"/>
              <a:t>10</a:t>
            </a:r>
            <a:r>
              <a:rPr lang="en" sz="1700"/>
              <a:t> = 1111</a:t>
            </a:r>
            <a:r>
              <a:rPr lang="en" sz="1700">
                <a:solidFill>
                  <a:srgbClr val="0000FF"/>
                </a:solidFill>
              </a:rPr>
              <a:t>0</a:t>
            </a:r>
            <a:r>
              <a:rPr lang="en" sz="1700">
                <a:solidFill>
                  <a:srgbClr val="9900FF"/>
                </a:solidFill>
              </a:rPr>
              <a:t>1</a:t>
            </a:r>
            <a:r>
              <a:rPr lang="en" sz="1700">
                <a:solidFill>
                  <a:srgbClr val="FF0000"/>
                </a:solidFill>
              </a:rPr>
              <a:t>1</a:t>
            </a:r>
            <a:r>
              <a:rPr lang="en" sz="1700" baseline="-25000"/>
              <a:t>2</a:t>
            </a:r>
            <a:br>
              <a:rPr lang="en" sz="1700" baseline="-25000"/>
            </a:br>
            <a:endParaRPr sz="600" baseline="-25000"/>
          </a:p>
          <a:p>
            <a:pPr marL="0" lvl="0" indent="0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700"/>
              <a:t>We can successively divide the quotients by 2 and keep the remainders</a:t>
            </a: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123	=  2·61	+ </a:t>
            </a:r>
            <a:r>
              <a:rPr lang="en" sz="1700" b="1"/>
              <a:t>1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61	=  2·30	+ </a:t>
            </a:r>
            <a:r>
              <a:rPr lang="en" sz="1700" b="1"/>
              <a:t>1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30	=  2·15	+ </a:t>
            </a:r>
            <a:r>
              <a:rPr lang="en" sz="1700" b="1"/>
              <a:t>0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15	=  2·7	+ </a:t>
            </a:r>
            <a:r>
              <a:rPr lang="en" sz="1700" b="1"/>
              <a:t>1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7	=  2·3	+ </a:t>
            </a:r>
            <a:r>
              <a:rPr lang="en" sz="1700" b="1"/>
              <a:t>1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3	=  2·1	+ </a:t>
            </a:r>
            <a:r>
              <a:rPr lang="en" sz="1700" b="1"/>
              <a:t>1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1	=  2·0	+ </a:t>
            </a:r>
            <a:r>
              <a:rPr lang="en" sz="1700" b="1"/>
              <a:t>1</a:t>
            </a:r>
            <a:endParaRPr sz="1700" b="1"/>
          </a:p>
          <a:p>
            <a:pPr marL="0" lvl="0" indent="0" rtl="0">
              <a:spcBef>
                <a:spcPts val="15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b="1"/>
              <a:t>Result:</a:t>
            </a:r>
            <a:r>
              <a:rPr lang="en" sz="1700"/>
              <a:t> 121</a:t>
            </a:r>
            <a:r>
              <a:rPr lang="en" sz="1700" baseline="-25000"/>
              <a:t>10</a:t>
            </a:r>
            <a:r>
              <a:rPr lang="en" sz="1700" baseline="30000"/>
              <a:t> </a:t>
            </a:r>
            <a:r>
              <a:rPr lang="en" sz="1700"/>
              <a:t>= 1111011</a:t>
            </a:r>
            <a:r>
              <a:rPr lang="en" sz="1700" baseline="-25000"/>
              <a:t>2</a:t>
            </a:r>
            <a:endParaRPr sz="1700" baseline="-25000"/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812FBD3-9ECF-46E5-8ABB-111C1801A669}"/>
                  </a:ext>
                </a:extLst>
              </p14:cNvPr>
              <p14:cNvContentPartPr/>
              <p14:nvPr/>
            </p14:nvContentPartPr>
            <p14:xfrm>
              <a:off x="817200" y="1603440"/>
              <a:ext cx="3818520" cy="3179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812FBD3-9ECF-46E5-8ABB-111C1801A6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7840" y="1594080"/>
                <a:ext cx="3837240" cy="3198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261025" y="600425"/>
            <a:ext cx="8760000" cy="45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 b="1"/>
              <a:t>Example: </a:t>
            </a:r>
            <a:r>
              <a:rPr lang="en" sz="1700"/>
              <a:t>Show that 67 is 100001</a:t>
            </a:r>
            <a:r>
              <a:rPr lang="en" sz="1700">
                <a:solidFill>
                  <a:srgbClr val="000000"/>
                </a:solidFill>
              </a:rPr>
              <a:t>1</a:t>
            </a:r>
            <a:r>
              <a:rPr lang="en" sz="1700" baseline="-25000">
                <a:solidFill>
                  <a:srgbClr val="000000"/>
                </a:solidFill>
              </a:rPr>
              <a:t>2</a:t>
            </a:r>
            <a:br>
              <a:rPr lang="en" sz="1700" baseline="-25000"/>
            </a:br>
            <a:endParaRPr sz="600" baseline="-25000"/>
          </a:p>
          <a:p>
            <a:pPr marL="0" lvl="0" indent="0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700" b="1"/>
              <a:t>Solution: </a:t>
            </a:r>
            <a:endParaRPr sz="1700"/>
          </a:p>
          <a:p>
            <a:pPr marL="0" lvl="0" indent="0" rtl="0">
              <a:spcBef>
                <a:spcPts val="1500"/>
              </a:spcBef>
              <a:spcAft>
                <a:spcPts val="800"/>
              </a:spcAft>
              <a:buNone/>
            </a:pPr>
            <a:endParaRPr sz="1700"/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024CCA-1A6F-41D9-A838-194DC5CA6BC2}"/>
                  </a:ext>
                </a:extLst>
              </p14:cNvPr>
              <p14:cNvContentPartPr/>
              <p14:nvPr/>
            </p14:nvContentPartPr>
            <p14:xfrm>
              <a:off x="643320" y="630000"/>
              <a:ext cx="7933680" cy="4568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024CCA-1A6F-41D9-A838-194DC5CA6B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3960" y="620640"/>
                <a:ext cx="7952400" cy="458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261025" y="600425"/>
            <a:ext cx="8760000" cy="45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 b="1"/>
              <a:t>Example: </a:t>
            </a:r>
            <a:r>
              <a:rPr lang="en" sz="1700"/>
              <a:t>Show that 67 is 100001</a:t>
            </a:r>
            <a:r>
              <a:rPr lang="en" sz="1700">
                <a:solidFill>
                  <a:srgbClr val="000000"/>
                </a:solidFill>
              </a:rPr>
              <a:t>1</a:t>
            </a:r>
            <a:r>
              <a:rPr lang="en" sz="1700" baseline="-25000">
                <a:solidFill>
                  <a:srgbClr val="000000"/>
                </a:solidFill>
              </a:rPr>
              <a:t>2</a:t>
            </a:r>
            <a:br>
              <a:rPr lang="en" sz="1700" baseline="-25000"/>
            </a:br>
            <a:endParaRPr sz="600" baseline="-25000"/>
          </a:p>
          <a:p>
            <a:pPr marL="0" lvl="0" indent="0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700" b="1"/>
              <a:t>Solution: </a:t>
            </a:r>
            <a:endParaRPr sz="17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67	=  2·33	+ </a:t>
            </a:r>
            <a:r>
              <a:rPr lang="en" sz="1700" b="1"/>
              <a:t>1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33	=  2·16	+ </a:t>
            </a:r>
            <a:r>
              <a:rPr lang="en" sz="1700" b="1"/>
              <a:t>1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16	=  2·8	+ </a:t>
            </a:r>
            <a:r>
              <a:rPr lang="en" sz="1700" b="1"/>
              <a:t>0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8	=  2·4	+ </a:t>
            </a:r>
            <a:r>
              <a:rPr lang="en" sz="1700" b="1"/>
              <a:t>0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4	=  2·2	+ </a:t>
            </a:r>
            <a:r>
              <a:rPr lang="en" sz="1700" b="1"/>
              <a:t>0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2	=  2·1	+ </a:t>
            </a:r>
            <a:r>
              <a:rPr lang="en" sz="1700" b="1"/>
              <a:t>0</a:t>
            </a:r>
            <a:endParaRPr sz="17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/>
              <a:t>	1	=  2·0	+ </a:t>
            </a:r>
            <a:r>
              <a:rPr lang="en" sz="1700" b="1"/>
              <a:t>1</a:t>
            </a:r>
            <a:endParaRPr sz="1700" b="1"/>
          </a:p>
          <a:p>
            <a:pPr marL="0" lvl="0" indent="0" rtl="0">
              <a:spcBef>
                <a:spcPts val="1500"/>
              </a:spcBef>
              <a:spcAft>
                <a:spcPts val="800"/>
              </a:spcAft>
              <a:buNone/>
            </a:pPr>
            <a:r>
              <a:rPr lang="en" sz="1700" b="1"/>
              <a:t>Result:</a:t>
            </a:r>
            <a:r>
              <a:rPr lang="en" sz="1700"/>
              <a:t> 67</a:t>
            </a:r>
            <a:r>
              <a:rPr lang="en" sz="1700" baseline="-25000"/>
              <a:t>10</a:t>
            </a:r>
            <a:r>
              <a:rPr lang="en" sz="1700" baseline="30000"/>
              <a:t> </a:t>
            </a:r>
            <a:r>
              <a:rPr lang="en" sz="1700"/>
              <a:t>= 1000011</a:t>
            </a:r>
            <a:r>
              <a:rPr lang="en" sz="1700" baseline="-25000"/>
              <a:t>2		</a:t>
            </a:r>
            <a:r>
              <a:rPr lang="en" sz="1700" b="1"/>
              <a:t>FYOG:</a:t>
            </a:r>
            <a:r>
              <a:rPr lang="en" sz="1700"/>
              <a:t> Convert 45 and 70 from decimal to binary.</a:t>
            </a:r>
            <a:endParaRPr sz="1700"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numbers and modular exponentiation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6073</TotalTime>
  <Words>617</Words>
  <Application>Microsoft Office PowerPoint</Application>
  <PresentationFormat>On-screen Show (16:9)</PresentationFormat>
  <Paragraphs>176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Courier New</vt:lpstr>
      <vt:lpstr>Great Vibes</vt:lpstr>
      <vt:lpstr>Arial</vt:lpstr>
      <vt:lpstr>Simple Light</vt:lpstr>
      <vt:lpstr>PowerPoint Presentation</vt:lpstr>
      <vt:lpstr>Announcements and Reminders</vt:lpstr>
      <vt:lpstr>What did we do last time?</vt:lpstr>
      <vt:lpstr>Binary numbers and modular exponentiation</vt:lpstr>
      <vt:lpstr>PowerPoint Presentation</vt:lpstr>
      <vt:lpstr>Binary numbers and modular exponentiation</vt:lpstr>
      <vt:lpstr>Binary numbers and modular exponentiation</vt:lpstr>
      <vt:lpstr>Binary numbers and modular exponentiation</vt:lpstr>
      <vt:lpstr>Binary numbers and modular exponentiation</vt:lpstr>
      <vt:lpstr>PowerPoint Presentation</vt:lpstr>
      <vt:lpstr>Binary numbers and modular exponentiation</vt:lpstr>
      <vt:lpstr>Binary numbers and modular exponentiation</vt:lpstr>
      <vt:lpstr>Binary numbers and modular exponentiation</vt:lpstr>
      <vt:lpstr>Binary numbers and modular exponentiation</vt:lpstr>
      <vt:lpstr>Binary numbers and modular exponentiation</vt:lpstr>
      <vt:lpstr>PowerPoint Presentation</vt:lpstr>
      <vt:lpstr>PowerPoint Presentation</vt:lpstr>
      <vt:lpstr>Binary numbers and modular exponentiation</vt:lpstr>
      <vt:lpstr>Binary numbers and modular exponentiation</vt:lpstr>
      <vt:lpstr>Binary numbers and modular exponentiation</vt:lpstr>
      <vt:lpstr>PowerPoint Presentation</vt:lpstr>
      <vt:lpstr>FYOG: hints!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Alexandra Kolla</cp:lastModifiedBy>
  <cp:revision>5</cp:revision>
  <dcterms:modified xsi:type="dcterms:W3CDTF">2018-03-05T17:39:51Z</dcterms:modified>
</cp:coreProperties>
</file>