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8.xml" ContentType="application/inkml+xml"/>
  <Override PartName="/ppt/notesSlides/notesSlide21.xml" ContentType="application/vnd.openxmlformats-officedocument.presentationml.notesSlide+xml"/>
  <Override PartName="/ppt/ink/ink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0.xml" ContentType="application/inkml+xml"/>
  <Override PartName="/ppt/notesSlides/notesSlide24.xml" ContentType="application/vnd.openxmlformats-officedocument.presentationml.notesSlide+xml"/>
  <Override PartName="/ppt/ink/ink11.xml" ContentType="application/inkml+xml"/>
  <Override PartName="/ppt/notesSlides/notesSlide25.xml" ContentType="application/vnd.openxmlformats-officedocument.presentationml.notesSlide+xml"/>
  <Override PartName="/ppt/ink/ink12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3.xml" ContentType="application/inkml+xml"/>
  <Override PartName="/ppt/notesSlides/notesSlide2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6.xml" ContentType="application/inkml+xml"/>
  <Override PartName="/ppt/notesSlides/notesSlide32.xml" ContentType="application/vnd.openxmlformats-officedocument.presentationml.notesSlide+xml"/>
  <Override PartName="/ppt/ink/ink17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8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9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77" d="100"/>
          <a:sy n="77" d="100"/>
        </p:scale>
        <p:origin x="45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00:52.6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12885 11108 1400 0,'0'0'31'0,"-9"-3"6"0,1 3 2 0,-1 0 0 0,-4 0-31 0,5 0-8 0,-9 3 0 0,4 1 0 15,0 0 0-15,-4 4 8 0,4-1-8 0,-4 5 8 16,-4 3-8-16,-1 0 0 0,9 4 0 0,-4 4 8 16,5 3-8-16,-1 1 0 0,-4 3 0 0,4 1 0 15,9-1 0-15,-1 4 8 0,-8-3-8 0,1 7 8 16,7 0-8-16,-3 3 0 0,8 5 0 0,-9 0 0 15,-4-1 0-15,9 8 11 0,8 4-11 0,1-4 12 16,3 1 12-16,1-1 4 0,4-4 0 0,-1-3 0 16,10 3-28-16,-5-7 0 0,-9 0-12 0,5-8 12 15,4 4 0-15,5-8 0 0,-5 1 0 0,0-5 0 16,-4-3 0-16,0-4 0 0,4 0 0 0,-5-8 0 16,1 1 0-16,0-1 15 0,0-7-4 0,4-4-1 15,-4 0 25-15,0-8 5 0,4-3 0 0,-9-4 1 0,5-4 13 16,-4-8 2-16,3-3 1 0,-3-4 0 0,-5-8-17 15,5 0-4-15,-5-3-1 0,0-9 0 0,1-3-15 16,-5-3-4-16,0-1 0 0,-5-4 0 0,5 5 13 0,-4-1 3 16,0 0 0-16,0 0 0 0,-5 4-4 0,5 0 0 15,-1 0 0-15,1 4 0 0,0 0-9 0,4 4-3 16,-4 3 0-16,4 8 0 0,-9 0-16 0,9 8 0 16,-4-1 0-16,0 8 0 0,-1 4-16 0,1 8-8 15,0 0 0-15,-1 7-1 16,1 8-43-16,-9 7-8 0,-4 4-1 0,0 12-557 15,0 11-111-15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21:11.7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14308 3885 1862 0,'0'0'52'0,"0"0"13"0,0 0-52 0,0 0-13 0,0 0 0 0,0 0 0 15,8 0 57-15,1 3 9 0,-9-3 2 16,13 8 0-16,-1-4-45 0,1 0-9 0,0 3-2 0,-4-3 0 16,-1 4-12-16,5-1 0 0,4 1 8 0,0-1-8 15,0 5 0-15,0-5 0 0,0 5 0 0,1 3 0 16,3-4 0-16,5 5 0 0,-5-1 0 0,0-4 0 16,1 4 0-16,3-3 0 0,-3-1 0 0,3 1 0 15,1-1 0-15,0 0 0 0,4 1 11 0,-1-1-11 16,1-3 39-16,0 3 1 0,4-3 0 0,5-1 0 15,-5-3-20-15,5 0-3 0,-1 0-1 0,5-4 0 16,-1 4 0-16,1-4 0 0,-4-4 0 0,3 4 0 16,-3-8 15-16,-1 1 2 0,-3-1 1 0,-1 0 0 15,-4 1-21-15,4-5-4 0,-4 1-1 0,-5-4 0 16,1 0-8-16,-5 3 12 0,-4-7-12 0,5 4 12 0,-5-4 2 16,-4 0 1-16,-5 0 0 0,1 0 0 15,-5 4 14-15,0-8 3 0,1 4 1 0,-5 0 0 0,0 4-2 0,0 0-1 16,0-1 0-16,0-3 0 0,-9 4-11 0,9 4-3 15,0 0 0-15,0-1 0 16,4 5-35-16,1-5-7 0,-1 5-2 16,4-1-1222-16</inkml:trace>
  <inkml:trace contextRef="#ctx0" brushRef="#br0" timeOffset="27386.959">23337 3296 892 0,'0'0'20'0,"9"-4"4"0,-1 0 0 0,-8 4 1 0,9-3-25 0,-9 3 0 0,13-4 0 0,-13 4 0 15,0 0 145-15,0 0 24 0,0 0 5 0,0 0 1 16,4-8-48-16,5 1-10 0,-9 7-1 0,0 0-1 16,0 0-35-16,0 0-8 0,0 0 0 0,4-4-1 15,-4-4-23-15,0 8-4 0,0 0 0 0,13-4-1 16,-5 1-16-16,5-1-3 0,4 0-1 0,0 4 0 16,5 0-6-16,-1 0-1 0,0 0 0 0,9-4 0 15,9 4 16-15,-5 0 4 0,-4-4 0 0,4 1 0 16,0-1-4-16,-4 4 0 0,4-4 0 0,-4 0 0 15,0 4-3-15,0 0-1 0,0-4 0 0,-4 1 0 16,3-1-14-16,-3 0-3 0,0 0-1 0,4 0 0 0,-5 4-10 0,-3-3 12 16,-1 3-12-16,0 0 12 0,5-4-12 0,-9 4 12 15,0-4-12-15,-4 4 12 0,8 0-12 0,-4 0 0 16,-8 0 9-16,0 0-9 0,-9 0 16 0,0 0-2 16,0 0 0-16,0 0 0 0,8 4-14 0,-8-4 0 15,0 0 0-15,0 0 0 0,0 0 0 0,0 0 12 16,0 0 0-16,0 0 0 0,0 0-12 0,0 0 9 15,-4 11-9-15,4-11 8 0,-4 8-8 0,4-8 0 16,0 0 0-16,-9 11 0 16,0-3-115-16,9-8-21 0,-4 7-5 0</inkml:trace>
  <inkml:trace contextRef="#ctx0" brushRef="#br0" timeOffset="29168.3043">24530 2434 1634 0,'4'23'36'0,"-4"-12"7"0,0 4 1 0,0 0 3 0,0 4-38 0,4 8-9 0,0 0 0 0,1 7 0 16,-5-4 0-16,8 4 8 0,-4 0-8 0,1 1 8 0,3-1-18 0,-3 0-4 16,-1-4-1-16,0 8 0 15,0-7-81-15,5-1-16 0,-9-3-3 0,4-4-477 16</inkml:trace>
  <inkml:trace contextRef="#ctx0" brushRef="#br0" timeOffset="29581.39">24769 2514 1407 0,'-9'-35'31'0,"14"16"6"0,3 0 2 0,-4-3 1 0,-4-1-32 0,0 4-8 0,0-4 0 0,-4 0 0 0,4 4 72 0,-8 4 12 15,-10 4 4-15,1-1 0 0,5 1-22 0,-1 3-4 16,-4 8-1-16,-5 0 0 0,-3 0-24 0,3 4-5 0,1 4 0 16,-5 7-1-16,-4 4-31 0,5 4 0 15,-1 3 0-15,5 1 0 0,-5 3 0 0,0-3 0 0,1 3 0 0,-1-3 0 16,9 3 0-16,-4 4 0 0,4-3 0 0,4-1 0 15,-4 1 0-15,4 3 0 0,4 0 0 0,5-4 0 16,0 1 0-16,4-1 0 0,0 0-13 0,8 1 4 16,1-5 9-16,-1 5 0 0,5-1 0 0,0-3 0 15,8-1 11-15,5-3 4 0,-9 0 1 0,4-8 0 16,5 0-2-16,0 0 0 0,4-3 0 0,0-8 0 16,0-4-2-16,-1 0-1 0,6-4 0 0,-1-8 0 15,-9-3-11-15,5-4 0 0,5-7 0 0,3-5 0 16,5 5 21-16,-9-8-1 0,-4-1 0 0,4-3 0 15,4 0 9-15,1 0 2 0,-18 0 0 0,1-3 0 16,-5-1 7-16,0-4 2 0,0 1 0 0,-4-1 0 16,-13-3-16-16,4 3-2 0,0 1-1 0,-4 3 0 0,-8 0-13 15,-1 8-8-15,-4 7 8 0,-8 1-8 0,-5 3 0 16,5 8 0-16,8 3 0 0,-4 1 0 16,-13 3-15-16,0 5 3 0,-8 10 0 0,4 1 0 15,4 3-105-15,-9 8-21 0,-3 0-4 16</inkml:trace>
  <inkml:trace contextRef="#ctx0" brushRef="#br0" timeOffset="30818.6785">1983 3835 1746 0,'0'0'38'0,"0"0"8"16,0 0 2-16,0 0 1 0,0 0-39 0,0 15-10 0,0-3 0 0,0 3 0 0,0 0 13 0,0 4 1 16,0 0 0-16,9 0 0 0,-9 0-22 0,0 4-5 15,0-8-1-15,9 4 0 0,-9 0 14 0,4 0 0 16,4-4 0-16,-8 1-9 0,0 3 9 0,0-8 0 0,0 4 0 15,0-3 0-15,0-1 9 0,0-3 4 0,0 3 1 0,0-11 0 16,5 11-14-16,-1-3-10 0,5-1 2 0,-5 1 0 16,4 0 23-16,-3-1 5 0,3-3 0 0,1 0 1 15,4 0 10-15,-1-4 1 0,5 3 1 0,1-3 0 16,3 0-20-16,-4-3-4 0,9-1-1 0,4 0 0 16,-9-4-8-16,5 5 0 0,-1 3 0 0,5 0 0 15,-4-8 0-15,4 8 0 0,4-4 0 0,4 4 0 16,-4 0 0-16,5-4 8 0,-1 1-8 0,5 3 0 15,0 0 9-15,0 0-9 0,4 0 10 0,-5 0-10 16,1 0 8-16,8 0-8 0,-8 3 0 0,-4 5 0 16,3 0 8-16,10-5-8 0,-10 5 0 0,1-8 0 15,4 4 0-15,0-8 0 0,-4 4 0 0,-1-4 0 16,1 4 16-16,0 0-4 0,0-7 0 0,-9 3 0 16,4-8-1-16,-8 5-1 0,-4-4 0 0,4 3 0 15,-9 0 5-15,1 1 1 0,-5-5 0 0,-5-3 0 0,6 4 31 16,-1-1 6-16,-9 1 2 0,1-4 0 0,4 0-3 0,-5-4 0 15,-4 0 0-15,5 3 0 0,-5-3-22 0,0 0-5 16,5 0-1-16,-9 0 0 0,0 8-9 0,0 0-3 16,0-8 0-16,0 7 0 0,0-3-12 15,0 7 0-15,-9-3 0 0,9 3 0 0,-4 1 0 0,0-1-12 16,4 8 1-16,0-4 0 16,-4 1-104-16,4 3-21 0,0 0-4 0,0 0-558 15,0 0-112-15</inkml:trace>
  <inkml:trace contextRef="#ctx0" brushRef="#br0" timeOffset="31530.9473">3834 4591 1836 0,'0'0'40'0,"-4"-8"9"0,-1 5 2 15,1-9 0-15,0 5-41 0,-5-1-10 0,9 1 0 0,-4-5 0 0,4 5 59 0,0-5 9 16,0 5 3-16,0-5 0 0,0 1-42 0,0 3-8 15,0 1-1-15,0 7-1 0,0-8-19 0,13 0 0 0,-13 8 0 16,0-7 0-16,8 3 0 0,-3-4 0 0,3 5-10 0,1-1 10 16,-9 4 0-16,8-8 0 0,5 8 0 15,-4-4 0-15,-9 4 0 0,12 4 0 0,1-4 0 0,-4 4-11 16,-9-4 11-16,17 4 0 0,-4 3 8 0,-1-3-8 16,-12-4 0-16,9 8 0 0,4 3 0 0,-5-3 0 15,1 7 0-15,-9 0 0 0,0 0-10 0,4-3 10 31,-8 3-45-31,4 0-3 0,-17 0 0 0,4 4 0 16,4-4 14-16,5 4 2 0,-13-3 1 0,4 3 0 0,5 0 22 0,-1-4 9 0,-4 4-8 0,1 0 8 16,-1 0 0-16,0 4 0 0,0-4 0 0,5 3 0 15,-5 1 0-15,4-8 0 0,5 1 9 0,-9-1-9 16,9 0 20-16,0 4-4 0,4-8 0 0,0 5 0 16,0-5-6-16,4-3-2 0,4-1 0 0,1 1 0 15,-5-1 8-15,5 1 0 0,4-8 1 0,4 0 0 16,-13 0 3-16,13 0 0 0,9 0 0 0,-1-4 0 0,5 0-4 15,0 0 0-15,-4 1 0 0,4-1 0 0,0-4-16 0,0 1 0 16,-5-1 0-16,5 1 0 16,0-1-52-16,0 0-5 0,0-3-1 0,-5-4-534 15,1 0-108-15</inkml:trace>
  <inkml:trace contextRef="#ctx0" brushRef="#br0" timeOffset="31923.4765">4227 4318 1663 0,'-38'0'36'0,"16"0"8"0,-3 3 2 0,-1 1 1 0,-4 4-38 0,0 3-9 0,-4-3 0 0,-9 3 0 16,13 4 25-16,-8 1 3 0,4 3 1 0,4 3 0 16,0-3-20-16,-4 4-9 0,-1 0 8 0,10 4-8 15,-5-1 8-15,8 1-8 0,-3 3 8 0,8 4-8 16,-9-3 0-16,9 3 0 0,0 0 0 0,4 4 0 15,0 0 0-15,5 0 0 0,-1-4 0 0,9 0 0 16,0-3 0-16,0-1 0 0,9 0 0 0,-1-3 0 16,5-4 0-16,4 3 0 0,0-7 8 0,5 0-8 15,-1-7 24-15,9-1 4 0,0 1 0 0,8-9 0 16,-4 1-2-16,9-8 0 0,4 4 0 0,4-7 0 16,5-5-4-16,4-7-1 0,-9 0 0 0,5-7 0 15,-5-1-9-15,0-7-1 0,1 0-1 0,-5-8 0 0,0 0-2 16,-5-3 0-16,1-1 0 0,0 4 0 0,-5-3 4 0,-8 3 0 15,-9 0 0-15,-3 0 0 0,-1 1 12 0,-9 3 4 16,-8 0 0-16,-8 0 0 0,-5 0 0 0,0 4 0 16,-17-1 0-16,-8 9 0 0,-5-1-28 0,0 8 0 15,0 8 0-15,1 7 0 16,-10 8-24-16,1 3-11 0,0 9-1 0,-13 3-985 16</inkml:trace>
  <inkml:trace contextRef="#ctx0" brushRef="#br0" timeOffset="37032.503">958 6756 2340 0,'0'-11'66'0,"0"11"15"0,-4-8-65 0,4 0-16 0,-9 1 0 0,9 3 0 0,0 4 71 0,0 0 10 16,-4-8 3-16,4 5 0 0,0 3-60 0,0 0-11 15,0 0-2-15,0 0-1 0,-4 3 1 0,4-3 0 16,0 0 0-16,-9 8 0 0,5 3-11 0,-5 1 0 15,5 3 0-15,4-4 0 0,0 1-12 0,-9 3 12 0,9-4-12 16,0 1 12 0,0-1-32-16,0 1 0 0,0-12 1 0,-4 11 0 15,8 0-31-15,-4-11-6 0,9 12-2 0,-9-12-626 0,0 0-126 0</inkml:trace>
  <inkml:trace contextRef="#ctx0" brushRef="#br0" timeOffset="37911.2166">1013 6505 1897 0,'-12'-11'41'0,"12"11"9"0,0 0 2 0,0-8 2 0,-5 1-43 0,5 7-11 0,0 0 0 0,0 0 0 16,0 0 32-16,0 0 5 0,0 0 1 0,0 11 0 15,-8 4-38-15,4 0 0 0,4 1 0 0,0 3 0 16,-9 7 0-16,9 1 0 0,0 3 0 0,0 4-8 16,0 4 8-16,0 0 0 0,9-3 0 0,-9 3 0 15,0-4 0-15,0 4 12 0,0-8-2 0,0 0-1 0,0 1 4 0,0-1 1 16,4-3 0-16,-4-4 0 15,-4-4-3-15,4 0-1 0,0 0 0 0,0-4 0 0,-9-8 5 0,9 5 1 16,0-12 0-16,0 0 0 0,-4 7 8 0,4-7 1 16,0 0 1-16,-5-7 0 0,-7-1-6 0,-1-3 0 15,0-4-1-15,9-4 0 0,-9 0-3 0,4-4-1 16,1-8 0-16,-1 1 0 0,5 0-1 0,-9-5 0 16,9 1 0-16,-5 0 0 0,9 4 2 0,-4-1 0 15,-4 1 0-15,3 3 0 0,5 5-16 0,0 3 9 16,-8 7-9-16,3-3 8 0,1 4-8 0,-4-1 0 15,3 8 9-15,5 4-9 0,0 0 0 0,-8 4 0 16,4 0 0-16,-9 7-8 0,8 8 8 0,5 4-8 0,-8-4 8 0,4 8-8 16,-5 3 8-16,9-3-13 0,0 3 5 0,0-3 8 15,0-1 0-15,0 1 0 0,9-4 0 0,-9-4 12 16,4 0-24-16,4-8-4 0,-3 0 0 0,3-3-1 16,-8-8-5-16,0 0-1 0,0 0 0 0,0 0 0 15,0 0 23-15,5 4 0 0,-5-4 0 0,0-8 0 16,0-3 9-16,-5-4 0 0,5-4 0 0,-8-4 0 31,3 0-34-31,5 0-7 0,-8-3-2 0,8-1 0 16,0 1-23-16,0-1-5 0,0 4-1 0,8 4 0 0,-8-4-1 15,0 4-1-15,5 4 0 0,-5 4 0 0,8 3 30 0,-8 8 7 16,0 0 0-16,0 0-755 0</inkml:trace>
  <inkml:trace contextRef="#ctx0" brushRef="#br0" timeOffset="38462.0872">1001 6456 2412 0,'-17'-4'53'0,"8"0"11"0,0 1 3 0,-3-9 0 16,-5 5-54-16,-5 3-13 0,1-4 0 0,-5 8 0 0,-4-4 19 0,0 8 1 16,5-4 0-16,-5 8 0 0,-4 3-20 0,-1 1-11 0,5 3 2 0,9 4 0 15,-9 0-4-15,0 3-1 0,5 9 0 0,-5-1 0 16,4 8-1-16,5 0 0 0,-5 8 0 0,13-1 0 15,-12-3 15-15,16 8 0 0,-4-5 0 0,0 4 0 16,1-3 0-16,12 3 0 0,0-3 0 0,0 0 0 16,12-5 0-16,1 5 8 0,0 3 0 0,4-3-8 15,13-1 32-15,0-3 0 0,0-8 0 0,0 4 0 16,13 0-19-16,-5-7-4 0,0-1-1 0,14-7 0 16,-9-4 0-16,4 0-8 0,0-8 12 0,4-7-4 15,-17-4-8-15,9-7 10 0,4-9-10 0,-5 1 10 16,1-11-2-16,0-5-8 0,0-7 12 0,-1-4-4 15,-12-3 25-15,13-8 5 0,0-1 1 0,-9-3 0 0,-8-3 18 16,-1-1 4-16,-8 0 1 0,0-7 0 0,-8-1-26 0,-5 1-6 16,1 4-1-16,-14 3 0 0,0 4 4 0,-3 4 1 15,-5-1 0-15,-9 13 0 0,5-1-18 0,-9 4-3 16,-9 8-1-16,5 7 0 0,-5 4-12 0,5 4 0 16,-8 3 0-16,-1 5 0 15,0 7-39-15,0 3-1 0,-4 5 0 0,5 7 0 16,-1 4-144-16,0 8-28 0,-4 11-7 0</inkml:trace>
  <inkml:trace contextRef="#ctx0" brushRef="#br0" timeOffset="42390.2214">2483 7014 1004 0,'0'0'22'0,"0"0"5"0,0 0 1 0,0 0 0 0,0 0-28 0,0 0 0 0,0 0 0 0,0 0 0 0,-4 8 78 15,4-1 10-15,0-7 3 0,0 0 0 0,0 0-3 16,0 0 0-16,0 0 0 0,0 0 0 0,0 0 14 0,0 0 2 15,0 0 1-15,0 0 0 0,0 0-52 0,0 0-10 16,0 0-3-16,4 4 0 0,-4-4-3 0,18 0-1 16,-6 4 0-16,14-4 0 0,-9 4-12 0,0-8-4 15,5 4 0-15,-5 0 0 0,8 0 8 0,5 0 0 16,0 0 1-16,0 0 0 0,0 4-29 0,0-8-12 16,4 4 1-16,-4-4 0 0,0 4 11 0,4 0 0 15,-4 0 0-15,0-4 0 0,0 1 0 0,-5-1 0 16,5 4 0-16,-8-4 0 0,8 0-15 0,-5 0-1 15,1 1 0-15,-9-1 0 16,9 0-25-16,-9 0-6 0,-4 0-1 0,-13 4 0 16,0 0-44-16,0 0-8 0,8-3-3 0,-8 3-489 0,0 0-97 0</inkml:trace>
  <inkml:trace contextRef="#ctx0" brushRef="#br0" timeOffset="42715.1688">2394 7223 1862 0,'0'0'52'0,"0"0"13"0,0 0-52 0,0 0-13 0,0 0 0 0,4 4 0 16,9-8 101-16,0 0 18 0,-1 1 3 0,1-1 1 16,4 4-85-16,0 0-17 0,9 0-3 0,-9 0-1 15,0-4-17-15,9 4 0 0,4 0-8 0,4 0 8 0,0-4-13 0,-4 4 3 16,9 0 1-16,-5 0 0 0,4-4 9 0,-4 4-12 15,1-3 12-15,3 3-12 0,-4 3 21 16,-4-3 4-16,9 0 1 0,-9 0 0 0,-1 0 2 16,1 4 0-16,5 0 0 0,-10-4 0 0,1 0-8 0,-5 0-8 15,5 0 11-15,-1 0-11 0,5 0 0 0,-8 4 0 16,-1 0 0-16,-8-4-12 0,4 0-10 0,0 0-2 16,0 0 0-16,-4-4 0 15,-4 0-62-15,-1 0-13 0,1 0-2 0,-5 1-1 16,5-1-80-16,-9 4-16 0,0-8-3 0</inkml:trace>
  <inkml:trace contextRef="#ctx0" brushRef="#br0" timeOffset="43195.8007">3048 6748 1641 0,'0'0'36'0,"-13"-3"7"0,4-1 1 0,5 0 4 0,0 0-39 0,4 4-9 0,-13-4 0 0,13 4 0 15,0 0 88-15,0 0 15 0,0 0 3 0,0 0 1 16,0 0-67-16,0 0-14 0,0 0-2 0,0 0-1 16,13 4-15-16,-13-4-8 0,4 8 8 0,9 3-8 15,0 1 0-15,4-1 0 0,0 0 0 0,0 1 8 16,4-1-8-16,1 4 11 0,-1-3-11 0,0 3 12 16,9-4 10-16,-4 1 2 0,-1 3 1 0,5-4 0 15,-8 1 3-15,3-5 1 0,5 5 0 0,-4-1 0 16,0-3-14-16,-5-1-3 0,0 1-1 0,1-1 0 0,-5 1-11 15,4 0 0-15,-8-5-10 0,4 1 10 0,-8 4 0 16,3-4 10-16,1 3 0 0,-13-7 0 0,0 0-10 0,9 4 0 16,-9-4 0-16,4 8 8 0,-4-8-8 0,0 7 0 15,0-7 9-15,0 0-9 0,-4 12 20 0,-5-1-1 16,5 0 0-16,-5-3 0 0,-3 3-19 0,3-3 0 16,-8 3 0-16,4 1 0 0,0-1 0 0,-4 1 12 15,-4 3-1-15,4-4 0 0,0 4-11 0,-5-3-14 16,5 7 3-16,-4-4 1 0,0 0 10 0,-1 0 9 15,9 0-1-15,0 1-8 0,-4 3 0 0,5 0 0 16,-1-4-10-16,0 0 10 0,0 0 0 0,5 4 8 16,-1-7 2-16,-4 3 0 0,5-4-10 0,8 1-11 0,0-1 3 0,-9 0 0 15,-4 1 8-15,9-1 8 0,0-3-8 0,4-1 11 32,-5 1-46-32,5-8-9 0,0 8-1 0,0-8-1 15,0 0-121-15,0 0-24 0,0 0-5 0,0 0 0 0</inkml:trace>
  <inkml:trace contextRef="#ctx0" brushRef="#br0" timeOffset="43595.845">3962 6296 1828 0,'0'0'40'0,"0"0"9"16,0 0 2-16,0 12 0 0,0-12-41 0,9 7-10 0,-5 1 0 0,13 7 0 0,-13-3 20 0,5 3 1 15,-1 0 1-15,1 4 0 0,4-4-11 0,4 4-3 16,-4 0 0-16,-1 4 0 0,6 0-8 0,-10 3 0 16,5 1 0-16,8-1 0 0,-16 9 0 0,7 3 0 15,1 0-9-15,-4 3 9 0,-1 1 0 0,1 0 0 0,-5 4 0 16,9 3 0-16,-13 0 24 0,4 1 3 16,0 3 0-16,-4-4 0 0,0 4-19 0,-4 1-8 0,0-5 8 15,-5 4-8-15,1 0 8 0,-5 0-8 0,0 1 8 16,-8-5-614-16,-5 0-123 0</inkml:trace>
  <inkml:trace contextRef="#ctx0" brushRef="#br0" timeOffset="44243.0619">2291 6414 2026 0,'0'0'44'0,"-13"12"10"0,5-1 2 0,-1 4 1 0,-4 0-45 0,-4 4-12 0,5 4 0 0,-1 4 0 15,0-1 0-15,0 5 0 0,0 3 0 0,5 4-11 16,-14-4 11-16,10 8 0 0,3-4 8 0,-4 7-8 0,-4-3-15 16,9 7-7-16,-5-3-2 0,0 3 0 0,4-7 24 0,-3 8-11 15,-1-1 11-15,8 0-8 0,5 1 17 16,-8-1 4-16,8 0 1 0,0-3 0 0,0 0 26 16,8 3 4-16,1-7 2 0,12 0 0 0,-12-1-22 0,12-3-4 15,-8 0 0-15,4 0-1 0,-4-4-5 0,8 4-1 16,1-7 0-16,-5-1 0 15,4 1-119-15,1-5-24 0,-1 1-5 16,0-8-1-16</inkml:trace>
  <inkml:trace contextRef="#ctx0" brushRef="#br0" timeOffset="46172.9938">5671 6593 1180 0,'0'0'26'0,"0"0"6"0,0 0 0 16,0 0 1-16,0 0-33 0,0 0 0 0,0 0 0 0,0 0 0 0,-8-4 48 0,8 4 2 0,-4-4 1 16,-1-4 0-16,-3 5-15 0,3-1-2 15,-3 0-1-15,4 0 0 0,-5 0 2 0,5 1 0 16,-9-1 0-16,4 4 0 0,1-4-3 0,-5 4 0 0,0-4 0 15,-4 4 0-15,0 0-10 0,4 4-2 0,-4 0-1 0,0 3 0 16,-4 1-3-16,-1 0 0 0,1 3 0 0,-5 4 0 16,1-7-1-16,-1 3-1 0,0 4 0 0,9 1 0 15,0-1 7-15,-4 0 2 0,4 4 0 0,0 0 0 16,4-4-3-16,-4 4 0 0,8-4 0 0,-4 1 0 16,5-1-20-16,-1-4 0 0,9 4 0 0,-4-3 8 15,0-1-8-15,4 1 9 0,4-1-9 0,0-4 10 16,5 5-1-16,-1-1 0 0,5 1 0 0,0-5 0 15,8-3-9-15,-4 4 10 0,5-1-10 0,-5-3 10 16,4 4-10-16,1-1 0 0,3 5-12 0,1-5 12 16,8 5-19-16,-12-5 4 0,-1-3 1 0,9 4 0 15,-5 3-2-15,1-3-1 0,0-1 0 0,-1 1 0 0,-3-1-3 16,-5 1 0-16,4 3 0 0,-4-3 0 0,0 0 11 0,-4 3 9 16,-4 0-13-16,-1-3 5 0,-8-8 8 15,9 11 0-15,-5 1 0 0,0-1-8 16,-4 1 8-16,0-12 16 0,-4 7-4 0,0 5-1 0,-5-1 19 0,-4 0 4 15,1 1 1-15,-5-5 0 0,-1 5-24 0,1-5-11 16,0 1 10-16,0-4-10 0,-4-4 12 0,-1 0-4 16,5 0-8-16,0 0 12 0,0 0-28 0,-4-8-7 15,-1 4-1-15,10-3 0 16,-1-1-124-16,0-3-26 0,4-1-5 0,5 1-1 0</inkml:trace>
  <inkml:trace contextRef="#ctx0" brushRef="#br0" timeOffset="47477.8484">5953 6851 1422 0,'0'0'31'0,"5"-11"6"0,-5-1 2 0,4 1 1 0,0-1-32 0,0 1-8 0,-12-4 0 0,8 7 0 15,0 1 41-15,-4 3 7 0,4 0 0 0,-5 0 1 16,-3 4-41-16,4 0-8 0,4 0 0 0,0 0 0 16,-9 4-34-16,5 0-4 15,-1 7-1-15,10-3 0 0,-1-1 28 0,-4 5 11 0,0-1-8 0,0 1 8 0,0 3 22 16,9 0 10-16,-9 4 1 0,-9 0 1 0,9 0-14 15,0 0-2-15,9 4-1 0,-5-4 0 0,9 3-5 0,-1-3-2 16,-3 4 0-16,0 0 0 0,8-4-10 16,-4 0 0-16,-5-4 0 0,5 4 8 0,0 0-8 15,0-4 0-15,8 1 0 0,-13-1 0 0,5-4 0 0,0 1 0 16,4-1-12-16,-4-3 12 0,0-5 0 0,0-3 0 16,-1 0 0-16,1-3 8 0,0-1 2 0,0-4 0 15,-5-3 0-15,5-1 0 0,0-7 8 0,0 4 2 16,-5-4 0-16,5 0 0 0,-8 0-20 0,3-7-12 15,1-1 1-15,-1 4 1 0,-4-3-12 0,1 3-2 0,-1-4-1 16,0 8 0-16,-4-7 25 0,0 10-8 0,-4-3 8 16,4 4 0-16,-4 0 10 0,4 8 7 0,-9-1 2 0,9 8 0 15,0 0 5-15,-8 0 2 0,3 4 0 0,-3 3 0 16,4 1-26-16,-1 3 0 0,1 1 0 0,4 7 0 16,0 0 0-16,0 0 0 0,0 0 0 0,4 3 0 15,5 1-9-15,-1 0 9 0,1-4 0 0,-1 0 0 31,5 4-38-31,0-4-1 0,0 0 0 0,-5 0-711 0</inkml:trace>
  <inkml:trace contextRef="#ctx0" brushRef="#br0" timeOffset="47721.0727">6650 6950 997 0,'9'-19'21'0,"-9"19"5"0,0-8 1 0,4 0 2 0,4 5-29 0,-8 3 0 0,0 0 0 0,0 0 0 16,0 0 100-16,0 0 15 0,5 11 2 0,-1 4 1 0,0 4-54 0,5 0-10 15,-1 4-2-15,1 4-1 0,4-1-21 0,-5 5-4 16,5 3-1-16,0-4 0 0,0 4-5 0,-1 4-2 16,-3-4 0-16,4 1 0 0,-5-1 23 0,1 4 5 15,4-4 1-15,-5-4 0 0,-3-3-5 0,3 0-1 16,1-5 0-16,-5 1 0 0,0-4-28 0,0-4-5 16,1 4-8-16,-1-7 11 0,-4-1-25 0,0-11-5 15,0 0-1-15,0 0 0 16,0 0-90-16,0-7-18 0,-9-9-4 0,5 5-389 15,0-8-78-15</inkml:trace>
  <inkml:trace contextRef="#ctx0" brushRef="#br0" timeOffset="47940.2973">6573 7014 1627 0,'0'-11'36'0,"0"-1"7"0,0-7 1 0,4 0 2 0,-4 0-37 0,5 0-9 0,-5 4 0 0,0 0 0 16,4 0 62-16,0 4 10 16,-4-1 3-16,4 5 0 0,1-5-19 0,3 5-3 0,1-1-1 0,-1 4 0 15,9 4-22-15,1-4-5 0,-1-3-1 0,4 7 0 16,5 4 0-16,-1-1 0 0,5-3 0 0,-8 4 0 15,7 4-24-15,-3-1 0 0,-5 5 0 0,1-5 0 16,3 1 0-16,-7 0-19 0,3-1 3 0,-4 4 1 16,-4 1 1-16,0-1 0 0,-1 1 0 0,-3-1 0 15,-5 0-4-15,1 5-1 0,-5-1 0 0,0-4 0 16,-5 4 19-16,1 1-8 0,-5-1 8 0,1 4 0 16,-5 0-45-16,0 0-3 0,0-4 0 0,1 4-825 15</inkml:trace>
  <inkml:trace contextRef="#ctx0" brushRef="#br0" timeOffset="48380.9793">7218 7379 1724 0,'0'0'38'0,"9"15"8"0,4 8 2 0,-1 0 0 0,1-1-39 0,0 1-9 16,9 4 0-16,-5-1 0 0,0 1 39 0,-4-8 5 15,-5 0 2-15,5 0 0 0,-5 0-25 0,5-8-5 0,-4 1 0 16,-5-1-1-16,-4-11 6 0,0 0 2 0,0 0 0 0,0 0 0 16,0 0 1-16,0-11 0 0,4-1 0 0,-4-7 0 15,-4 0 25-15,0-7 6 0,-5 3 1 0,1-11 0 16,-1-4-8-16,1 0-2 0,-5-4 0 0,4-4 0 16,1-3-16-16,-1 0-3 0,1 3-1 0,-1 1 0 15,1 7-4-15,-1-4-1 0,5 4 0 0,4 0 0 16,-5 4-2-16,5 3-1 0,-4 1 0 0,8 3 0 15,1 4-6-15,-1 1 0 0,-4-1-1 0,9 8 0 16,-5-4-11-16,4 4 0 0,-3 3 0 0,-1-3 0 16,0 7 0-16,5 1-9 0,4 3 9 0,-5-4-10 15,1 5 10-15,3 3 0 0,1-4 8 0,0 8-8 16,4-4 0-16,0 3-12 0,-8 1 2 0,4 0 0 16,-1 4 10-16,-3 3 0 0,0 0 0 0,-1 1 0 15,-4-5-23-15,1 5-2 16,-1 3-1-16,-4 0 0 0,-4 0 6 0,-1 1 2 0,-3-1 0 0,4 0 0 15,-5 8-8-15,0-4-2 0,-3 0 0 16,3 0 0-16,-4 0-107 0,9 3-21 0,-9-6-5 0,0 3-767 16</inkml:trace>
  <inkml:trace contextRef="#ctx0" brushRef="#br0" timeOffset="48775.2242">7757 6741 2325 0,'0'0'51'0,"0"0"10"0,0 0 3 0,0 0 2 0,0 0-53 15,0 0-13-15,-9 7 0 0,9-7 0 0,-8 4 9 0,-1 4-1 0,1 3 0 16,-1 1 0 0,0 7-31-16,1 0-6 0,-1 3-2 0,1 1 0 15,4 4-5-15,-1-1 0 0,1 5-1 0,0-5 0 0,4 1 24 0,4 3 5 0,0-3 8 0,1-1-13 16,-1 1 21-16,4 3 4 0,1-3 0 0,4 0 1 15,0-5 27-15,-1 1 4 0,-3-4 2 0,8 0 0 16,-4-4 12-16,4-3 2 0,4-5 1 0,-4 1 0 16,0-4-32-16,5-4-6 0,-5-4-2 0,4-8 0 15,-8-7 20-15,8 0 4 0,5 0 1 0,-4 1 0 16,-5-5-30-16,0-8-5 0,-4 5-2 0,-1-1 0 16,-3 1-9-16,-1 3 0 0,-8-8 9 0,-4 5-9 15,4-5 12-15,-4 5-3 0,-5-1 0 0,-3 1 0 16,-6-1-9-16,1 1 0 0,0 3 0 0,0 4 0 15,-4 0 0-15,-1 4 0 0,1 3-8 0,-5 1 8 16,5 3-27-16,-5 4-1 16,5 1 0-16,-5 6 0 0,9-3-111 0,-4 4-22 15,0 4-5-15,3-1-539 0,6 5-108 0</inkml:trace>
  <inkml:trace contextRef="#ctx0" brushRef="#br0" timeOffset="49069.7254">8526 6631 2077 0,'0'0'45'0,"0"0"10"0,0 0 1 0,0 0 4 0,0 0-48 16,0 0-12-16,-13-4 0 0,0 4 0 0,-4 4 51 0,4-4 8 0,1 7 1 0,-1 1 1 16,0-4-46-16,0 3-15 0,0 5 8 0,0-1-8 15,1 0 0-15,-1 5 0 0,4-1 0 0,1 4 0 16,-1-4 0-16,5 0 13 0,0 8-2 0,4-4-1 15,-5 4 22-15,10-4 4 0,-5 3 0 0,8-3 1 16,1 4 6-16,-5-4 1 0,5-4 0 0,-1 4 0 16,5-3-12-16,0 3-3 0,0-4 0 0,-5-4 0 15,5 4-18-15,0-3-11 0,-5-1 12 0,-3 1-12 16,-5-1 0-16,0 0 0 0,0-3 0 0,0 3 0 31,-9 1-46-31,0-1-6 0,-3 1-2 0,-5-1-726 0,4 0-146 0</inkml:trace>
  <inkml:trace contextRef="#ctx0" brushRef="#br0" timeOffset="49459.9755">8701 6988 1868 0,'34'-4'41'0,"-12"0"9"0,3 4 2 0,5-4 0 0,0 4-42 0,0 0-10 0,0-4 0 0,0 1 0 0,0 3 43 0,-5 0 6 16,5-4 2-16,-8 0 0 0,3 0-35 0,1 4-8 15,-9 0 0-15,4-7-8 0,1 3 12 0,-5 0-12 16,-4 4 12-16,4-8-12 0,-4-3 41 0,-9 0 2 16,4 3 0-16,-3-3 0 0,3-1-19 0,-3 1-3 0,-10-4-1 0,5 3 0 15,-8-3-20-15,3 4 0 0,-3-8 0 16,-1 4 0-16,-3-1 0 0,-6 1-16 16,1 0 2-16,0 0 1 15,0-4-12-15,-4 4-3 0,4 3 0 0,0 1 0 0,0 3 17 0,-1 1 11 0,1 3-13 0,-4 0 5 16,4 8 8-16,0 0-12 0,0 3 12 0,4 1-12 15,-4 3 12-15,4 4 0 0,0 1 0 0,0 3 0 16,5 7 8-16,-1 1 4 0,1-4 1 0,8 7 0 16,-5 0 9-16,5 4 2 0,0-3 0 0,0-1 0 15,5 1 13-15,-1-1 3 0,0-3 1 0,5-1 0 16,-1-3-1-16,5 0-1 0,0 0 0 0,4-4 0 16,-4-4-13-16,8 0-2 0,1-4-1 0,8 1 0 15,-5-5-10-15,5-7-1 0,0 4-1 0,13-4-799 16,4-4-159-16</inkml:trace>
  <inkml:trace contextRef="#ctx0" brushRef="#br0" timeOffset="50500.9991">11688 6752 2246 0,'9'0'49'0,"-9"0"11"0,0 0 1 0,0 0 3 16,0 0-52-16,-5-7-12 0,5-5 0 0,-8 5 0 0,-9-1 56 0,8 0 9 16,9 8 2-16,-4-11 0 0,-9 0-49 0,0-1-10 0,5 5-8 0,4-1 12 15,4 0 4-15,-9 1 0 0,-8-1 1 0,4 1 0 16,0 3 3-16,5 0 1 0,-9 0 0 0,0 4 0 15,-9 0 6-15,9 0 1 0,4 0 0 0,-4 4 0 16,-9 0-13-16,9 0-3 0,0-1 0 0,9 5 0 16,-1 0-12-16,-8-5 0 0,-9 5 0 0,13 0 0 15,5 3 0-15,-1 0 0 0,-16 1 0 0,3 3 0 16,5 0 0-16,4 4 0 0,9 0 0 0,-9 0 0 16,-8-4 0-16,8 4 0 0,13 0 0 0,0 4 0 15,-4-4 0-15,4 0-8 0,-4 4 8 0,12 0 0 16,9-1 0-16,-4 1 0 0,-22-4-8 0,14 0 8 15,12 0 0-15,-4 0 0 0,4-7-8 0,-13 3 8 16,-4-4 0-16,13 1 0 0,4-1 0 0,0-3 0 16,-4-5 0-16,0 5 0 0,4-4 0 0,4-4 0 15,1-4 0-15,-1 0 0 0,-8-3 0 0,4-1 0 16,0-3-16-16,4-1 1 0,-8-7 0 0,0 0 0 0,-5 0 2 16,10-4 0-16,3-3 0 0,-4-1 0 0,-13 1 1 0,9-5 0 15,4 5 0-15,0-1 0 0,0-3-1 0,-8 3 0 16,-5 8 0-16,9-4 0 0,4 4 3 0,-8 0 1 15,-5 4 0-15,-4 8 0 0,-4-5 9 0,4 8 0 16,0 4-9-16,0 0 9 0,-13 0 0 0,13 0-9 16,0 0 9-16,0 0 0 0,0 12-9 0,-4-1 9 15,-1 8 0-15,5 0-9 0,13 0 9 0,-9 0-12 0,-8 4 12 16,0 0-12-16,8 0 12 0,0-1 0 0,1 5 0 16,-5-4 0-16,-13-1 0 0,13 1 0 0,13-4 9 15,-5 4-9-15,-4 0 13 0,1-8-4 0,8 0-1 16,4 4 0-16,8-4-8 0,-3 1-17 0,-14-1 4 0,9-4 1 31,5-3-139-31,3-1-27 0,-3-3-6 0,-5 0-736 0</inkml:trace>
  <inkml:trace contextRef="#ctx0" brushRef="#br0" timeOffset="50886.952">12218 6669 2487 0,'0'0'55'15,"9"0"11"-15,3-4 2 0,1 4 2 0,-13 0-56 0,13-4-14 0,4 0 0 0,5 4 0 0,-1-7 12 0,-4 3 0 16,-4 0 0-16,12 0 0 0,5 4-12 0,-4-4 0 16,-9 4-12-16,4 0 12 0,1-3-16 0,-5 3 4 15,9 3 1-15,-9-3 0 0,-9 4 11 0,9-4 0 0,5-4 0 0,-1 4 8 16,-8 4-8-16,0 0 0 0,0 0-8 0,-1 0 8 31,5-4-50-31,-8 3-5 0,-9-3-1 0,0 0 0 16,0 0-161-16,0 0-33 0,0 8-6 0,0-8-492 0</inkml:trace>
  <inkml:trace contextRef="#ctx0" brushRef="#br0" timeOffset="51099.6825">12231 6877 1825 0,'0'0'40'0,"0"0"8"0,0 0 1 0,0 0 3 0,8-3-41 0,-8 3-11 0,0 0 0 0,13-4 0 16,-4 0 65-16,-9 4 11 0,17-4 3 0,-4 1 0 15,-9-5-54-15,9 4-10 0,4-3-3 0,0 7 0 16,0-4-26-16,0 0-6 0,0 0 0 0,5 4-1 0,8 0 5 16,-9 0 2-16,-21 0 0 0,17 4 0 0,0 0 14 0,4-4 0 15,-8 4 0-15,-4-4 0 16,-9 0-48-16,8 7-6 0,10-3-2 0,-6 0-788 15</inkml:trace>
  <inkml:trace contextRef="#ctx0" brushRef="#br0" timeOffset="51670.7803">12325 7159 2185 0,'8'0'48'0,"-8"0"9"0,0 0 3 0,0 0 2 0,0 0-50 15,0 0-12-15,13 3 0 0,-13-3 0 0,0 0 0 0,0 0 0 0,26-3 0 0,-5 3 0 32,1-4-57-32,-5 4-5 0,0-4-1 0,4 4 0 15,18 0 12-15,-5-4 3 0,-8 4 0 0,3-4 0 16,-3 4 12-16,-5 0 2 0,9 0 1 0,-4-3-473 0,0 3-94 0</inkml:trace>
  <inkml:trace contextRef="#ctx0" brushRef="#br0" timeOffset="52236.2715">13077 6350 2149 0,'0'0'47'0,"-9"0"9"0,1 3 3 0,-1 1 2 0,5 0-49 0,4-4-12 0,-13 11 0 0,5 1 0 0,-1-1 11 0,5 4-1 15,-5 4 0-15,5 0 0 0,0-3-10 0,0 6 0 16,4 1 0-16,0 7 0 0,0-3 0 0,0 3 0 16,4 1 0-16,-4 3 0 0,4 4 10 0,0 0 10 15,1 0 1-15,-1-4 1 0,0 0 9 0,0-3 1 16,1-1 1-16,-1-3 0 0,-4-1 6 0,4-3 1 16,1 0 0-16,-1-8 0 0,-4 0-28 0,4-3-4 15,-4-1-8-15,4-3 11 0,-4-8-11 0,0 0 12 0,0 0-12 0,0 0 12 16,0 0-3-16,0 0 0 0,9-8 0 0,-1-3 0 15,-3-5-1-15,3 1-8 0,1-4 12 16,-1 0-4-16,1-4 15 0,-1 1 2 0,1-5 1 16,4 4 0-16,-9 1-13 0,5 3-2 0,3 0-1 0,1 0 0 15,-4 7-10-15,4-3 0 0,-1 0 0 0,1 3 0 16,-4 5 0-16,4-1 0 0,0 1 0 0,4 3 0 16,-5 4-22-16,1 0 0 0,4 4 0 0,-4-1 0 31,0-3-14-31,4 4-4 0,-4 0 0 0,0 0 0 0,0 3-12 0,-1 1-2 15,1 3-1-15,-4 1 0 0,-1 3 31 0,1 0 5 0,-5 4 2 0,0-4 0 16,-4 4 5-16,0-4 0 0,-4 4 1 0,-4 4 0 16,-1-4 23-16,-4 0 4 0,0 4 0 0,-8-4 1 15,4 4 9-15,-4-4 2 0,-5 0 0 0,5 0 0 0,-5-4 0 16,5 0 0-16,-1 0 0 0,1-3 0 0,-5-1-28 16,0-3 0-16,5-4 0 0,0-4 0 0,4 3 13 0,0 1-2 15,-1-8-1-15,1 1 0 0,9-1-10 0,-5-4-11 16,0 4 3-16,5-3 0 15,3-5-61-15,1-3-12 0,-4 0-3 16,8-4-602-16,0 0-121 0</inkml:trace>
  <inkml:trace contextRef="#ctx0" brushRef="#br0" timeOffset="52822.167">13910 6612 2333 0,'13'11'66'0,"0"0"14"0,-4-3-64 0,-1 7-16 16,1 4 0-16,-1 0 0 0,1 0 63 0,-1 4 9 0,-3 0 1 0,-1 0 1 16,0 3-44-16,0 1-9 0,1-8-1 0,-1 3-1 15,-4 5-11-15,4-4-8 0,0 0 12 0,1-1-12 16,3-3 8-16,-3-3-8 0,-1-1 0 0,0 0 0 16,0 0 12-16,1-7-4 0,-5-8 0 0,8 11-8 15,-4-7 24-15,-4-4-1 0,0 0-1 0,0 0 0 16,0 0 8-16,13-4 2 0,-4 0 0 0,-1-7 0 15,1-4-13-15,-5-4-3 0,5 0 0 0,-1-4 0 16,1 0-1-16,-5-3-1 0,5-1 0 0,-1-3 0 16,5-4-26-16,-4 3-4 0,-1 1-2 0,-4-1 0 15,5 9 18-15,-5 3 0 0,0-4 0 0,1 8 0 16,-1-1 0-16,-4 5 0 0,4 3 0 0,1 1 9 16,-5-1-9-16,0 8-12 0,0 0 2 0,0 0 1 0,0 0-2 15,4 12 0-15,-4 3 0 0,8 0 0 0,-3 0 3 0,3 4 0 16,-4 4 0-16,1 0 0 0,3-4 0 0,1 0 0 15,-1 0 0-15,1 4 0 0,-5-1 8 0,5 1-10 16,4-8 10-16,-5 4-10 0,5-4 2 0,0 1 0 16,-5-5 0-16,5-3 0 0,0-1 8 0,-5-3 0 15,-8-4 0-15,9 0 0 0,-9 0 0 0,9-4-8 16,3 0 8-16,-7-3 0 0,-1-8 0 0,0 3 19 16,5-3-3-16,-1-4-1 0,-3 0 0 0,-1 0 0 15,-4-4 0-15,8-3 0 0,-3 7-7 0,3-4-8 16,1 0 11-16,-1 4-11 0,1 0 10 0,-1 8-10 0,-3-1 8 15,3 5-8-15,-3-8 0 0,3 7 0 0,1 4 0 16,-1 0 0-16,1 4 0 0,-9 0-11 0,0 0 11 16,8 4-12-16,5 8 2 0,-4-5 0 15,-1 5 0-15,5 3 0 0,-4 0 1 0,-1 0 0 0,1 4 0 0,-1 4 0 16,1 0 9-16,-1 0 0 0,1-4 0 0,-1 0 0 31,5 3-44-31,0-3-4 0,-4 0-1 0,3 0-735 0,-3 0-148 0</inkml:trace>
  <inkml:trace contextRef="#ctx0" brushRef="#br0" timeOffset="53200.8366">15098 6600 2480 0,'-21'0'55'0,"21"0"11"0,0 0 2 0,-9-4 1 0,-3 1-55 0,3-1-14 0,0 0 0 0,1 4 0 0,-1 4 24 0,-3 0 1 16,3 3 1-16,-4-3 0 0,0 4-26 0,9-1 0 15,-9 5 0-15,5-1 0 0,-1 8 0 16,1-4 0-16,-1 4-12 0,5 8 12 16,-5-1-12-16,5 1 12 0,4 0-10 0,-4 3 10 0,4 0 0 0,0-3 0 15,-5-4 0-15,5 3 0 0,5 1 18 0,-1-4 3 16,0-4 1-16,5-4 0 0,-5 4 19 0,5-8 4 16,3 8 1-16,1-11 0 0,0-1-16 0,0-3-3 15,4-4-1-15,4 0 0 0,-4-4-15 0,1-3-3 0,-1-5-8 16,0 1 12-16,0 0-12 0,-4-1 9 15,4-7-9-15,-4 0 8 0,-1-4 1 0,1 1 0 0,0-1 0 16,0-4 0-16,-9 1-9 0,-4-1 8 0,0-3-8 16,-4 3 8-16,-5 1-8 0,1-1 8 0,-5 0-8 15,0 5 8-15,-4-1-8 0,0 4 0 0,-4 0-12 0,-1 0 12 32,-3 0-38-32,3 4 0 0,1 3 0 0,4 1 0 15,-5 3-79-15,5 1-16 0,4 3-3 0,1 0-617 0,-1 4-123 0</inkml:trace>
  <inkml:trace contextRef="#ctx0" brushRef="#br0" timeOffset="53738.6628">15889 6722 2434 0,'0'0'69'0,"0"0"15"0,0-4-68 0,0 4-16 0,-9-8 0 0,5 5 0 0,-4-5 76 0,-5 4 12 16,-4-7 3-16,-1 3 0 0,1-3-59 0,-4-1-12 16,0 5-3-16,-5-1 0 0,-4-3-17 0,4-1 0 15,-3 5 8-15,3 3-8 0,-4 0 0 0,0 4 0 16,4 0-13-16,-3 4 5 0,3 4 20 0,-4-1 5 16,4 1 1-16,1 3 0 0,-1 4 22 0,9-3 5 15,-4 3 1-15,4 8 0 0,4 0-37 0,0-4-9 16,4 0 0-16,5 3 0 0,0 1 0 0,0-4 0 0,-1 0 0 15,10 0 0-15,-5-4-13 0,4 0-2 16,4 1 0-16,-3 3 0 0,7-8 15 0,-3 0-12 0,0 1 12 16,3-1-12-16,1-7 12 0,4 0 0 15,0-4 0-15,-4 0 0 0,4-4 15 0,0-4 5 0,0-3 2 0,1 0 0 16,3-8-22-16,-4 3 0 0,4-10 0 0,-4-1 0 16,5-7-15-16,-1 0-7 0,-4 0-2 0,0-8 0 15,5 0 8-15,-5-3 2 0,0-1 0 0,0 0 0 16,0 5-2-16,-8-5 0 0,3 8 0 0,1 0 0 15,-8 4 16-15,3 4 0 0,-4-1 0 0,1 8 0 16,-1 4 8-16,0 8 0 0,-12 0 1 0,3 3 0 16,1 0-9-16,-4 8 0 0,-1 8 0 0,0 0 0 15,1 3-12-15,-1 8 1 0,-3 0 1 0,3 8 0 16,5 3 10-16,-1 4 0 0,1 0 0 0,4 4 0 16,4-3-11-16,1-1 11 0,-5 4-13 0,4 0 5 0,9-4 8 15,-5 4 11-15,5 0-3 0,0-4 0 0,0 0-8 16,-5 0 0-16,5 1 0 0,4-9 0 15,0 1-52-15,5-5-13 16,-5-3-3-16,4 0-704 0,1-3-142 0</inkml:trace>
  <inkml:trace contextRef="#ctx0" brushRef="#br0" timeOffset="54234.1025">16684 6505 2775 0,'0'0'61'0,"0"0"13"0,0 0 2 0,0 0 2 0,0 0-62 0,0 0-16 0,4 8 0 0,-4-1 0 16,-4 1 0-16,-1 3 9 0,5-3-9 0,-4 7 8 16,0-3-8-16,0 3-14 0,-1-4 3 0,1 8 1 15,0 4 10-15,0 0 0 16,-1 0 0-16,1 3-8 0,4-3 8 0,4-4 0 0,1 4 0 0,-1 3 0 15,0-3 11-15,0 4 4 0,1-8 1 0,-1 0 0 16,4 0-7-16,-3-8-1 0,-1 4 0 0,5-3 0 16,-5-1-8-16,4-3 0 0,-8-8 0 0,0 0 0 15,0 0 28-15,9-4 3 0,-9 4 1 0,13-8 0 16,0 1-20-16,-5-9-4 0,5 1-8 0,0-4 12 16,-5 0-12-16,9-7 0 0,-4-1 0 0,4 1 0 15,0-1 0-15,-4 4 8 0,4 0-8 0,-4 1 0 0,4-1 0 16,0 0 0-16,5 0 0 0,-10 4 0 0,6 4 0 15,-1 4-10-15,0-5 10 0,-4 9-12 0,-1-1 12 0,1 1 0 16,0 7 0-16,0-4-8 0,0 4 8 16,-1 0 0-16,1 4 0 0,0-4 0 0,4 11 0 15,0-3 0-15,-8 3 0 0,4-3 0 0,0 7 0 0,-1 0 0 16,1 4 0-16,0 0 0 0,0 0 0 0,-5 4 0 16,5 0 0-16,-4-1 0 0,-1 1 0 0,1 4 0 15,-5 3 0-15,0-7 0 0,1 0 0 0,-1-1 0 16,0 1 0-16,-4-4 0 0,-4 0 0 0,4 0 0 15,-4-4 0-15,4 1-876 16,-5-5-173-16</inkml:trace>
  <inkml:trace contextRef="#ctx0" brushRef="#br0" timeOffset="58606.7053">14333 2593 622 0,'0'0'13'0,"0"0"3"0,0 0 1 16,0 0 2-16,0 0-19 0,0 0 0 0,9 8 0 0,-5-4 0 0,-4-4 76 0,9 11 12 15,-1-3 3-15,-3 3 0 0,-5-11-48 0,4 12-10 16,4-1-1-16,-3 0-1 0,3-3-9 0,-4 7-2 0,-4-4 0 0,5 1 0 15,-5-1-4-15,4-3 0 0,0 3-1 0,1 4 0 16,-5-7-7-16,0 3 0 0,8-3-8 0,-4 3 12 16,-4 1 18-16,0-5 3 0,9 9 1 0,-5-5 0 15,0-3-34-15,-4 3 0 0,9-3 0 0,-9-8 0 16,4 11 0-16,1 0 0 0,-1-3 0 0,4 0-9 16,-3 3 24-16,3-3 5 0,5-1 0 0,-4 1 1 15,-1-1 6-15,1 1 1 0,-1-4 0 0,5 0 0 16,-4-1-11-16,-1 1-1 0,5 0-1 0,-4 0 0 15,3-4-5-15,-3 0-1 0,4 4 0 0,0-4 0 16,-5 3-9-16,5-3 0 0,-5 0 0 0,5 0 0 16,-4 4 0-16,-1 0 10 0,5-4 1 0,-4 4 0 15,-1 0-11-15,5-1 8 0,-4 1-8 0,3 0 8 0,6 0-8 16,-1 0 0-16,-5-1 9 0,6 1-9 16,-1 0 0-16,0 0 0 0,0-4 0 0,4 4 0 15,-4-4 0-15,5 0 0 0,-1 0 0 0,0 0 0 0,1 3 8 0,-1 1-8 16,5-4 8-16,-1 0-8 0,1 0 18 0,0 4-1 15,4-4 0-15,-5 0 0 0,1 0 8 0,0 4 2 16,-1-4 0-16,-3 3 0 0,3-3-12 0,-3 4-3 16,3-4 0-16,-3 4 0 0,-1 0-12 0,0 0 8 15,1-1-8-15,-5 1 0 0,4-4 8 0,0 4-8 16,1-4 0-16,-1 4 0 0,1-4 8 0,-5 0-8 16,0 0 0-16,0 0 0 0,4 4 11 0,-4-1-11 0,5-3 12 15,-5-3-12-15,0 6 20 0,0-3-4 0,0 0 0 16,4 4 0-16,-8 0 48 0,4 0 8 0,0-4 3 15,0 0 0 1,1 0-98-16,-1 0-19 0,0 7-4 0,-4-7-1 0,4 0 33 0,0 4 14 16,-4 0-12-16,4-4 12 0,0 0 0 0,0 4 0 0,0-4 0 15,-4 4 12-15,4-4-12 0,-4 0 0 0,4 0 0 0,0 0 0 16,-4 0 0-16,4 0 0 0,0 0 0 0,4 0 0 16,-4-4 8-16,5 4-8 0,-5-4 8 0,4 4-8 15,-4-4 11-15,5 4-3 0,-5-4-8 0,0 4 12 16,4-7-12-16,1 7 0 0,-1-4 8 0,5 4-8 15,-5-4 9-15,0 4-1 0,5-4 0 0,0 4 0 16,-5 4-8-16,0-4 8 0,1 0-8 0,-1 0 8 16,0 4 18-16,1 0 3 0,-1-8 1 0,-4 8 0 15,0 0-30-15,5-4 0 0,-5 0 0 0,0 0 0 16,0 0 0-16,-4 3 14 0,4-3-2 0,0 0-1 16,0-3-11-16,0 3 0 0,0 0 0 0,0 0 0 0,0 0 0 15,-4-4 0-15,4 4 0 0,0 0 0 0,-4 0 0 16,4 0 0-16,0-4 0 0,5 8 0 0,-5-4 9 0,0 0-9 15,0-4 10-15,4 4-10 0,1 0 14 0,-1 4-3 16,1-4-1-16,3 0 0 0,-3 0-2 0,3 0 0 16,-3 4 0-16,3-4 0 0,-3 0-8 0,-1 0 12 15,5 0-12-15,-5 3 12 0,0-3-12 0,1 0 0 16,3 0 0-16,-3 0 8 0,-1 0-8 0,0 0 0 16,5 0 0-16,-5 0 8 0,5 0-8 0,4 0 0 15,-4 0 0-15,4-3 0 0,-5 3 0 0,5 3-17 16,0-3 4-16,0 0 1 0,-4 0 12 0,3 0 16 0,1 0-3 0,0 0-1 15,0 4-12-15,0-4-13 0,0 4 2 0,-4-4 1 16,4 4 10-16,0-4 14 0,-5 0-3 0,1 0-1 16,-1 4-10-16,1-4 0 0,4 0 0 0,0 0 0 15,0 0 0-15,-5 0 0 0,10 0 0 0,-5 0 0 16,-1-4 20-16,1 4-2 0,5 0 0 0,-6 4 0 16,6-4-29-16,-5 3-5 0,0 1-2 0,-1 0 0 15,-3 0 18-15,4 0 0 0,-9-1 0 0,5 1 0 16,0 0 0-16,-1 0 0 0,1-4 0 0,0 4 0 15,-1-1 16-15,1 1 0 0,4-4 0 0,4 4 0 16,-4-4-16-16,4 0-16 0,-4 4 3 0,4-4 1 16,5-4 12-16,-1 4 16 0,-4 0-3 0,-4 0-1 15,4 0-12-15,-4 0 0 0,4 4 0 0,-4-4 0 16,-4 0 0-16,4 0-16 0,0-4 1 0,4 8 1 16,-4 0 22-16,0-8 5 0,0 4 1 0,4 0 0 15,-4 0-14-15,4 4-16 0,0-4 3 0,5 0 1 0,3 3 20 16,-3 1 4-16,-5 0 0 0,0 0 1 0,5-4-13 0,-5 7 0 15,4-7 0-15,-3 4 0 0,-1 0 0 0,0-4 0 16,0 0 0-16,5 4 0 0,-5-4 0 0,0 4-15 16,4-4 2-16,5 3 0 0,0-3 13 0,0 4 16 15,-5 0-3-15,0 0-1 0,1-4-12 0,-1 7 0 16,1-7 0-16,-1 4 0 0,5 0 0 0,-4-4 0 16,-1 4 0-16,0 0 0 0,5-1 0 0,-4 1-15 15,-1 0 2-15,5-4 0 0,0 0 13 0,-1 4 0 0,1-4 0 16,-9 4 0-16,5-1 0 0,3 1 16 0,-3-4-3 15,-1 4-1-15,1-4-12 0,-1 4 0 0,1 0 0 16,-1-4 0-16,-4 0 0 0,5-4-12 0,-1 4 1 0,1-4 0 16,3 4 11-16,-3 0 0 0,4-4 0 15,-1 4 0-15,-3-4 8 0,4 1 0 0,-9 3 0 16,4-4 0-16,-4 4-8 0,1-4 0 0,-1 4 0 0,0-4 0 16,-4 4 0-16,8 0 0 0,-3 0 0 0,-1 0 0 15,0 0 0-15,0 0 0 0,0 0 0 0,0 0 0 16,5 0 0-16,-5 0 0 0,0 4 0 0,-4-4 0 15,0 0 0-15,0 0-13 0,0 4 5 0,-4 0 8 16,-5-4 0-16,5 0 0 0,-5 0 0 0,0 0 0 16,-4 0 0-16,5 3 0 0,-5-3 0 0,-4 0 0 15,4 0 0-15,0 0 0 0,0 0 0 0,-4 0 0 16,0 0 0-16,-1 0 0 0,1 0 0 0,0 0 0 16,0 0 0-16,0 0 0 0,0 0 0 0,-1-3 0 0,-3 3 0 15,4-4 12-15,0 0-4 0,-5 4 0 0,1-4-8 16,3 4 0-16,-3-4-10 0,-9 4 10 0,0 0 8 0,0 0 7 15,9-3 1-15,-1-5 1 0,-4 4 3 0,1-3 1 16,3-1 0-16,-8 8 0 0,4-8-3 0,1 5-1 16,-5-5 0-16,4 0 0 0,0 1-7 15,1 3-2-15,-1-4 0 0,-4 1 0 0,0-1-8 0,0 8 12 16,0 0-12-16,0 0 12 0,8-11-12 0,-3 3 0 16,3-3 0-16,-4 3 0 0,1 1 0 0,3-1 0 15,1 0 0-15,4 1-11 0,-5-1 11 0,1 1 16 16,-5-1-4-16,0 0-1 0,5 1-11 0,-9 7-9 15,0 0 9-15,8-8-13 0,-3 1 13 0,3-1 15 0,-4 1-3 0,-4 7-1 16,0 0 3-16,9-8 1 0,-5 0 0 16,-4 8 0-16,0 0-15 0,0 0 11 0,0 0-11 0,0 0 10 15,9-3-10-15,-9 3 0 0,0 0 0 0,0 0 0 16,0 0 0-16,0 0 0 0,0 0 0 0,0 0 0 16,0 0 0-16,0 0 0 0,0 0 0 0,0 0 0 15,0 0 0-15,0 0 0 0,0 0-14 0,0 0 5 31,0 0-39-31,0 0-8 0,-9 3-2 0,9-3-738 0,-8 4-148 0</inkml:trace>
  <inkml:trace contextRef="#ctx0" brushRef="#br0" timeOffset="61697.587">5278 3824 748 0,'0'0'16'0,"0"0"4"0,13 4 1 0,-13-4 0 0,0 0-21 0,4 3 0 0,9-3 0 0,0 4 0 0,-4 0 45 0,-1 0 5 16,-4 3 1-16,5-3 0 0,4 0-35 0,-5 4-8 16,1-5 0-16,-9-3-8 0,8 12 0 0,5-5 0 15,-4 5 0-15,-5-1 0 0,5-3 0 0,-5-1 0 16,9 1 0-16,-5 0 0 0,1 3 0 0,-1-3-11 15,1-1 11-15,-1 1-13 0,5 3-4 0,0 1-1 16,-4-5 0-16,-1 1 0 0,5-1 5 0,0 5 1 16,4-1 0-16,-4-3 0 0,-1-1 12 0,6 1-9 15,-1 3 9-15,0-7-8 0,0 4 8 0,4-4 0 16,1 3-9-16,3-3 9 0,1 4 0 0,4-5 0 16,0 1 0-16,0 0 0 0,4-4 0 0,4 4 8 15,-4-8-8-15,1 4 12 0,3 4 3 0,1 0 1 0,-1-4 0 0,0 3 0 16,1-3-4-16,-1 4 0 0,5-4 0 0,-4 0 0 15,3 0 0-15,1-4-1 0,4 8 0 0,0-4 0 16,9 0-2-16,-5 4 0 0,0-8 0 0,0 4 0 16,-4 4-9-16,5-4 8 0,-1 0-8 0,-4-4 8 15,-4 4 5-15,8 4 1 0,-4 0 0 0,4-4 0 16,-8-4 10-16,8 4 1 0,-4 0 1 0,9 0 0 16,-5-4-8-16,0 4-2 0,-4 0 0 0,5 0 0 15,-5-4 8-15,0 4 0 0,4 4 1 0,-4-4 0 16,4 0-5-16,1 0-2 0,-1-4 0 0,0 4 0 15,-4 0-10-15,4 4-8 0,1-8 9 0,-1 4-9 16,-4 0 12-16,0 4-3 0,0-4-1 0,0 0 0 16,0 0 2-16,4-4 0 0,1 4 0 0,3 0 0 15,1 0 3-15,-1-3 1 0,-3 3 0 0,3-4 0 16,-8 4-6-16,4-4-8 0,-4 0 11 0,5 0-11 0,-5 4 13 16,4 0-4-16,0 0-1 0,5 0 0 0,-1-3 8 15,-3-1 0-15,-1 0 1 0,0 0 0 0,0 0-9 0,1 1-8 16,-10 3 12-16,5-4-12 0,0-4 8 0,0 4-8 15,0 1 0-15,0 3 0 0,0-4 8 0,5 0-8 16,-1 0 0-16,0 4 0 0,1 0 12 0,-1-4-12 16,-4 4 12-16,0 0-12 0,-4 0 0 0,4 0 0 15,-5 4-12-15,5-4 3 0,-4 0 9 0,0 0 0 16,4 0 0-16,0 0 0 0,0 0 0 0,0 0 0 0,-4 0 0 16,4 4 0-16,0-4 0 0,-5 0 0 0,1 4 0 15,0 0 0-15,-5-4 0 0,1 0 0 0,8 0 0 16,-5 3 0-16,-3-3 0 0,-1 4 0 0,9-4 0 0,0 0 0 15,9 0 8-15,-5 4-8 0,-12 0 8 0,3 0-8 16,5-4 0-16,-4 0 0 0,-4 3-10 16,-1-3 10-16,-4 4 0 0,5-4 0 0,3 4 0 0,-3 0 0 15,-5 0 0-15,5-1 0 0,16 1 9 0,1-4-9 16,-5 4 0-16,-8-8 8 0,-1 4-8 0,1 0 0 16,13 0 0-16,-9 4 0 0,-5-4-9 0,1 4 9 15,-4-4 0-15,3 0 0 0,10 4 0 0,-10-4 0 16,-7 0 0-16,7 0 0 0,14 0 0 0,-9 0 0 15,0 0-8-15,-4 0 8 0,4 3 0 0,0-3 0 16,-5 0-8-16,1 0 8 0,-4 4 0 0,-1 0 0 16,5-4-8-16,-1 0 8 0,1-4 0 0,0 4 0 15,0 4 0-15,-5 0 0 0,9-8 0 0,-4 4 0 0,-5 4 0 16,5-4 0-16,-4 0 0 0,-1 0 9 0,-4 0-9 16,0 0 0-16,5 0-10 0,-5 4 10 0,-4-8 0 15,4 4 0-15,0 0 0 0,5 4 0 0,-1-1 0 16,1 1 0-16,-1-4 0 0,-4 0 0 0,5 0 0 0,-1 4 0 15,-4-4 0-15,1 4 0 0,-5-4 0 16,4 0 0-16,-4-4 0 0,0 0 10 0,-5 4-10 0,5-4 0 16,-4 1 0-16,4 3 0 0,-9-4 0 0,5 4 0 15,-5 0 0-15,5-4 0 0,-1 0 0 0,-8 0 0 16,5 4 0-16,-5-3 0 0,0-1 0 0,0-4 0 16,-4 1 0-16,4 3 0 0,-4-4 13 0,0 1-2 15,-5 3-1-15,1-4 0 0,3 4 24 0,-3 1 5 0,0-5 1 16,-1 0 0-16,-4 5 13 0,5-5 3 0,-5 4 1 15,-4 4 0-15,0-7-33 0,0-1-6 0,5 0-2 16,-5 1 0-16,0 7 4 0,0-8 0 0,4 1 0 0,-4-1 0 16,0 0-12-16,-4 1-8 0,4 3 9 0,0-4-9 15,0 8 0-15,0-7 0 0,0-1 0 0,0 1 0 16,0 7-11-16,0 0-8 0,0-8-1 0,0 8-1 31,0 0-122-31,0 0-24 0,0 0-5 0,8-8 0 0</inkml:trace>
  <inkml:trace contextRef="#ctx0" brushRef="#br0" timeOffset="79124.2482">5684 8017 1994 0,'-8'19'44'0,"8"-12"8"0,-5 1 3 0,1 3 1 0,0 5-44 0,0-1-12 0,4 8 0 0,-5-1 0 16,1 5 0-16,4 3 12 0,0-3-12 0,0 0 12 15,0-5-2-15,0 1 0 0,0-4 0 0,4 0 0 16,1 0-10-16,-5 0 0 0,4-4 0 0,0 0 0 0,0-3 0 16,-4-5-11-16,0-7 1 0,5 12 0 0,-5-5 10 0,0-7 8 15,0 0-8-15,0 0 11 0,0 0-3 0,0 0 0 16,0 0 0-16,0 0 0 0,0 0 4 0,8-11 1 15,-4 3 0-15,-4-3 0 0,9-4-1 0,-5 0 0 16,-4 0 0-16,5-1 0 0,-5-3-12 0,4 0 11 16,0-3-11-16,0 3 10 0,1-4-10 0,-1 4 0 15,0-4 0-15,0 4 8 0,1 0-8 0,3 0 0 16,1 0 0-16,-5 4 8 0,5 3 0 0,-5 5-8 16,4-5 12-16,-3 5-4 0,-1-1 0 0,-4 8 0 0,0 0 0 0,13 4 0 15,-13-4-8-15,8 4 0 0,5 3 0 0,0 1 0 16,-4 0 0-16,-1 3 0 0,1 0-10 15,3 5 10-15,1-1 0 0,0 4-9 0,0-4 9 0,-5 4 0 16,10-4-15-16,-14 0 3 0,9 1 0 0,-1 3 0 16,1 0-2-16,-4-4 0 0,4 0 0 0,-5 4 0 15,1-8 14-15,-1 5-11 0,-3-1 11 0,3-4-10 16,1-3 10-16,-1-5 0 0,-3 5 8 0,-5-8-8 16,0 0 12-16,12 0-3 0,-3 0 0 0,-9 0 0 15,4-8-1-15,5 1 0 0,4-4 0 0,-1-1 0 16,1-3 9-16,-9-4 2 0,9 0 0 0,-4 0 0 15,-1 0-11-15,1 0-8 0,-5-4 12 0,5 0-12 16,-5 4 12-16,0 0-4 0,1-3 0 0,-1 6-8 16,0-3 13-16,-4 8-4 0,4 3-1 0,1-3 0 15,-5 11-8-15,0 0 8 0,0 0-8 0,0 0 8 0,0 0-8 16,4 15-14-16,-4 4 3 0,4 0 1 0,-4 4 0 16,4-4 0-16,-4 4 0 0,5 0 0 0,-1 3 10 0,0-3 0 15,1 0 0-15,3 0-8 0,-4-1 8 0,1 1 0 16,-1 0 0-16,4 3 0 0,-3-7-12 0,3 0 0 15,1 4 0-15,-5-4 0 16,5 4-36-16,3-8-7 0,-7 0-1 0,3 1-568 16,1 3-114-16</inkml:trace>
  <inkml:trace contextRef="#ctx0" brushRef="#br0" timeOffset="79473.725">6770 7736 2254 0,'0'0'64'0,"0"0"14"0,0 0-62 0,-9 11-16 0,9 1 0 0,0 3 0 16,-4 4 53-16,4 0 8 0,0 0 2 0,4 7 0 16,0 1-25-16,1 0-5 0,-1 3-1 0,4 0 0 15,-3 8-13-15,3 0-3 0,5 8-1 0,-4-4 0 16,-1-1 1-16,1 1 0 0,4-4 0 0,-5 4 0 15,5-4 4-15,-5 0 0 0,1 4 1 0,4-1 0 16,0-3-10-16,-1 4-3 0,-3 0 0 0,0 0 0 16,-1-4 0-16,1 0 0 0,-1 0 0 0,-4 0 0 15,5-8-8-15,0-3 0 0,-5-1 0 0,0-3 0 16,0 0 8-16,5 0-8 0,-5-8 8 0,-4 4-8 0,0-4 0 16,0 0 0-16,4 0 8 0,-4 1-8 0,0-9-10 15,0-7-4-15,0 0-1 0,0 8 0 16,0-8-89-16,0 0-19 0,0 0-3 0,0 0-606 15,-8-8-122-15</inkml:trace>
  <inkml:trace contextRef="#ctx0" brushRef="#br0" timeOffset="79805.4551">7577 7994 2530 0,'0'0'56'0,"0"0"11"0,0 0 2 0,0 0 3 0,-8 12-58 0,3 3-14 0,-3 4 0 0,4 0 0 16,-5 3 0-16,5-3 0 0,-9 0 0 0,9 4 0 15,-1 4 0-15,1-1 0 0,0 1 0 0,0 0-10 16,4 3 20-16,-5 0 4 0,10 1 1 0,-10-1 0 15,1-3 21-15,4-1 4 0,4 1 0 0,1 3 1 16,-1-3-26-16,-4-1-6 0,8 5-1 0,-3-5 0 16,3 5-8-16,1-1 8 0,-1-7-8 0,1 4 8 15,-1-5-8-15,1 1 0 0,4 0 0 0,-5-4 0 16,1 4-45-16,4-4-11 16,0-4-3-16,-1 0-724 0,1-4-145 0</inkml:trace>
  <inkml:trace contextRef="#ctx0" brushRef="#br0" timeOffset="80434.224">8325 8340 2848 0,'-17'-4'81'0,"8"4"17"0,1 0-78 0,-1 4-20 0,1-4 0 0,-9-4 0 16,4 4 38-16,0 4 4 0,0-4 1 0,0 0 0 16,1 0-24-16,-5 0-5 0,4 0-1 15,-4 0 0-15,4 0-13 0,0 0-16 0,-4-4 3 0,8 8 1 16,-3 0 12-16,-1-1 0 0,0 1 0 0,0 0-9 15,0 4 9-15,0-1-8 0,1 1 8 0,-5 3-8 16,-1 0-5-16,6 5-1 0,-1-5 0 0,8 8 0 16,-3-4 14-16,4 4 0 0,-1 4 0 0,1-4 10 15,-4 0-10-15,8 0 0 0,0 0 0 0,-5 4 0 16,5 0 0-16,0-4 0 0,-4 0-12 0,4 3 12 16,0-3-15-16,0 4 5 0,13-8 1 0,-9 1 0 15,5-5-2-15,-5-4 0 0,4 1 0 0,10-4 0 0,-6 3 11 16,1-3-8-16,0-8 8 0,4 1-8 0,0-1 8 15,0 0 0-15,0-4 0 0,1-10 0 0,-1-1 0 0,0-4 0 16,0-4 0-16,-4 4 0 16,4 1-30-16,-4-1-1 0,4-4 0 0,-5 4 0 15,1 1 9-15,0 3 2 0,-9-4 0 0,5 4 0 0,-1 4 20 0,1-4-9 16,-9 7 9-16,4 1 0 0,-4-1 0 0,5 1 0 16,-1 3 0-16,-4 8 9 0,0 0 10 0,0 0 1 15,0 0 1-15,0 0 0 0,0 0-9 0,0 0-3 16,0 0 0-16,-4 16 0 0,4-5-1 0,0 8 0 15,0-8 0-15,0 12 0 0,4-4 7 0,-4 4 1 16,4 0 0-16,-4 0 0 0,0-4-5 0,0 7-1 16,4 1 0-16,5-4 0 0,-9-4-10 0,4 0 0 0,0 0 0 0,1 0 0 15,-5-4-12-15,4-4-8 0,0 4-2 0,-4-3 0 32,5-1-142-32,-1-3-29 0,-4-1-6 0</inkml:trace>
  <inkml:trace contextRef="#ctx0" brushRef="#br0" timeOffset="80766.1184">8846 8499 2124 0,'0'0'47'0,"0"12"9"0,0-12 3 0,0 0 0 0,0 0-47 0,0 0-12 0,0 7 0 0,0-7 0 0,0 0 32 0,0 0 4 16,5 8 0-16,3-4 1 0,-8-4 22 0,9 11 4 15,-1-3 1-15,5-5 0 0,0 1 2 0,4-4 1 16,-4 4 0-16,4-4 0 0,-4 0-8 0,4-4-2 16,0 4 0-16,4 0 0 0,-4 0-26 0,1 0-6 15,3 0-1-15,0 0 0 0,-4 0-12 0,0 0-4 16,-4-7 0-16,9 7 0 0,-5 0-8 0,0 0-11 15,-4 0 3-15,4-4 0 16,4 0-39-16,-12 4-7 0,-9 0-2 0,13-4 0 16,-1-3-96-16,-3-1-19 0,-1 0-4 0,-3 1-554 0,-1-5-111 0</inkml:trace>
  <inkml:trace contextRef="#ctx0" brushRef="#br0" timeOffset="81395.642">9564 7926 2336 0,'0'0'52'0,"0"0"10"0,0 0 2 0,0 0 1 0,0 0-52 0,0 0-13 0,5 11 0 0,-5 1 0 16,4-1 43-16,-4 0 5 0,4-3 2 0,-4 11 0 15,0 4-18-15,0-1-3 0,0 5-1 0,4-4 0 16,1 3 0-16,-5 1 0 0,4 3 0 0,0-3 0 16,1 3-4-16,-5-7-2 0,4 4 0 0,-4-1 0 15,4-3 16-15,0 4 3 0,1-1 1 0,-1-3 0 16,-4 0-26-16,4-4-4 0,0 0-2 0,-4-4 0 0,0 4 1 15,0 0 0-15,0-4 0 0,5-3 0 0,-5-1 1 0,4 0 1 16,-4-3 0-16,0 0 0 16,0-8-13-16,0 0 0 0,0 0-9 0,0 0 9 0,0 0 21 0,0 0 11 15,0 0 1-15,9-4 1 0,-5-4-18 0,4 1-3 16,5-1-1-16,-9-3 0 0,1-5-1 0,3 5-1 16,-3 0 0-16,3-1 0 0,1 1-10 0,-1 3 0 15,-4-3 9-15,5-1-9 0,0 5 0 0,3 3 0 16,-3-4 0-16,4 1-8 0,0 3 8 0,-5-4 0 15,9 1 0-15,-4 3-8 0,0 4 8 0,0-4 0 16,4 4-9-16,4 0 9 0,0 0-8 0,-3 0 8 16,-6 0-10-16,10 4 10 0,-9-4-17 0,4 0 2 0,0 4 1 15,-4 0 0-15,-1-1 14 0,1-3 0 0,0 4 0 0,0 0 0 16,-5 4 8-16,5-5-8 0,-8 5 0 0,3 0 0 16,1-5-12-16,-9-3-7 0,4 12-1 0,0-5 0 15,-4 5 10-15,4 3 2 0,-8-7 0 0,4 3 0 16,-8 0 8-16,3 5 0 0,5-5 0 0,-12 4-8 15,3-3 8-15,-4-1-8 0,5 4 8 0,-5-3-8 16,0-1 17-16,0-3 4 0,-8 7 1 0,4-4 0 16,4 1 5-16,-4-5 1 0,-9 8 0 0,5-7 0 15,-1 0-11-15,-3-5-1 0,3 1-8 0,1 0 12 16,0 0-2-16,-1 0-1 0,5-8 0 0,-4 4 0 16,-1 0 4-16,10 0 1 0,-5-4 0 0,4 0 0 15,0-7 16-15,0-1 3 0,0 5 1 0,0-1 0 16,5 1-34-16,-1-1 0 0,1 4 0 0,4-3 0 15,-5-1-24-15,5 0-4 0,-1 1-2 0,1-5 0 16,4 5-44-16,-4-1-9 0,4 1-1 0,0-1-1 16,4-3-79-16,0 3-15 0,1-3-3 0,-1-1-963 15</inkml:trace>
  <inkml:trace contextRef="#ctx0" brushRef="#br0" timeOffset="81861.6361">10616 7584 2602 0,'0'0'57'0,"0"0"12"0,8 8 3 0,1 3 1 0,-5 8-58 0,0 0-15 0,5 0 0 0,-5 7 0 15,9-7 8-15,-5 12-8 0,1-5 11 0,0 1-11 16,3 0 0-16,1 3 0 0,-4 0 0 0,4 8 0 16,-1-3 0-16,1-1 0 0,4 7-9 0,-4-3 9 15,0 0 0-15,0 4 0 0,4-4 0 0,-4 0 0 16,4 0 0-16,-4-4 11 0,-5 1-1 0,1 3 0 16,8-8 9-16,-4 4 1 0,-5-7 1 0,-4 3 0 15,1-3-9-15,3 3-3 0,-4 4 0 0,-4-3 0 16,-4 3 12-16,-4-4 3 0,8 8 0 0,-5-7 0 15,1-1 21-15,-4-4 5 0,-5 5 1 0,4-1 0 16,1-3-7-16,-5 3-2 0,0-7 0 0,-4 0 0 0,4-4-14 16,5 4-2-16,-10-4-1 0,1 0 0 0,0 0 1 0,0-4 0 15,4 0 0-15,-4 0 0 0,0 4-12 0,-4-4-2 16,8-3-1-16,-4 3 0 0,4 0-1 0,-4-4 0 16,4 1 0-16,0-5 0 0,1 1-10 0,3 0-11 15,-4-1 3-15,5-3 0 0,-5 4-9 0,4-8-2 16,1 0 0-16,-1 0 0 15,1 0-137-15,3 0-28 0,5 0-6 0</inkml:trace>
  <inkml:trace contextRef="#ctx0" brushRef="#br0" timeOffset="92760.5272">11893 8545 1638 0,'35'7'36'0,"-35"-7"7"0,-13 8 1 0,13-8 3 0,13 0-38 16,-13 0-9-16,0 0 0 0,0 0 0 0,0 0 56 0,12 0 10 15,10-4 2-15,-1 4 0 0,-8 0-52 0,4-4-16 16,9-3 10-16,4 3-10 0,-1 4 0 0,1 0-14 0,-13-4 2 0,1 0 0 16,7 1 12-16,-3 3-9 0,7 0 9 0,-3 0-8 15,0-4 8-15,-1 0 0 0,10 4 0 0,-6 0 0 16,-16-4 0-16,9 4 0 0,8-4 0 0,4 4 0 15,0 0-10-15,-4 0 10 0,-13 0-12 0,9 0 12 32,4 4-73-32,-5-4-8 0,-12 4-2 0,-4-4-641 0</inkml:trace>
  <inkml:trace contextRef="#ctx0" brushRef="#br0" timeOffset="93042.6583">12073 8860 1482 0,'0'0'42'0,"4"8"9"0,17-5-41 0,-3 1-10 0,-6-4 0 0,5 0 0 0,-4 0 80 0,9-4 15 16,8 1 2-16,-9-1 1 0,-8 4-75 0,12 0-15 15,10-4-8-15,7-4 8 16,10 8-76-16,-10-3-14 0,-8-1-3 0,5 0-1 16,12 4 16-16,-8 0 3 0,-9-4 1 0,5 4 0 0,-5-4 48 0,4 1 10 15,-4 3 8-15,1 0-12 0,-5-8 12 0,-1 4 0 16,1 0 0-16,-4 1-369 0,0-5-67 0</inkml:trace>
  <inkml:trace contextRef="#ctx0" brushRef="#br0" timeOffset="93567.9175">12569 8347 1663 0,'21'-3'36'0,"-25"3"8"0,-13-4 2 0,-1 0 1 0,6 0-38 0,-1-3-9 0,4 3 0 0,-4-4 0 15,-8 1 44-15,8 3 6 0,13 4 2 0,0 0 0 16,-8-4-52-16,8 4-9 0,0 0-3 0,0 0 0 16,17-8-22-16,-17 8-5 0,0 0-1 0,8 4 0 15,14-4 26-15,-5 4 5 0,-4 4 1 0,-1-5 0 0,6 5 28 0,-1 0 5 16,8-1 2-16,-3 5 0 16,-1-1 17-16,5 0 4 0,-1 1 1 0,9-1 0 0,-8 4-13 15,4 0-2-15,-4-3-1 0,-1 3 0 0,5-4-19 0,-4 5-4 16,-1-5-1-16,1 4 0 0,0-3-9 0,-1 3 0 15,5-4 0-15,-4 1 8 0,-5 7-8 0,-4-8 0 16,5 0 0-16,-5 1-11 0,0 3 11 0,0-4 0 16,-4 5 0-16,4-5 0 0,-9-3 0 0,1 3 0 15,-5 0 0-15,1-3 0 0,3 3 0 0,-8 5 0 0,0-1 0 16,-4-4 0-16,0 1 0 0,-5-1 0 0,0 4 0 16,1-4 0-16,-1 1 0 0,-3 3 0 0,-1-4 0 15,0 5 0-15,-4 3 0 0,0 0 0 0,-5-8 8 16,-3 8-8-16,3-4 0 0,1 4 8 0,-5 0-8 0,1-4 0 15,-5 1 8-15,4 3-8 0,1 0 10 0,-1 0-10 16,-4 0 17-16,0 0-2 0,0 3-1 0,5 1 0 16,7 0 14-16,-3 0 4 0,-13 3 0 15,8-7 0-15,13 0-32 0,-4 4 0 0,-8-4 0 0,3-4 0 16,1 4 0-16,4-4 0 0,13-3 0 0,-9-1 0 31,-9 1-91-31,10-5-24 0,12-7-5 0,0 0-762 0</inkml:trace>
  <inkml:trace contextRef="#ctx0" brushRef="#br0" timeOffset="105489.0512">14316 8017 1684 0,'0'0'37'0,"0"0"8"0,0 0 2 0,0 0 0 15,0 0-38-15,0 0-9 0,-8-4 0 0,-1-3 0 0,1-1 36 0,8 8 4 0,0 0 2 0,0 0 0 16,0 0-30-16,0 0-12 0,0 0 11 0,0 0-11 15,0 0 11-15,0 0-11 0,0 0 12 0,8 0-12 16,5-4 12-16,-4 0-12 0,3 1 12 0,1 3-12 16,0 3 12-16,4 1-12 0,0-4 12 0,5 4-12 15,-5-4 11-15,4 8-11 0,5-8 10 0,-5 0-10 16,0 0 0-16,1 0 0 0,-1 0 0 16,-4 0 0-16,5 0 0 0,-1 3 0 0,-8 1 0 0,4-4 0 15,-4 0 0-15,4 0 0 0,-4 4 0 0,-1-4 0 16,-3-4 8-16,-9 4-8 0,9-4 0 0,-9 4 0 15,8 4 0-15,-8-4 0 0,0 0 0 0,13 4 0 16,-13-4 0-16,4 7 0 0,-4-7 0 0,4 12 0 16,-4-5-10-16,5 5 10 0,-1-5-8 0,-4-7 8 15,0 12 0-15,0-1-8 0,4 1 8 0,-4-1 0 16,0 4 0-16,0 0 0 0,5-3 0 0,-1 3 0 0,0-4 0 0,-4 8 0 16,4-3 0-16,1-1 0 0,3 0 0 0,-4 0 0 15,1 4 0-15,-1 0 0 0,0 0 0 0,1 0 0 16,-1-4 0-16,-4 4 0 0,4 4 0 0,-4-4 0 15,4 0 9-15,-4 0-9 0,5 4 12 0,-5-4-12 16,0 4 12-16,0-1-12 0,0-3 8 0,0 0-8 16,0 0 0-16,4 4 0 0,-4 0 8 0,0-4-8 15,0 4 12-15,0-4-12 0,0-4 14 0,0 4-4 16,0 0-1-16,-4-4 0 0,4 4-1 0,0-8-8 16,-5 1 12-16,5-1-4 0,-4 1 0 0,4-1-8 15,-4 0 12-15,4 1-4 0,-4-1 5 0,4-11 1 16,-5 8 0-16,1-1 0 0,-5 5 4 0,1-8 1 0,4 3 0 15,-5-3 0-15,5 4 5 0,-5-1 0 16,-4 1 1-16,5-4 0 0,-5-1-9 0,0 1-1 0,0-4-1 0,-4 0 0 16,5 4 3-16,-6-4 1 0,1-4 0 0,-4 4 0 15,4 4-2-15,-4-4-1 0,3-4 0 0,1 0 0 16,0 1 0-16,0-1 0 0,0-4 0 0,-4 8 0 16,4-4-7-16,-1 1-8 0,1-5 11 0,0 0-11 15,9 1 0-15,-5-1-20 0,4 1 2 0,-3-1 1 31,3 0-36-31,-4 1-7 0,9 3-2 0,-5-7 0 0,5 3-100 16,0-3-20-16,4-1-4 0</inkml:trace>
  <inkml:trace contextRef="#ctx0" brushRef="#br0" timeOffset="106014.8492">14380 8363 1515 0,'0'0'33'0,"0"0"7"0,0 0 2 0,0 0 1 0,0 0-35 0,0 0-8 0,0 0 0 0,0 0 0 16,0 0 28-16,0 0 4 0,0 0 1 0,0 0 0 15,0 0-33-15,13 3 0 0,0 1 0 0,-4-4 0 16,3 0 14-16,1 0-4 0,0 0-1 0,4 0 0 16,0 0 11-16,0 0 1 0,0 0 1 0,5-4 0 15,-1 4 3-15,-4 0 1 0,9-3 0 0,-9 3 0 16,9 0-14-16,-5-4-4 0,0 4 0 0,-4-4 0 15,1 4-8-15,3 0 8 0,-4 0-8 0,4 0 8 16,-4-4 4-16,1 4 1 0,3 4 0 0,-4-4 0 16,-4-4 6-16,4 4 1 0,-4-4 0 0,0 4 0 15,-1 0-11-15,1 0-1 0,-4-3-8 0,-1 3 12 16,5 0-4-16,-13 0-8 0,0 0 11 0,0 0-11 16,0 0 12-16,0 0-4 0,9 0 0 0,-9 0-8 0,0 0 20 0,0 0-4 15,0 0 0-15,0 0 0 0,0 0-6 0,0 0-2 16,0 0 0-16,0 0 0 0,0 0-8 0,0 0 10 15,0 0-10-15,0 0 10 0,0 0-10 0,0 0 0 16,0 0-10-16,0 0 10 16,0 0-110-16,0 0-16 0,0 0-3 0</inkml:trace>
  <inkml:trace contextRef="#ctx0" brushRef="#br0" timeOffset="112919.5811">15282 8275 1724 0,'0'0'38'0,"0"0"8"0,0 0 2 0,0 0 0 0,0 0-39 0,0 0-9 0,0 0 0 0,0 0 0 16,0 0 32-16,0 0 5 0,0 15 1 0,0 4 0 16,4 0-27-16,1 0-11 0,-1 4 8 0,0 0-8 15,5 3 0-15,-1 5 0 0,-3-1 0 0,3 1 0 0,-4-1 0 16,1 4 0-16,3 0 0 0,-4 4 0 15,5-3 0-15,-5-5 0 0,-4 0 0 0,5 1 0 0,-5-1 0 0,0-3 0 16,0 3 0-16,0-11 0 0,0 4 0 16,0-8 0-16,0 0 0 0,0 0 0 0,0 1 0 15,-5-9 8-15,5-7-8 0,0 0 0 0,0 0 0 0,0 0 8 16,0 8-8-16,0-8 0 0,0 0 0 0,-4-8 8 16,-5 1-8-16,5-9 0 0,4 1 12 0,-4-4-2 15,0 0-1-15,4-4 0 0,4 1 25 0,-4-1 5 16,4 0 1-16,0-7 0 0,1 3 18 0,-1 1 4 15,5-5 1-15,-1 5 0 0,1-1-15 0,-1 4-4 16,1-3 0-16,4 3 0 0,-1 0-12 0,1 4-2 16,0 4-1-16,4-4 0 0,-4 0-16 0,0 0-3 15,0 4-1-15,-1-1 0 0,-3 5-9 0,-1 3 0 0,1-3 0 16,0 4 0-16,-9 7-15 0,8-4-1 0,-8-4-1 0,0 8 0 31,0 0-28-31,0 0-6 0,0 0-1 0,-4 12 0 16,-5-5-29-16,1 4-7 0,-1 1 0 0,-4 3-1 15,-4 4-107-15,0-4-22 0,0 0-4 0,-4 4-1 16,4 4 96-16,0 0 19 0,-1-8 4 0,1 4 1 16,5-4 39-16,3 1 8 0,0 3 2 0,1-8 0 0,-1-7 126 0,9-4 24 0,0 7 6 0,0-7 1 15,0 0 36-15,0 0 7 0,0 0 2 0,9 4 0 16,-1 4-45-16,5-4-9 0,0-4-2 0,4 0 0 16,-4 0-17-16,4-4-4 0,0 0-1 0,0 4 0 15,0 8-35-15,0-8-7 0,-4 3-2 0,0 1 0 16,4 8-26-16,-4-5 0 0,0 5 0 0,4-5 0 0,-4 5 0 15,0-5 0-15,4 8 0 0,-5-3 0 0,1-5 0 16,0 1 0-16,0-1 0 0,-5 1 0 0,1 3 0 16,4 1 0-16,-5-1 0 0,1-3 0 0,-1 3 0 15,-3-3 0-15,8 3 0 0,-9-3 0 16,4-4-97-16,-3 3-19 0,-1-3-3 0</inkml:trace>
  <inkml:trace contextRef="#ctx0" brushRef="#br0" timeOffset="113275.1293">16491 8298 2253 0,'-8'4'49'0,"8"-4"11"0,-4 4 1 0,4-4 3 0,-13 0-51 0,4 0-13 0,-4 0 0 0,1 0 0 15,-6 3 32-15,1 1 4 0,5 4 1 0,-6-4 0 16,1 3-37-16,0 1 0 0,0-1 0 0,0 1 0 16,0 3-23-16,0 1 1 0,-4-1 0 0,3 4 0 15,1-3 10-15,5 7 1 0,-1 0 1 0,0 0 0 16,4 3 10-16,1-3 11 0,-1 0-3 0,5 8 0 16,0 0 15-16,-1 3 2 0,10 4 1 0,-5-3 0 15,0-5 10-15,4 5 1 0,0-5 1 0,5-3 0 16,-1 0-27-16,5-4-11 0,0 0 8 0,0 0-8 0,4 0 0 0,0-4 0 15,0 0 0-15,0-4 0 16,0-3-42-16,5 0-10 0,-5-5-3 0,8 1 0 16,-8 0-139-16,5-4-28 0,-1-8-6 0,-4 5-578 15</inkml:trace>
  <inkml:trace contextRef="#ctx0" brushRef="#br0" timeOffset="113511.1926">16295 8655 2260 0,'0'0'50'0,"0"0"10"0,0 0 3 0,0 0 0 0,0 0-51 0,0 0-12 0,0 0 0 0,0 0 0 16,0 0 21-16,0 0 2 0,0 0 0 16,0 0 0-16,13 0-15 0,-1 0-8 0,6-4 8 0,-1 0-8 15,4 4-13-15,0-3-7 0,5-5-2 0,-5 4 0 31,5-3-3-31,4-1-1 0,-4 0 0 0,-1 1 0 16,-3-1-5-16,3 1-1 0,1-1 0 0,-5-3 0 16,-4 7-25-16,5-4-6 0,-1 1-1 0,-4-1-792 0</inkml:trace>
  <inkml:trace contextRef="#ctx0" brushRef="#br0" timeOffset="114094.7338">16748 8222 2415 0,'0'0'53'0,"0"0"11"0,8-4 3 0,1 0 1 0,-1 1-55 0,10-1-13 0,-6 0 0 0,5 4 0 0,5-4 9 0,-1 0-1 15,1 1 0-15,3-1 0 0,1 0 4 0,-1 4 0 16,5 0 0-16,0 0 0 0,0-4-26 0,9 0-5 15,-5 4-1-15,4 0 0 0,1 0 20 0,-1 0 0 16,1 4 0-16,-1-4 0 0,-4 0 0 0,1 0 0 16,-1-4 0-16,-4 4 0 0,4 0 10 0,-4 0 9 15,0 0 1-15,-9 0 1 0,5 0-21 0,-1 0 0 0,-3 4 0 16,-1 0 0-16,0-4 0 0,-8 4 0 0,0 3 0 16,0 1 0-16,-9 3-13 0,0-3-7 0,5 3-2 15,-5 5 0 1,-8-5-10-16,0 4-3 0,-5 4 0 0,1 0 0 0,-5 0 10 0,0 4 1 0,-4 0 1 0,0-1 0 15,-5 1 10-15,1 4 1 0,0 3 1 0,-5 1 0 16,5-5 3-16,-5 1 0 0,0 3 0 0,1 1 0 16,3 3 8-16,-3-4 0 0,3 1 0 0,5-1-8 15,-4-4 8-15,0-3 0 0,3 0 0 0,6-4 0 16,-5 0 0-16,8 0 0 0,0-8 0 0,1 1 0 16,4-1 0-16,-1 1 0 0,5-12 0 0,0 0 8 15,5 7 0-15,3-3 1 0,5 4 0 0,0-5 0 16,0 1 16-16,4 0 3 0,4-4 1 0,0-4 0 0,5 4-1 15,0-4 0-15,-1 1 0 0,5-1 0 0,0-4 4 16,9 1 0-16,-5-1 0 0,0 0 0 0,0 5-32 16,0-1-13-16,9 0 1 0,-4-4 0 0,-1 1 12 0,-4 3 16 15,0 0-3-15,-4 0-1 0,0 1-26 0,0-1-6 16,-8 0 0-16,-1 4-1 0,0 0 1 0,-4 0 1 16,-4 0 0-16,0 0 0 15,-9 0-22-15,-4 0-5 0,0 0-1 16,0 0 0-16,0 0-46 0,0 0-10 0,0 0-1 0,0 0-477 15,-8 8-95-15</inkml:trace>
  <inkml:trace contextRef="#ctx0" brushRef="#br0" timeOffset="114557.5406">17367 8947 2300 0,'0'0'51'0,"0"0"10"0,0 0 3 0,13-3 0 0,-4-9-52 0,-1 1-12 0,5 3 0 0,4-3 0 16,-4-4 44-16,0 3 7 0,4-3 1 0,0 0 0 16,0 0-42-16,-4 3-10 0,4-3 0 0,4 0 0 31,-3 0-21-31,-1 0-7 0,0 3 0 0,0-3-1 0,0-4 19 0,0 0 10 0,0 4-10 0,0 0 10 16,5-4 20-16,-5 0 11 0,0-4 1 0,-4 4 1 15,-1 0-18-15,5-4-4 0,1 4-1 0,-6-4 0 16,1-3-1-16,4 3 0 0,-4-4 0 0,4 1 0 15,-4-1-9-15,4 1 0 0,-4-1 0 0,4-3 8 16,-4 3-8-16,4 0 0 0,-4 5 0 0,0-5 0 0,-1-3 0 16,1 3 0-16,-4 4 0 0,-1 0 0 15,1 1 0-15,-1 3 0 0,5-4 0 0,-4 4 0 0,-1 4 0 16,1 3 0-16,-5-3 0 0,5 4 0 0,-1 3 0 0,1 1 0 16,-9 7 0-16,0-8 0 0,4 0 0 0,-4 8 0 15,0 0 0-15,0-3 0 0,0 3 0 0,0 0 0 16,0 0 0-16,0 0 0 0,-4-4 0 0,-9 0 10 15,4 4 1-15,-3 0 0 0,-5 0-3 0,-1 0 0 16,1 4 0-16,-4 3 0 0,0 1 7 0,-9 3 1 16,0-3 0-16,0 0 0 0,4-1-4 0,-4 5-1 0,0-1 0 15,5 0 0-15,-5-3-11 0,4 7 0 0,5-4 0 16,-1 1 0-16,1-1-27 0,0 1 3 0,-1 3 0 0,5-4-763 16,4-3-152-16</inkml:trace>
  <inkml:trace contextRef="#ctx0" brushRef="#br0" timeOffset="116329.1146">19534 7781 1560 0,'0'0'44'0,"0"0"10"0,-9 0-43 0,-3 0-11 0,3 4 0 0,-4 0 0 15,0 0 66-15,1 3 11 0,-1 1 3 0,0 3 0 16,0-3-49-16,-4 7-10 0,4 0-1 0,-4 4-1 16,0-3-5-16,4 3-1 0,-4 7 0 0,0 5 0 15,0-1 0-15,0 8 0 0,-4 4 0 0,3-1 0 16,-7 5 23-16,8 3 5 0,-5-3 1 0,1 3 0 15,-5 1 11-15,5-5 3 0,8 1 0 0,0 3 0 16,0 1 0-16,5-1 0 0,4-7 0 0,-1 0 0 16,5-1-36-16,0-3-8 0,-4-4 0 0,4 1-1 15,9-9 0-15,-1 1 0 0,-4-4 0 0,1-4 0 0,3 3-11 16,1-6-14-16,4 3 3 0,-1-4 1 16,1-8-29-16,0 1-5 15,0 0-2-15,0-8 0 0,4 0-146 0,0 0-30 0,0-8-6 0,0 4 0 16</inkml:trace>
  <inkml:trace contextRef="#ctx0" brushRef="#br0" timeOffset="116811.4539">19731 8431 1672 0,'8'-15'48'0,"-8"15"9"0,-4-4-45 0,4 4-12 0,-4-12 0 0,4 12 0 16,0-7 131-16,-5-1 24 15,1 1 5-15,-9-1 0 0,5 1-71 0,-5-1-14 0,0-3-3 0,-4 3-1 16,8 0-32-16,-3 5-7 0,-1-5 0 0,4 8-1 15,-4-4-18-15,-4 0-3 0,9 8-1 0,-5 0 0 16,4 0-9-16,1 0 0 0,-1 3 9 0,1 1-9 16,-1 3 0-16,1 1 0 0,3-1 0 0,-3 4 0 15,4 0 0-15,4 0 0 0,-5 8 0 0,5 0 0 16,5-4 0-16,-5 8 9 0,4-5-9 16,4 1 0-16,-3 4 8 0,-1-4-8 0,4 3 0 0,1-3 0 15,-5 4 0-15,5-5 0 0,-1 5 0 0,1-8 0 16,4 4 0-16,-9-8 0 0,9 0 0 0,-5-4-9 15,5 1-9-15,0-5-2 0,0 1 0 0,0-4 0 16,-5-4 0-16,1-4 0 0,4-4 0 0,-1 1 0 16,5-8 20-16,-4-4 0 0,-4-8 11 0,4 1-11 15,8-5-16-15,-4-7-11 16,0 4-1-16,0-4-1 0,-4 8 2 0,0 3 1 0,0-3 0 16,-5 3 0-16,1 8 26 0,-5 0 0 0,0 0 0 0,1 8-8 0,-1 3 21 0,-4 0 5 15,0 1 1-15,0 7 0 0,0 0 1 16,0 0 0-16,0 0 0 0,0 0 0 0,0 0-10 0,0 15-2 15,0 0 0-15,0 0 0 0,0 4 3 0,4 0 0 16,-4 0 0-16,0 0 0 0,5 0 1 0,-5 4 0 16,0 0 0-16,0 0 0 0,0 0-12 0,0-1 0 15,0 1 0-15,4 0 0 0,-4 4 0 0,0-8 0 16,0 0 0-16,0-1 0 16,0-2-58-16,4 3-7 0,-4-8-2 0,0 4-641 15,0-3-128-15</inkml:trace>
  <inkml:trace contextRef="#ctx0" brushRef="#br0" timeOffset="117072.5019">20034 8575 2674 0,'0'0'59'0,"0"0"12"0,9 4 2 0,3-4 3 0,-3 0-61 0,8 0-15 0,-4 0 0 0,4 0 0 16,-4 0 41-16,0-4 6 0,-1 4 1 0,5 0 0 15,-4 0-48-15,4-4 0 0,0 4 0 0,1-3 0 16,-1 3 0-16,4 0 0 0,-4 0 0 0,4-4 9 16,5 4-9-16,-5 0 0 0,5 0-10 0,0-4 10 15,-1 4 0-15,-3-4 0 0,3 4 0 0,-3-4 0 16,-1 1 0-16,1 3 0 0,-5-8 0 0,4 8 0 16,-4-4-54-1,0 0-8-15,-4 1-2 0,4-5-736 0,-4 4-148 0</inkml:trace>
  <inkml:trace contextRef="#ctx0" brushRef="#br0" timeOffset="117630.3986">20820 7827 2502 0,'0'0'55'0,"0"0"11"0,0 0 2 0,0 0 3 0,0 0-57 0,0 0-14 15,-4 8 0-15,4 3 0 0,-4 4 24 0,4 4 1 16,-5 0 1-16,5 4 0 0,0 0-16 0,0 3-10 0,-4 1 12 0,4 7-12 15,0-4 0-15,0 8 0 0,-4-3 0 0,4 3 0 16,0 0 0-16,-4 0 0 0,4 0-9 0,0 0 9 16,0-4 0-16,0 0 0 0,0 0 9 0,4-4-9 15,-4-3 16-15,4 3-3 0,-4-7-1 0,4 0 0 16,1 4 7-16,-1-5 1 0,-4 1 0 0,0-4 0 16,0 0-10-16,4-7-2 0,-4-1 0 0,5-3 0 15,-5-8 4-15,0 0 0 0,0 0 0 0,8-4 0 16,-4-4 20-16,5-7 5 0,4 0 1 0,-5-4 0 15,1 0-23-15,4 0-5 0,-1-4-1 0,-3 4 0 16,4 0-9-16,0 0-9 0,-1 8 9 0,1-5-13 16,-4 1 13-16,-1 4 0 0,-3-1 9 0,3 5-9 15,-4-1 0-15,5 4 0 0,0-7 0 0,-1 7 0 16,5 4 8-16,0-4-8 0,-13 4 0 0,8 0 0 16,5 0 0-16,0 0 0 0,-5 4-11 0,1 0 11 15,-9-4-40-15,13 4 0 0,0 0 0 0,-9 3 0 16,-4-7 20-16,9 12 3 0,-9-12 1 0,8 11 0 0,1 4 4 0,-5 0 2 15,-4-3 0-15,4 3 0 0,-4-4 10 0,-4 5 0 16,-5 3 0-16,1 0 0 0,-9-8 0 0,4 8 0 16,-4 0 0-16,0 0 0 0,0 0 0 0,-1 0 0 15,1 0 0-15,0-4 0 0,-4 8 0 0,0-8 9 16,3 0 0-16,-3 0 0 0,4 1 3 0,0-1 0 16,0-4 0-16,0 1 0 0,4-9-12 0,-4 5 12 15,4-4-12-15,0 0 12 0,0-1-12 0,5-3 8 16,-1-3-8-16,1-1 8 0,8 4-8 0,-5-4 0 15,-3 0 0-15,4-3 0 16,-1-1-20-16,5-3-7 0,-4 3-1 0,0-3 0 16,4 3-176-16,0-3-35 0,-4 3-7 0</inkml:trace>
  <inkml:trace contextRef="#ctx0" brushRef="#br0" timeOffset="118076.2547">21094 7512 2487 0,'0'0'55'0,"0"0"11"0,0 0 2 0,8 7 2 0,1 9-56 0,4-1-14 0,0 0 0 0,4 8 0 0,-5 3 8 0,1-3-8 15,4 7 11-15,0-7-11 0,1 4 8 0,3-4-8 16,-4-1 0-16,4 5 0 0,1 0 10 0,-1-1-10 16,0 1 8-16,1-1-8 0,-1 5 0 0,-4 3 0 15,9 0 0-15,-9-4 0 0,0 8 0 0,0-7 0 16,0 3 0-16,-4 4 0 0,0-4 8 0,0 4-8 16,-5-4 0-16,1 4 8 0,-5 0-8 0,0 0 0 15,-4 4 0-15,0-4 8 0,-8 0-8 0,4 0 0 16,-9 4 0-16,4 0 0 0,1-1 0 0,-5 1 0 15,0-4 9-15,-4 4-9 0,0-4 0 0,4 0 9 0,-4-4-9 16,-4 0 0-16,8 0 10 0,-4-3-10 16,0-1 8-16,4-3-8 0,-4-8 10 0,0 0-10 0,4 4 12 15,0-8-12-15,0 0 11 0,0-7-11 0,5-1 10 16,-1 1-10-16,1-1 0 0,-1-3 0 0,1-4 0 16,8 0 0-1,0 0-42-15,-5-8-8 0,-3 1-2 0,8 7-692 0,-5-15-138 0</inkml:trace>
  <inkml:trace contextRef="#ctx0" brushRef="#br0" timeOffset="118493.9063">21786 8609 2646 0,'0'0'58'0,"0"0"12"0,0 0 2 16,0 0 3-16,0 0-60 0,13 4-15 0,0-4 0 0,0 4 0 0,-1-4 21 0,1 0 2 0,4 0 0 16,0 0 0-16,0-8-23 0,5 5 0 0,-5 3 0 0,4-4 8 15,1 0-8-15,-1 0 0 0,-4 0 0 0,4 1 0 16,5-1 12-16,-9 0 2 0,5 0 0 0,-1 0 0 16,-4 4 3-16,0 0 1 0,4 0 0 0,-3 0 0 15,-1 0-18-15,0 0 10 0,-4 0-10 0,4 0 8 16,-5 0-20-16,1 0-4 0,0 0 0 0,-13 0-1 31,0 0-164-31,0 0-33 0,9 4-6 0</inkml:trace>
  <inkml:trace contextRef="#ctx0" brushRef="#br0" timeOffset="118724.4529">21906 8898 2698 0,'0'0'76'0,"0"0"18"0,0 0-75 0,8 8-19 0,5-5 0 0,0 1 0 0,0 0 87 0,0-4 13 16,4 0 4-16,-5 0 0 0,1 0-78 0,4 0-15 15,0 0-3-15,-4 0-8 0,4 0 0 0,0 0 0 0,1 0-10 0,-1 0 10 16,0 0-14-16,0-4 5 16,4 4 1-16,1 0 0 15,-5 0-20-15,0 0-3 0,-4 4-1 0,4-4 0 16,-5-4 0-16,1 4-1 0,0 0 0 0,0 0-787 15,4-4-156-15</inkml:trace>
  <inkml:trace contextRef="#ctx0" brushRef="#br0" timeOffset="119280.4187">23047 7857 2504 0,'0'0'71'0,"0"0"16"0,0 12-70 0,0 3-17 0,0 8 0 0,0 0 0 0,0-1 23 0,0 5 1 16,-5 0 0-16,5 3 0 0,5 0-13 0,-5 8-3 0,0 0 0 0,-5 4 0 16,5-4-8-16,-4 4 0 0,0 0 0 0,0-1-11 15,-1 1 11-15,-3-4 0 0,3 4 0 0,1 0-8 16,0-1 8-16,4 5 0 0,-4-8 0 0,4 4 0 15,4-4 8-15,-4-8-8 0,-4 4 8 16,4-3-8-16,4 3 0 0,0-4 0 0,-4-3 0 0,-4-4-8 31,0-4-114-31,-1 0-22 0,5-4-5 0,0-4-507 0,-4-3-100 0</inkml:trace>
  <inkml:trace contextRef="#ctx0" brushRef="#br0" timeOffset="119533.8282">22897 8556 2559 0,'0'0'56'0,"4"-7"12"0,1-1 3 0,3 0 1 0,-4 1-58 0,5-1-14 0,-5 1 0 0,9-1 0 0,-4-3 89 0,-1-1 15 15,1 1 4-15,4 3 0 0,-5-3-83 0,1-1-16 16,3 9-9-16,6-5 10 0,-1-7-10 0,-5 3 0 0,6 5 0 0,3 3 0 16,0-3 0-16,1-5 0 15,-1 5 0-15,-4-1 8 0,5 4-8 0,-5-3 8 16,4 3-8-16,0 0 8 0,-4-4-8 0,1 5 0 15,-1-1 9-15,0 0-9 0,-4 4 0 0,4 0 0 16,-9 0 0-16,5 0-8 16,-13 0-28-16,0 0-4 0,0 0-2 0,0 0 0 15,0 0-70-15,0 0-15 0,0 8-2 0,-4-1-632 16,-9 5-127-16</inkml:trace>
  <inkml:trace contextRef="#ctx0" brushRef="#br0" timeOffset="119773.8207">22829 8556 2595 0,'0'0'57'0,"0"0"12"0,0 0 3 0,0 0 0 0,0 0-57 0,8 0-15 0,5 0 0 0,4 0 0 15,-4 0 39-15,-4 0 5 0,3 0 0 0,5 0 1 16,-4 4-31-16,0 0-6 0,0 3-8 0,0 1 11 16,4 0-11-16,0 3 0 0,4 0 0 0,-4 5 0 15,0 3 0-15,1 0 0 0,3 0 0 0,-8 3 0 16,4 1 0-16,-4 4 8 0,4 3-8 0,-4-7 0 15,-1 0 0-15,1-4 0 0,0 7 0 0,0-7 0 16,0-4 0-16,-5 1 0 0,1 3 0 0,4-8 0 16,-1 4-90-16,-3-3-23 15,0-5-5-15,-5 1-637 0,-4-8-127 0</inkml:trace>
  <inkml:trace contextRef="#ctx0" brushRef="#br0" timeOffset="120070.7469">23679 8663 2466 0,'0'0'54'0,"0"0"11"0,0 0 3 0,4 7 1 0,-4 1-55 0,5-4-14 0,-1 3 0 0,-4-7 0 16,8 0 27-16,-8 0 2 0,0 0 1 0,13-4 0 15,-4-3-18-15,-1-1-3 0,-3 4-1 0,3-3 0 16,-4-1-8-16,-4 8 0 0,0 0 0 0,5-4 0 15,-1 1 48-15,-4 3 15 0,4-4 2 0,-4 4 1 16,0 0-5-16,0 0-1 0,0 0 0 0,0 0 0 16,0 0-19-16,0 0-4 0,0 0-1 0,0 0 0 15,9-4-36-15,-9 4 0 0,0 0 0 0,0 0 0 32,0 0-33-32,0 0-5 0,0 0-1 0,0 0 0 15,0 0-126-15,0 0-26 0,0 0-5 0</inkml:trace>
  <inkml:trace contextRef="#ctx0" brushRef="#br0" timeOffset="120818.234">23961 8366 3067 0,'0'0'68'0,"0"0"13"0,0 0 3 16,0 0 2-16,9 4-69 0,-5 4-17 0,-4-8 0 0,0 0 0 0,0 0 0 0,9 7 0 15,-5 8-13-15,-4-3 5 16,0-1-44-16,0-11-8 0,4 15-1 0,-4-3-1 16,-4 7 4-16,8-4 1 0,-4 4 0 0,0 0 0 15,4 4 46-15,1 0 11 0,-5-1 0 0,4 1 0 0,0 4 29 0,0-4 6 16,-4 3 1-16,5-3 0 0,-5 4-20 0,4-8-3 16,-4-1-1-16,9 1 0 0,-9-3-12 0,4-1 0 0,-4-4 0 15,4 1 0-15,-4-12 0 0,0 0-10 0,0 0 2 0,0 0 0 16,0 0 8-16,13-8-8 0,-5 0 8 0,-3-3-8 15,8-8 8-15,-5 0 0 0,1-4 0 0,3-3 0 16,-3-5 12-16,0-3-1 0,3 0-1 0,5-4 0 16,5 8-10-16,-5-5 0 0,0 5 0 0,4 0 0 15,-4 3 13-15,5 4-2 0,-9 0-1 0,-1 5 0 16,6-1 15-16,-1 3 3 0,-5 5 1 0,6 0 0 16,-1 3-13-16,0 0-4 0,-9 5 0 0,-8 3 0 15,13 0-12-15,0 7 0 0,-4-3 0 0,-1 7 0 16,-4 1 0-16,5 3-18 0,-5 0 4 0,5 8 1 15,-5-4 13-15,0 7 0 0,5-3 9 0,-1 4-9 16,-3-1 0-16,3 5 0 0,-4-1 0 0,1 1 0 16,3-5 0-16,-3-3 0 0,-5 4 0 0,0-1 0 0,4-3 0 15,-4 0 0-15,4-4 0 0,-4-4 0 16,0 0 0-16,0 0 0 0,4-3 0 0,-4-12 0 16,0 0 0-16,0 0 0 0,0 0 0 0,0 0 0 0,0 0 9 0,9-8-1 15,-1-7 0-15,1 0 0 0,-5-1-8 0,9-2 0 16,-4-5 0-16,-1-4 0 0,1-3 11 0,4-4 3 15,-1-1 1-15,5 5 0 0,1 0 2 0,-6-1 1 16,5 1 0-16,1 7 0 0,-1 4-18 0,0 0-11 16,-4 4 2-16,-1 3 0 0,5 1 9 0,-4 4 0 15,0-1 0-15,-4 4 0 0,-9 4 0 0,0 0 0 16,12 4 0-16,6 4 0 0,-14-1 0 0,4 8 0 16,1 0 0-16,4-3 8 0,4 7-8 0,-4 0 0 0,-9 0 0 0,9 4 0 15,8-4 0-15,-8 3 0 0,-9 5 0 0,-4 0 8 16,0-5 1-16,4 1 1 0,9 8 0 0,-4-9 0 15,-18 1 7-15,9-4 2 0,9 4 0 0,4-4 0 16,-5 4-3-16,1-1 0 0,-9-6 0 0,4 3 0 16,9 0-1-16,-9-4-1 0,-8 0 0 0,0-4 0 15,-1 1 8-15,5-5 2 0,0-7 0 0,-4 8 0 16,-13 0-24-16,8-5 9 0,18 1-9 0,-9-4 0 16,0 0-10-16,0 0-9 0,0 0-1 0,-9-7-970 15,9-5-194-15</inkml:trace>
  <inkml:trace contextRef="#ctx0" brushRef="#br0" timeOffset="135068.0684">6753 10037 1796 0,'0'0'40'0,"0"0"8"0,0 0 1 0,0 0 1 0,-5-7-40 0,-3 7-10 0,3-8 0 0,5 8 0 15,-12-4 69-15,3 4 12 0,1-7 3 0,-5-1 0 16,8 8-28-16,-7 0-4 0,-1-4-2 0,0 4 0 15,0-7-27-15,0 7-6 0,-4-8-1 0,0 8 0 16,0 0-8-16,0 8-8 0,4-8 9 0,-8 4-9 16,4 3 15-16,0-3-3 0,-1 4-1 0,1-1 0 15,0-3-3-15,0 4 0 0,0 3 0 0,0-3 0 16,4 3 6-16,-4-3 1 0,0-1 0 0,0 1 0 16,4 7 4-16,5-4 1 0,-5 1 0 0,4 3 0 15,1-4-8-15,-1 1-2 0,1-1 0 0,-1 1 0 16,5-1-10-16,-1 0 0 0,1 1 9 0,0-1-9 15,0 4 0-15,4-3 0 0,0 3 0 0,0 0 0 0,-5-4 0 16,10 1 0-16,-5-1 0 0,4 4 0 0,0 1 0 16,0-1-10-16,5-4 10 0,0 4 0 0,-1 1 0 0,5-5 0 15,0 0 0-15,-5-3 0 0,9 3 0 0,-4-3 0 16,4 0 0-16,0-1 0 0,-4-3 0 0,4 0 0 16,0-4 0-16,5-4 0 0,-5-4 0 0,4 1 8 15,1-1-8-15,3-3 0 0,5-1 11 0,-4-7-11 16,-1 4 12-16,5-4-12 0,-4-4 0 0,-5 4 0 15,-4-7 0-15,5 3 0 0,-5 0 0 0,4-3-14 16,-8 3 2-16,4 0 1 0,-4 0 11 0,-4 1-8 16,3 3 8-16,-3 0-8 0,-5 0 8 0,5 3 0 15,-5-3 0-15,0 8 0 0,-4 0 0 0,0 11 8 0,0-12-8 16,0 12 0-16,0 0 11 0,5-11-3 0,-10 3 0 0,5 8 0 16,0 0-8-16,0 0 0 0,0 0 0 0,0 0 0 15,0 0-10-15,0 0 10 0,0 12-13 0,5 3 5 16,-5 4 8-16,0 0 0 0,0-4-9 0,0 8 9 15,4-4-11-15,0 4 3 0,-4 3 0 0,4-3 0 16,1 4 8-16,-1-5 0 0,0 5 10 0,5-1-10 16,-5-3 16-16,0 4-4 0,1-4 0 0,-1 3 0 15,0-3-12-15,0 0 8 0,1 0-8 0,3-4 0 16,-4 0 0-16,5-8 0 0,4 4-13 0,0-3 4 16,-1-5-111-1,6 1-23-15,-1-8-4 0,0-4-849 0</inkml:trace>
  <inkml:trace contextRef="#ctx0" brushRef="#br0" timeOffset="135493.458">4154 10148 2098 0,'0'0'46'0,"0"0"10"0,0 0 1 0,0 0 3 0,0 0-48 0,17 0-12 0,-4 0 0 0,4 0 0 16,0 3 43-16,5-6 6 0,-9 3 2 0,8 0 0 15,0 3-33-15,5-3-6 0,0 0-2 0,-1 4 0 16,1-4-10-16,4 4-11 0,4 0 3 0,4-4 0 16,-3 4-8-16,3-4 0 0,1 3-1 0,-5 1 0 15,4-4 17-15,1 4 0 0,-5-4 11 0,0 8-11 16,-4-5 0-16,-4 1-19 0,-1 0 3 0,1 0 0 15,-5 3-20-15,1-3-3 16,-5 0-1-16,0-4-585 0,-4 4-118 0</inkml:trace>
  <inkml:trace contextRef="#ctx0" brushRef="#br0" timeOffset="135765.5211">4676 10315 1900 0,'0'0'42'0,"0"0"9"0,0 0 1 0,0 0 1 0,0 0-42 0,4 11-11 16,-4-3 0-16,0-8 0 0,0 0 19 0,13 7 1 15,4-3 1-15,0 0 0 0,4 0-5 0,-8-1-2 0,9-3 0 0,-1 4 0 32,5 0-39-32,-1 0-8 0,1-8-2 0,-1 4 0 0,1 0 23 0,8 0 4 0,-12 0 8 0,8 0-13 15,-5 0 13-15,5-4 0 0,-4 4 0 0,-1 0 0 16,1-4 0-16,0 4 0 0,-1 0 0 0,1-3-9 15,4 3-8-15,-9-4-2 0,-4 4 0 0,5-4 0 32,-1 0-92-32,-4 0-18 0,-4 1-4 0,0-5-1 0</inkml:trace>
  <inkml:trace contextRef="#ctx0" brushRef="#br0" timeOffset="136142.0854">4868 9923 2084 0,'0'0'46'0,"0"0"10"0,0 0 1 0,0 0 1 0,4 12-46 0,-4-5-12 0,9 1 0 0,-5 3 0 0,5 5 0 0,-5-1 0 16,4-4 0-16,5 1 0 0,0-1-9 0,0 0-4 15,0 1-1-15,0-1 0 16,4 8-19-16,0-4-4 0,0 1-1 0,4-1 0 0,-4 4 18 0,5-4 4 15,-1 0 1-15,-4 0 0 0,0 4 15 0,5 0 0 16,3-3 0-16,1-1 0 0,-1 8 8 0,1-5 4 16,-5-2 0-16,-3-1 1 0,3 4 7 0,-4-4 2 15,-4-4 0-15,-5 8 0 0,-3-7-8 0,3 3-2 16,1 0 0-16,-5 0 0 0,-8 1 0 0,4-1 0 0,-4 0 0 16,4 0 0-16,-5 4-12 0,-3-4 0 0,-9 1 0 0,0-1-10 15,4 4 10-15,-4 0 11 0,-5-4-3 16,1 4 0-16,4-4 0 0,0 4 0 0,-5-4 0 15,5 4 0-15,-13 0-8 0,9 4 0 0,0-4 0 0,-5-4 0 16,5 0-12-16,3 4-5 0,1-7-1 0,0 3-593 16,4 0-118-16</inkml:trace>
  <inkml:trace contextRef="#ctx0" brushRef="#br0" timeOffset="136945.7402">7979 10129 1690 0,'0'0'48'0,"0"0"11"0,0 0-47 0,0 0-12 16,0 0 0-16,0 0 0 0,0 0 96 0,0 0 18 0,0 0 3 0,-4-4 1 15,-9 4-90-15,13 0-19 0,0 0-9 16,0 0 10-16,0 0-19 0,0 0-4 15,13-4-1-15,0 4 0 16,-1 4-10-16,5-4-1 0,-4 0-1 0,0 0 0 0,0 0 42 0,0 0 9 0,0 0 2 0,4 0 0 16,-5 4-11-16,1-4-1 0,4 0-1 0,0 0 0 15,-8 0-2-15,8 0-1 0,0 0 0 0,-4 0 0 16,0 0-29-16,0 0-6 0,-1 0 0 0,1-4-1 31,0 0-124-31,0 4-25 0,-13 0-5 0</inkml:trace>
  <inkml:trace contextRef="#ctx0" brushRef="#br0" timeOffset="137162.2342">7748 10486 1904 0,'0'0'54'0,"0"0"11"0,0 0-52 0,0 0-13 0,0 0 0 0,0 0 0 0,13 3 52 0,0-6 8 15,8-1 2-15,1 0 0 0,-1-4-62 0,9 1-10 16,-5-1-3-16,10 1-1 16,3-5-61-16,-4 1-12 0,1 3-2 0,-6-3-1 15,6 3-57-15,-5 1-11 0,-1-1-2 0,1 0-243 16,-4 1-48-16</inkml:trace>
  <inkml:trace contextRef="#ctx0" brushRef="#br0" timeOffset="137924.6706">8846 9597 1998 0,'0'0'44'0,"0"0"8"0,0 0 3 0,0 0 1 0,0 0-44 0,0 0-12 0,0 0 0 0,-4 4 0 0,-4 3 15 0,3 1 1 16,1 3 0-16,0 4 0 0,0 1-16 0,4 3-10 16,-5 7 2-16,5-3 0 0,0 7 8 0,0 1 0 15,0-1-9-15,-4 8 9 0,8 4 0 0,-4 0 0 16,0-1 12-16,0-3-4 0,-4-3 20 0,8-1 4 16,-4 4 1-16,5-4 0 0,-5-4 11 0,0-3 1 15,4-4 1-15,0 3 0 0,0-7-22 0,1-4-4 16,-5-3 0-16,4 3-1 0,0-4-7 0,0-3-2 15,-4-8 0-15,0 0 0 0,0 0 2 0,0 0 1 0,0 0 0 16,0 0 0-16,0 0-1 0,5-8-1 0,3-3 0 0,-3 0 0 16,3-1-11-16,-4 1 8 0,5 0-8 0,-5-1 8 15,5-3-8-15,-1 0 0 0,1 0 0 0,-1 3 8 16,-3 1-8-16,3-1 0 0,1-7 0 0,-1 12 0 16,1-1 0-16,-1 4 0 0,1-3 0 0,-1-1 0 15,1 4-23-15,4 1 0 0,0-1 0 0,4 4 0 31,-4-4-23-31,-1 8-5 0,5-4-1 0,1 7 0 0,-6-3 0 16,5 4 0-16,-4-8 0 0,4 7 0 0,0-3 12 0,1 4 1 16,3-1 1-16,5 1 0 0,-14 3 12 0,6 1 2 0,-6-1 1 0,-3-3 0 15,8-1 23-15,-8 5-9 0,-5-1 9 0,-4 1 0 16,4-1 0-16,0 0 0 0,-4 1 0 0,-8-5 0 0,-1 5 11 16,-4-1 2-16,5 0 1 0,-5 1 0 0,-8-5 17 0,-1 5 3 15,1-5 1-15,0 5 0 0,-5-5-7 16,5 5 0-16,-5-8-1 0,0 7 0 15,9-3 32-15,-4-5 6 0,-1 5 2 0,5-8 0 0,-4 4-15 0,0-4-2 16,4-4-1-16,4 4 0 0,-9 0-35 0,10-4-14 16,-6 0 11-16,6 4-11 15,-1-7-19-15,0 3-9 0,4-7-3 0,1 3 0 16,4 0-45-16,4 8-10 0,-5-7-2 0,1-1-584 16,0 1-118-16</inkml:trace>
  <inkml:trace contextRef="#ctx0" brushRef="#br0" timeOffset="138215.9062">9765 10163 2318 0,'13'7'51'0,"-13"-7"10"0,13 4 3 0,-5 0 1 0,5-4-52 0,0 4-13 0,8 0 0 0,1-1 0 15,-1-3 40-15,0 4 6 0,1 0 1 0,4-4 0 16,-5 0-33-16,0 0-6 0,5 0-8 0,-5 4 11 16,5 0-31-16,-5-4-7 15,1 0-1-15,3-4 0 0,-3 0 8 0,-1 4 2 0,-4-4 0 0,0 0 0 16,5 4 18-16,-5-3 0 0,0-1 0 0,0 0 0 16,-4-4 0-16,4 8-8 0,-4-3 8 0,4-1-10 15,-9 0-111-15,5 4-23 0,-4-8-4 0,-1 5-738 16</inkml:trace>
  <inkml:trace contextRef="#ctx0" brushRef="#br0" timeOffset="138445.8969">10167 9821 2310 0,'-4'15'65'0,"4"-15"15"0,-5 12-64 0,1-1-16 0,4 0 0 16,0 8 0-16,0 0 36 0,0 8 3 0,-4-4 1 0,4 3 0 15,4 5-30-15,-4-1-10 16,-4 0 0-16,4 1 9 16,0-1-53-16,0 4-12 0,0 1-1 0,0-1-1 15,-4 0-38-15,-1 0-8 0,5-4-2 0,0 5 0 16,5-5 60-16,-1-3 12 0,0-1 2 0,0 1 1 0,5 3 31 0,-5-3 0 0,5-1 0 0,-5 1 0 16,5-8-26-16,-5-4 1 0,4-3 0 0,-3-5 0 15</inkml:trace>
  <inkml:trace contextRef="#ctx0" brushRef="#br0" timeOffset="138732.1736">10769 9832 2213 0,'-8'16'63'0,"8"-16"13"0,0 0-60 0,0 15-16 0,-4 0 0 0,4 8 0 0,4 3 45 0,-4-3 7 15,4 0 0-15,-4 0 1 0,0 3-38 0,0 1-15 16,4-4 11-16,-4-1-11 16,0 5-29-16,0-4-12 0,0 7-3 0,5-7 0 15,-5-4-28-15,4 0-7 0,-8 4-1 0,4-4 0 16,4 3 42-16,-4-3 8 0,0 0 2 0,0-3 0 16,-4 3-4-16,4-4 0 0,4-8 0 0,-4 5 0 0,-4-5 32 0,4-7 13 15,4 8-1-15,-4-8 0 16,0 0-36-16,0 0-7 0,0 0-1 0,0 0-1 15,0 0-60-15,0 0-12 0,0 0-3 0</inkml:trace>
  <inkml:trace contextRef="#ctx0" brushRef="#br0" timeOffset="139110.2498">10782 10330 1594 0,'-4'-15'35'0,"4"15"7"0,4-12 2 0,5 1 1 0,-5 0-36 0,-4-1-9 0,4-3 0 0,1 0 0 15,-1 3 129-15,0-3 24 0,0 0 5 0,1 0 1 16,3 0-51-16,1-1-11 0,-1 1-1 0,-3 0-1 16,-1 0-30-16,4-4-5 0,5 4-2 0,-4-1 0 15,4-3-37-15,-5 4-7 0,5 0-2 0,4 0 0 16,-4 7-12-16,0-3 9 0,-5-4-9 0,-3 7 8 15,7 4-8-15,-12 4-11 0,5-7 3 0,-5 7 0 32,0 0-32-32,0 0-7 0,0 0-1 0,4 7 0 0,-13 5-20 15,9 3-5-15,-8-4-1 0,-1 4 0 0,5-3-3 0,-5-1-1 0,-3 4 0 0,3 1 0 16,1-1-25-16,-1 0-5 0,-4-4 0 0,0 5-1 16,1-5-21-16,3 0-4 0,0 1-1 0,1-5 0 15,-5 5 105-15,9-5 21 0,4-7 9 0,0 0-8 0,-4 8 112 16,4-8 24-16,0 0 4 0,-5 8 0 0,5-8 3 0,0 0 0 15,0 0 0-15,0 0 0 0,0 0-35 0,9 3-6 16,-9-3-2-16,13 4 0 0,-1 0-41 0,-3-4-9 16,8 4-2-16,-4-4 0 0,0 4-28 0,0-1-12 15,-1 1 11-15,10 0-11 0,3 4 0 0,-8-5 0 16,-8 1 0-16,8 4 0 0,9-1 0 0,-5 1 0 16,-8-4 0-16,0 3 0 0,-13-7 14 0,17 4-3 15,13 0-1-15,-17 4 0 0,-13-8-10 0,12 3 0 16,1 5 0-16,9-1 8 15,-5-3-114-15,-5 0-23 0,-12-4-5 0,9 0-902 16</inkml:trace>
  <inkml:trace contextRef="#ctx0" brushRef="#br0" timeOffset="139274.1824">11483 10231 2505 0,'-17'0'55'0,"17"0"11"0,0 0 2 0,0 0 4 0,0 0-58 0,0 0-14 0,0 0 0 0,0 0 0 16,0 0 8-16,0 0-8 0,0 0 11 0,0 0-11 16,0 0-120-1,0 0-32-15,13 0-5 0,-13 0-807 0</inkml:trace>
  <inkml:trace contextRef="#ctx0" brushRef="#br0" timeOffset="140083.3947">11637 9931 1908 0,'17'23'42'0,"-13"-12"9"0,5-3 1 0,-9-8 1 0,0 0-42 0,0 0-11 0,13 11 0 0,-9 1 0 0,-4-12 46 0,0 11 7 16,8 4 2-16,-3 0 0 0,12 1-42 0,-9 3-13 16,-8 0 8-16,5 0-8 0,7 3 0 0,-3-3-11 15,-5 0 2-15,-4 0 0 0,0 0 9 0,0 0-10 16,9 0 10-16,-5 0-10 0,-8-3 10 0,4-1 9 15,13 0-1-15,-1 0-8 0,1-4 25 0,-4 1-1 16,-13-5-1-16,4-7 0 0,21 8 1 0,-8-4 1 0,-13-4 0 16,4 0 0-16,0-4-9 0,9-4-1 0,4 1-1 0,-8-5 0 15,-18-3-14-15,18 4-16 0,8-8 3 0,0 0 1 16,-4-4-4-16,0 0-1 0,-1 4 0 0,1-3 0 16,9-5 17-16,-5 4 16 0,-13 0-4 15,5 4 0-15,3 4-4 0,-3 4 0 0,-5-1-8 0,0 5 12 16,-8-1-3-16,4 8-1 0,13-4 0 0,-13 4 0 15,0 0-8-15,4-3 0 0,5 3 0 0,-1 0 8 16,9 7-8-16,-8-3 0 0,-9-4-10 0,4 11 10 16,5 5-9-16,-1-1 9 0,-3 0-8 0,-5-4 8 15,-5 5 0-15,5-1 0 0,5 0 0 0,-1 0 11 16,-4 0-11-16,4 1 0 0,0-5 0 0,5 0 0 16,4 1 0-16,-5-5 0 0,-8-7 0 0,5 8 0 0,12 0 0 15,-9-5 0-15,-8-3 0 0,0 0 8 0,9 0-8 16,4-3 0-16,-1-5 0 0,1 0 0 0,-4-3 0 15,4 0 0-15,4-8 0 0,0 3 0 0,4-3 0 0,-8-3 0 16,0-1 0-16,8 4 0 0,9 4 0 0,-9-1 0 16,-12 1 0-16,4 4 8 0,-5-1-8 0,9 1 0 15,-4 3 0-15,-4 5 0 0,-9 3-8 0,13 0 8 16,4 0-10-16,-4 3 10 0,-13-3-14 0,4 12 3 16,4-5 1-16,5 9 0 0,9-1 10 0,-10 0 0 15,-12 0 0-15,5 0-8 0,8 1 8 0,-1 3 11 16,-7 0-3-16,-5 3 0 0,4-6 13 0,0 3 3 15,5 0 0-15,-1 0 0 0,-12 0 8 0,8-1 3 16,5 1 0-16,-5 0 0 0,5-3-17 0,-5 3-3 0,-4-4-1 16,4 4 0-16,9-8 18 0,-9 1 4 0,-4 3 1 0,0-4 0 15,0-3 7-15,5 3 0 0,-1-3 1 16,-4-8 0-16,-9 7 3 0,9 5 0 0,0-1 0 0,0 1 0 16,0-9-12-16,0-3-1 0,0 0-1 0,0 12 0 15,5-1-11-15,-1-3-3 0,-13-1 0 0,9-7 0 16,0 0 1-16,0 12 0 0,0-12 0 0,0 0 0 15,-8 7-7-15,8-7-2 0,0 0 0 0,0 0 0 16,0 12-12-16,-5-5 11 0,5-7-11 0,0 8 10 16,9 0-2-16,-9-8-8 0,0 0 12 0,0 0-4 15,0 0-8-15,0 0 12 0,0 0-12 0,0 0 12 16,0 0-12-16,0 0 0 0,0 0 0 0,0 0 0 16,0 0 0-16,0 0-12 0,0 0 2 0,0 0 1 15,0 0-111 1,0 0-23-16,-9-4-4 0,9-8-1194 0</inkml:trace>
  <inkml:trace contextRef="#ctx0" brushRef="#br0" timeOffset="142818.6658">14000 10132 1444 0,'9'-19'40'0,"-9"19"11"0,0 0-41 0,4-7-10 0,0-5 0 0,0 5 0 16,-4 7 92-16,0 0 16 0,0 0 3 0,0 0 1 15,9-4-90-15,-9 4-22 0,9 0 0 0,3 4 0 16,-7 3 0-16,3 5 0 0,1-1 0 0,-5 1 0 16,0-1-38-16,1 4-12 0,-1 0-2 0,-4 4-1 15,0 4 12-15,-4 0 2 16,4-4 1-16,-5 4 0 0,-3-1 25 0,8 1 5 0,-5 0 8 0,1 0-13 0,-4 3 13 16,8-3 0-16,-5 0 12 0,1 0-12 0,0 0 28 15,4-1-2-15,-4-3 0 0,4-3 0 0,4-1 1 0,0 0 0 16,0 0 0-16,-4-3 0 0,5-1 9 0,3-7 3 15,1 3 0-15,-1-3 0 0,5 0-23 0,0-8-5 16,0-3-1-16,4 3 0 0,0 0-10 0,0 0 12 16,0-3-12-16,0 3 12 0,5 0-12 0,3-4 8 15,-8 5-8-15,5-5 8 0,3 4-8 0,-3 0 0 16,-1 1 0-16,5 3 0 0,-1-4 0 0,-3 0 12 16,-1 0-12-16,5 4 12 0,-1 4-12 0,5-4 10 0,-8 0-10 15,3-4 10-15,-3 0-10 0,-1 4 0 0,5-3 0 16,-9-1 0-16,0 4 0 0,0 0 0 0,0-4 0 15,-4 0 8-15,0 4-8 0,-1-4 8 0,1 1-8 0,0-5 8 16,-4 8 0-16,-1-8-8 0,1 5 12 0,-1-5-4 16,1-3 9-16,-5-1 2 0,5 1 0 0,-1-1 0 15,1-3-6-15,-1-4-1 0,1 0 0 0,-5 0 0 16,0 0 6-16,5-4 1 0,-1 1 0 0,-3-1 0 16,-5 0-1-16,0 0 0 0,4-3 0 0,0 3 0 15,-4 0 10-15,0 4 1 0,0 0 1 0,0 0 0 16,0 0-8-16,-4 4-2 0,-5 4 0 0,5-1 0 15,-4 1-20-15,3-1 9 0,-3 5-9 0,-5-1 0 16,0 4 0-16,-4-3-14 0,0-1 1 0,0 4 0 16,0 4-6-16,-9 0-1 0,5-7 0 0,-5 3 0 15,5 0 12-15,-9 4 8 0,4 0-12 0,-4 0 12 16,-4-4 0-16,9 4 0 0,-5 4 0 0,-5 4 0 16,5-8-32-16,1 0 0 15,-1 4 0-15,4 3-616 0,-4-3-122 0</inkml:trace>
  <inkml:trace contextRef="#ctx0" brushRef="#br0" timeOffset="143041.6922">14103 10041 2124 0,'0'0'47'0,"12"0"9"0,1 0 3 0,0 4 0 0,8-8-47 0,1 4-12 0,3 4 0 0,-3-4 0 16,8 0 14-16,4 4 1 0,0-4 0 0,9 0 0 16,-9 4-15-16,4-1 0 0,1-3-9 0,-1 0 9 31,1 0-120-31,-5 0-17 0,0 4-4 0,0-4-677 0</inkml:trace>
  <inkml:trace contextRef="#ctx0" brushRef="#br0" timeOffset="143689.246">14338 10163 1862 0,'-13'0'52'0,"13"0"13"0,-9 7-52 0,5 1-13 0,-5 0 0 0,-3 3 0 0,-1 0 13 0,-4 5 0 16,4-1 0-16,0 0 0 0,-4-4-13 0,4 5 0 15,-4 2-12-15,4-2 12 0,0-1-12 0,1 0 4 16,-1-4 8-16,0 5-13 16,4-5-11-16,5 0-1 0,-4-3-1 0,3 0 0 0,5-8 26 0,0 0 0 15,0 0 0-15,0 0 0 0,0 0 16 0,0 0 1 16,0 0 1-16,13-8 0 0,0 0 23 0,4 1 5 16,0-5 1-16,0 1 0 0,0-4-12 0,5 3-3 15,-1-7 0-15,0 0 0 0,-3 1-14 0,3 2-3 0,0-3-1 16,1 4 0-16,-5 0-14 0,0 0 0 0,0 3 0 15,0 1 0-15,0 3 0 0,-4 1-13 0,-5-1 1 0,-3 4 0 32,-5 4-16-32,0 0-4 0,0 0 0 0,0 0 0 15,-5 8 4-15,1 3 0 0,0 1 0 0,-5 3 0 0,-3 0 18 0,-6 0 10 0,10 4-10 16,-5 0 10-16,0 0 0 0,0 0-9 0,1-4 9 0,3 4 0 16,1 0 0-16,3 0 0 0,-3-7 0 0,3-1 0 15,1 1 0-15,4-1 0 0,0 0 0 0,0-3 0 16,0-8 0-16,0 0 9 0,0 0-9 0,0 0 10 15,13-8 2-15,4 1 1 0,0-1 0 0,5-3 0 16,3-4-5-16,5-1-8 0,-9 1 11 0,5 0-11 16,4-4 0-16,0 0 0 0,-4 0 0 0,4 4-12 15,-5-4-4-15,5 4 0 0,0-4 0 0,-4 0 0 16,-1 7 1-16,-3-7 0 0,-1 4 0 0,0 4 0 0,-4-4 15 16,1 7 0-16,-10 4 0 0,5 0 0 0,-5 1 0 15,-8 3 0-15,0 0 0 0,0 11 0 0,-8-3 0 16,4 7 0-16,-5 4 0 0,1-4 0 0,-10 8-16 0,1 0-6 15,0-1-2-15,0 1 0 0,0 0 24 0,0 0 0 16,0-1 0-16,0 1 0 0,0-4 15 0,4 4 7 16,4-4 2-16,1-4 0 0,-1-3 4 15,5-5 0-15,4-7 1 0,0 8 0 0,0-8 4 0,0 0 1 16,9 7 0-16,3-3 0 0,-3-4-34 0,8-4-14 16,0 1 1-16,0-5-579 15,5 0-115-15</inkml:trace>
  <inkml:trace contextRef="#ctx0" brushRef="#br0" timeOffset="147020.387">590 11340 1190 0,'0'0'33'0,"0"0"9"0,0 0-34 0,0 8-8 0,-8-1 0 0,8-7 0 15,0 0 120-15,0 0 23 0,-4 0 4 0,4 0 1 0,-13 0-64 16,0-3-13-16,9-1-3 0,-1-4 0 0,-7 4-22 16,3 1-5-16,5-5-1 0,-5 4 0 0,5-3-6 0,4-1-2 15,-13 4 0-15,13 4 0 0,0 0 10 0,0-11 2 16,-4 3 0-16,4 1 0 0,0 7 0 16,0-8 0-16,4 4 0 0,-4 4 0 0,0 0-8 0,9-7-2 15,-1-1 0-15,5 4 0 0,-4 0-25 0,3 1-9 16,-3 3 0-16,12 0 9 0,-12 0-9 0,12 3 0 15,-17-3 0-15,9 4 0 0,0 4-22 0,4-4 3 16,-4 3 1-16,-13-7 0 0,4 12-3 0,5-5-1 16,8 8 0-16,-4-3 0 0,0-1-2 0,-9 4 0 15,-4 1 0-15,4 3 0 16,5-4-1-16,-9 4-1 0,4 0 0 0,-4 0 0 0,-4 0 17 0,-5 3 9 0,5-3-10 0,0 4 10 16,-9-4 0-16,0 0 0 0,13-4-8 0,-9 4 8 15,1-3-8-15,-5-1 8 0,0-4-13 0,9 1 5 16,-9-5 8-16,0 5 8 0,0-5-8 0,1 5 11 15,-1-5-11-15,4 5 0 0,-12-5 0 0,12-3 0 16,-3 4 0-16,-1-1 0 0,0 1 0 0,9-4 0 16,-9-1 0-16,4 1 0 0,9-4 0 0,0 0 8 15,0 0 10-15,0 0 2 0,0 0 0 0,0 0 0 16,-4 8 13-16,4-8 3 0,0 11 1 0,4-3 0 16,5-1-23-16,-5 1-5 0,5 0-1 0,-1-1 0 15,1 1-8-15,4-1 12 0,-1 5-12 0,-7-5 12 16,7 1-12-16,6-4 8 0,-6 3-8 0,5-3 8 15,1 0-8-15,3 0 0 0,-4-4 0 0,-4 0 0 16,4 0-15-16,-4-4 5 0,4-4 1 0,-4 4 0 16,4 1-49-16,0-9-10 0,4 5-1 0,-12-5-632 15,12-3-127-15</inkml:trace>
  <inkml:trace contextRef="#ctx0" brushRef="#br0" timeOffset="147518.2734">757 11029 2041 0,'-30'0'44'0,"22"0"10"0,-5 0 2 16,0-4 2-16,-13 4-46 0,9 0-12 0,0 0 0 0,0 0 0 0,-9 0 49 0,9 4 8 16,-8-4 2-16,-5 0 0 0,13 4-25 0,-9-4-5 0,0 3-1 0,5 5 0 15,-5 0-13-15,1-1-3 16,3 1-1-16,-3 3 0 0,-1 4 9 0,-4 0 3 0,9 4 0 0,-5 4 0 15,1 0-10-15,3 4-1 0,-3-5-1 0,7 5 0 16,6 0 1-16,3 3 1 0,-8 0 0 0,4 1 0 16,9-1-4-16,-5 1-1 0,5 3 0 0,8-4 0 15,5 0-8-15,-9 1 0 0,13-1 9 0,4-3-9 16,-4 3 8-16,4-3-8 0,8-1 8 0,-8 1-8 16,13 0 10-16,-4-1-2 0,4 1-8 0,0-1 12 15,0 1-12-15,0-4-8 0,8 3 8 0,-4-7-13 16,5 0 13-16,-5 0 0 0,9-7 0 0,4-1 0 15,-5 0 0-15,5-7 0 0,5 0 12 0,3 0-12 16,-8-8 24-16,9 0-3 0,-9-7 0 0,0-1 0 16,4-7-11-16,-4-3-2 0,-4-5-8 0,0 0 12 0,-9 1 3 15,4-8 0-15,-4 0 0 0,5 3 0 0,-5-7 17 16,-4-4 3-16,-4 1 1 0,-1-9 0 0,-16 5 2 0,-1-5 1 16,5-3 0-16,-21 4 0 0,3-1-11 0,-7 1-1 15,-6 3-1-15,1 5 0 0,-8-1-6 0,-5 4 0 16,0 4-1-16,0 3 0 0,-13 1-19 0,5 7 0 15,4 4 0-15,-5 4 0 0,-4 4-19 0,9 3-1 16,-13 0 0-16,-8 8 0 16,-1 4-97-16,1 0-20 0,8 7-4 0,-9 1-706 15,0 3-141-15</inkml:trace>
  <inkml:trace contextRef="#ctx0" brushRef="#br0" timeOffset="149380.3706">2659 11359 1821 0,'-22'4'40'0,"22"-4"8"0,0 0 1 0,0 0 3 0,-8 0-41 0,-5 0-11 0,13 0 0 0,0 0 0 16,0 0 52-16,-4-4 9 0,-13 4 2 0,17 0 0 15,0 0-44-15,0 0-9 0,0 0-2 0,-13-4 0 16,4 4-8-16,9 0 0 0,0 0 0 0,0 0 8 15,0 0 21-15,0 0 4 0,13-3 1 0,4 3 0 16,4 3 34-16,-8 1 6 0,4 0 2 0,5 0 0 16,3 0-42-16,5-1-8 0,0 1-2 0,9 0 0 15,-9 0 15-15,4 0 2 0,4-1 1 0,-8-3 0 16,4 4-42-16,5-4 0 0,-9 4 0 0,4-4 0 16,0 0-14-16,0 0-5 0,0 0-1 0,1 0 0 15,3 0-8-15,-4 0-3 16,-4-4 0-16,-8 4 0 0,3-4-3 0,1 4-1 0,4 4 0 15,-13-4 0-15,0 4-27 0,-4-4-6 0,0 4 0 16,-1-4-1-16,-3 0-117 0,-9 0-23 16,0 0-5-16,0 0-1 0</inkml:trace>
  <inkml:trace contextRef="#ctx0" brushRef="#br0" timeOffset="149725.226">2458 11602 1944 0,'0'0'43'0,"0"0"9"0,0 0 1 0,0 0 1 0,0 0-43 0,0 0-11 0,0 0 0 0,0 0 0 0,0 0 70 0,0 0 12 15,8-7 2-15,-3-1 1 16,7 0-73-16,6 5-12 0,-6-5 0 0,5 4-12 16,5 0 4-16,-1 1 0 0,5-1 0 0,4 4 0 15,0-4 18-15,8 0 4 0,-8 4 1 0,13 0 0 16,-13 0 45-16,4 0 10 0,4 0 2 0,-8 0 0 15,4 0-28-15,5 0-6 0,-9 0-1 0,-5 4 0 16,5-4-14-16,0 0-3 0,0 4-1 0,-8-4 0 16,3 0-19-16,1 0 0 0,-5 0 0 0,1 0 0 15,-10 0-36 1,5 0-8-16,-4 0-2 0,-4 0 0 16,-9 0-43-16,0 0-9 0,0 0-2 0,0 0 0 0,0 0-46 0,0 0-10 15,0 0-1-15,0 0-1 0,0-8 21 0,-4 1 4 0,-1-1 1 16,-8 0 0-16,1 5 64 0,-1-5 14 0,9 0 2 0,-9 1-256 15,-4-1-51-15</inkml:trace>
  <inkml:trace contextRef="#ctx0" brushRef="#br0" timeOffset="150141.604">2804 11052 1952 0,'0'0'56'0,"-4"0"11"0,4 0-54 0,0-8-13 15,0 4 0-15,-9-3 0 0,9 7 144 0,0 0 25 16,0 0 6-16,0 0 1 0,-8-4-92 0,3 0-17 15,5 4-4-15,0 0-1 0,0 0-44 0,0 0-9 0,-4 4-1 0,0 3-8 16,-5 1 0-16,5 0 0 0,-5 7 0 0,1-4-12 16,-1 0 12-16,5 5 0 0,-9-5 0 0,5 4-9 15,3 0 0-15,1 1 0 0,-9-1 0 0,0 4 0 16,1 0 9-16,-1 0 0 0,4 0 0 0,1 0 0 16,-9 4 0-16,4-4 0 0,0 0 0 0,0 0-8 15,5 3-7-15,-5-3-1 0,4 0 0 0,-4 0 0 16,5 0-7-16,-5 0-1 0,0-4-1 0,0 1 0 15,1 3 13-15,7-8 2 0,-12 4 1 0,17-3 0 16,-13-1 9-16,5 4 0 0,4-7 0 0,4-8-8 16,0 11 8-16,0 1 0 0,0-5 0 0,4 1 0 15,4 3 12-15,5-3-1 0,-8 3-1 0,7-3 0 16,1 3 4-16,0-3 1 0,4-1 0 0,-4 1 0 16,4 0 12-16,-4-1 2 0,4 1 1 0,9-1 0 0,-9 1-30 15,0 0 0-15,-4-1 0 0,12-3 0 0,-8 4 0 16,0-5-12-16,9 1 12 0,-13 0-13 0,8 0 13 15,-4 3 12-15,5-3-3 0,-14 0 0 16,5 0-44-16,0 0-9 0,-5-1-1 16,1 5-1-16,0-4-102 0,-9-4-21 0,0 0-4 15,0 0-786-15</inkml:trace>
  <inkml:trace contextRef="#ctx0" brushRef="#br0" timeOffset="150539.2819">2223 11010 1422 0,'-17'0'40'0,"17"0"9"0,-13 4-39 0,0-1-10 0,0 1 0 0,5 0 0 16,-5 0 66-16,-4 0 11 0,8 3 3 0,-8-3 0 15,0 4-64-15,4-1-16 0,-4 4 0 0,9 1 0 16,3 3 0-16,-7-4 0 0,-6 5 0 0,6 3 0 16,-1 3 8-16,8 1 1 0,-3 4 1 0,4-4 0 15,-5 7 21-15,5-3 4 0,4 3 1 0,0 4 0 16,0-3-14-16,0 3-2 0,4 0-1 0,5 0 0 15,3-4-3-15,-7 5 0 0,8-5 0 0,-1 4 0 0,6-3-4 0,-1-5-2 16,8 5 0-16,-3-5 0 0,3-3-1 16,1 4 0-16,4-8 0 0,-5 3 0 15,5 5-111-15,0-8-22 0,0-4-5 0,0 0-391 16,0-3-77-16</inkml:trace>
  <inkml:trace contextRef="#ctx0" brushRef="#br0" timeOffset="151017.6181">3526 10987 2286 0,'0'0'50'0,"0"0"10"0,0 0 3 0,0 0 1 0,9 8-51 0,-1-5-13 0,5 5 0 0,0 3 0 16,4 1 12-16,-4-1-1 0,0 1 0 0,4 3 0 0,0-4-11 15,0 8 0-15,0 0 0 0,4 0 0 16,1 0-12-16,-1 0-2 0,-4 4 0 0,9 0 0 16,4-4 14-16,-9 0 0 0,0 3 0 0,9 1 0 0,-8 0 0 15,-1 0 0-15,0 0 0 0,-3 3 10 0,7-3 10 0,1 0 1 16,-13-1 1-16,0 1 0 0,4 0 13 16,-9 0 2-16,1 0 1 0,-5-4 0 0,-4 3-24 0,0 5-5 15,-4 0-1-15,-5-1 0 0,1 1-8 0,-5 3 0 16,4-3 0-16,-8 7 0 0,0-4 0 0,4 1 0 15,-4-5 0-15,0 1 0 0,4-4 0 0,-4 3 0 16,4-3 0-16,0-4 0 0,5-4 0 0,-1 4 0 16,-3-7 0-16,3-1-748 15,0-3-152-15</inkml:trace>
  <inkml:trace contextRef="#ctx0" brushRef="#br0" timeOffset="166029.9939">4988 11579 1952 0,'0'0'56'0,"-13"4"11"0,4 0-54 0,-8 0-13 0,4 0 0 0,1-1 0 0,-1 5 10 0,0 0-1 15,0-1 0-15,0 1 0 0,5 3-21 16,-1-3-5-16,5 3-1 0,0-3 0 15,8 3-20-15,0-3-4 0,0 3-1 0,5 1 0 16,0-1 14-16,8 0 2 0,-9 1 1 0,9-1 0 0,0-3 26 0,5 3 8 16,-5 4 0-16,0-3 0 0,0-1 14 0,4 0 3 15,-4 1 1-15,1-1 0 0,3 1 1 0,-4-1 0 16,-4-3 0-16,4 3 0 0,-4-3-11 0,-5-1-3 16,1 1 0-16,-1 3 0 0,-3-3-5 0,3-1-8 15,-8 1 11-15,0 0-11 0,-8-1 24 0,3 5-1 16,-3-5-1-16,-1 1 0 0,-4 3 14 0,1-3 4 15,-1 3 0-15,0-3 0 0,0-4-20 0,-4 3-4 0,0-7-1 16,0 4 0-16,4-4-15 0,0-4 0 0,-4 4 8 0,0-4-8 31,4-3-25-31,-8-1-8 0,4-3-2 0,0-1-588 0,0-3-117 16</inkml:trace>
  <inkml:trace contextRef="#ctx0" brushRef="#br0" timeOffset="166176.7759">5321 11420 2042 0,'0'0'58'0,"9"4"12"0,3 3-56 0,1-3-14 0,0 4 0 0,-4 3 0 15,-1 0 56-15,9 1 9 0,-13 3 2 0,5 4 0 16,0-8-56-16,-5 5-11 0,0 3 0 0,0-4-656 16,1 0-128-16</inkml:trace>
  <inkml:trace contextRef="#ctx0" brushRef="#br0" timeOffset="166630.0763">5492 12236 1855 0,'0'0'52'0,"0"0"12"0,13 8-51 0,-5-4-13 15,1 3 0-15,4-3 0 0,-1-4 68 0,1 0 12 16,-4 0 1-16,4-4 1 0,-1-3-32 0,-3-1-6 15,0-7-2-15,-1 0 0 0,1 0-34 0,-5-8-8 16,0-4 0-16,0 1 0 0,-4-5 0 0,5 1 0 0,-10-8 0 0,5 0-11 16,0-4 32-16,-4 4 7 0,0 0 0 0,0-4 1 15,-1 5 19-15,1-5 4 0,0 8 1 16,0-4 0-16,-5 3-28 0,9 5-5 0,-4 0-2 0,-1 3 0 16,5 0-4-16,0 5-1 0,0-1 0 0,0 0 0 15,5 8-13-15,-1 0 8 0,0 0-8 0,5 3 0 16,-5 1 0-16,5 3 0 0,3 1 0 0,-3 3 0 15,4 0-12-15,0 0 12 0,4 4-12 0,4 4 12 16,-4 0-23-16,0 0 3 0,5-1 0 0,-5 5 0 16,4-4 20-16,0 7-11 0,1-3 11 0,-1 3-8 15,1-3 8-15,-5 3-8 0,0 0 8 0,0 1-8 16,-9 3 8-16,5 4-8 0,0-8 8 0,0 5-8 16,-9 3-24-1,0 0-4-15,-8-4 0 0,0 4-1 0,-9-4 7 0,4 0 2 16,1 4 0-16,-1-4 0 0,-3 1 7 0,3-1 1 0,-4 4 1 0,0-4 0 15,1 0 6-15,-6 0 1 0,6-3 0 0,-1-1 0 16,0-3-36-16,4-1-8 0,9-7 0 0,-8 4-544 16,-1 0-109-16</inkml:trace>
  <inkml:trace contextRef="#ctx0" brushRef="#br0" timeOffset="167064.068">6278 11576 1796 0,'0'0'40'0,"0"0"8"0,9 0 1 0,-9 0 1 0,0 0-40 0,8-4-10 16,-8 4 0-16,0 0 0 0,0 0 68 0,0 0 11 0,0 0 2 16,0 0 1-16,0 0-29 0,0 0-5 0,-8 0-2 0,-1 0 0 15,1 4-46-15,-5-1-23 0,0 1 3 0,0-4 0 16,5 0 20-16,-5 4 0 0,0 4-9 16,0-5 9-16,0 1 0 0,1 4 0 0,3-4 0 0,-4 3 0 15,0 1 0-15,5-1 0 0,-1 1 0 0,-4 0 9 16,5 3 7-16,8 4 2 0,-13-3 0 0,9 3 0 15,4 4-18-15,0-4-19 0,4 0 4 0,0 0 1 16,5-3 30-16,-1 7 5 0,10-8 2 0,-6 4 0 16,5 0-4-16,1-3-1 0,7-1 0 0,-3 1 0 15,-1-1-6-15,0 0-2 0,1-7 0 0,-1 0 0 16,0 0-10-16,-4 0 10 0,1-4-10 0,3 0 10 16,0 0 10-16,-4-8 1 0,5 0 1 0,-5 1 0 15,0-5-11-15,0-3-3 0,-4 4 0 0,4-4 0 16,-9-4 36-16,5 0 8 0,0 4 0 0,-9-4 1 15,1-4-37-15,-1 4-8 0,0 0-8 0,-4-4 11 0,-4 0 3 0,0 4 1 16,-5 0 0-16,1 0 0 0,-5 0-15 0,0 0 0 16,-4 0 0-16,4 4 0 0,-4 4 0 0,4-1-13 15,-4 1 4-15,0 3 1 16,0 1-17-16,0 3-3 0,4 0-1 0,-4 4 0 16,0 0-97-16,0 4-19 0,4 0-4 0,0 3-545 15,-4 1-109-15</inkml:trace>
  <inkml:trace contextRef="#ctx0" brushRef="#br0" timeOffset="167417.7044">6958 11412 2253 0,'0'0'49'0,"0"0"11"0,0 0 1 0,0 0 3 0,0 0-51 0,0 0-13 0,0 0 0 0,-5 4 0 15,-3 4 17-15,-1-4 1 0,1 3 0 0,-1 1 0 16,1-1-18-16,3 1 0 0,-3 3-8 0,-1 1 8 0,1-1-16 0,3 0 2 16,1 5 1-16,4-5 0 15,-4 4 13-15,0 4 10 0,-1-4-2 0,5 1 0 16,5 3-8-16,-1 0 0 0,0 3 0 0,0-3 8 16,5 0 17-16,0 4 3 0,3-4 1 0,-3 4 0 15,4-4 3-15,0 4 1 0,-5-4 0 0,1 3 0 16,-1 1-22-16,5-4-11 0,-4 0 10 0,-1 0-10 15,-4 4 0-15,1-4-13 0,-1-4 1 0,-4 0 0 16,0 4-48-16,-9-3-10 0,1-1-2 16,-1-4 0-16,1 1-40 0,-9-1-8 0,0 0-1 15,-5 1-1-15,1-5-38 0,-5 5-8 0,5-8-2 0,4-1 0 16,-5 5 21-16,1-4 4 0,0-8 1 0</inkml:trace>
  <inkml:trace contextRef="#ctx0" brushRef="#br0" timeOffset="167783.4932">6791 11933 1250 0,'26'0'35'0,"-14"0"9"0,1 0-36 0,9-4-8 16,-5 4 0-16,0-4 0 0,8 0 161 0,-3 4 31 15,3-4 5-15,-3 1 2 0,-1 3-126 0,5-4-25 0,-5-4-4 0,1 4-2 16,-1 1-26-16,5-5-6 0,-5 4-1 0,5-3 0 16,-1-1 6-16,1 0 1 0,-9 1 0 0,9-1 0 15,-1-7 17-15,-3 4 4 0,-1-1 1 0,-4 1 0 0,4-4 10 0,-3 3 1 16,3-3 1-16,-8 0 0 15,0 0-22-15,-5 0-5 0,5-1-1 0,-9 1 0 16,5 4-14-16,-9-4-8 0,-5 3 8 0,1-3-8 16,0 4 0-16,-5-1 0 0,1 1-10 0,-5 3 10 15,0-3-15-15,0 3 4 0,-4 1 1 0,-4-1 0 16,-5 4 10-16,5 0 0 0,8 4-9 0,0 4 9 16,0 4-13-16,-4-1 1 0,0 9 1 0,0-5 0 15,4 8 11-15,0 0 0 0,5 4 0 0,-5 0 8 16,9 3-8-16,0 5 0 0,-1-1 0 0,1 0 0 15,4 1 11-15,0 3-3 0,4-4 0 0,-4 4 0 0,9-3 18 16,-1 3 3-16,1-4 1 0,4-3 0 0,4 0-2 16,4-5-1-16,1 1 0 0,3-4 0 0,9-4-39 15,1-3-8-15,3-1-2 0,5-3-769 16,0-4-153-16</inkml:trace>
  <inkml:trace contextRef="#ctx0" brushRef="#br0" timeOffset="168424.5515">8893 11443 1422 0,'0'0'31'0,"13"-8"6"0,0 4 2 0,0-3 1 0,0-1-32 0,4 4-8 0,0-3 0 0,0-5 0 16,4 1 101-16,1 0 19 0,-1 3 3 0,0-3 1 15,1 3-88-15,-1 4-18 0,5-3-3 0,-9 3-1 16,0-4-14-16,4 4 0 0,5-3 0 0,0 3 0 16,-5 0 16-16,0 4 0 0,5-7 0 0,-5 7 0 0,1-4 31 15,-5 4 6-15,0 0 2 0,0 0 0 0,-4 0-16 0,0 0-3 16,-5 0-1-16,1 4 0 0,-1-1-11 0,-8-3-1 16,5 4-1-16,3 8 0 0,-4-5-10 0,5 5-3 15,0-5 0-15,-5 8 0 0,4 1 10 0,-3-1 1 16,3 0 1-16,-4 4 0 0,5 0-21 0,-5 4-13 15,1-4 1-15,3 3 1 0,-4 1 24 0,1 4 5 16,3-1 1-16,-4 1 0 0,-4 3-19 0,9-3 0 16,-5 3 0-16,5 1 0 0,-1-1 0 0,-3-3 10 15,-1 7-10-15,4-4 8 0,-3-3-8 0,-1 3 0 16,0 1 0-16,1-5 8 0,-5-3 12 0,0 0 1 16,-5 0 1-16,1-4 0 0,0 0 11 0,-5-4 3 0,1 0 0 15,3 0 0-15,-3-3-4 0,-5-1 0 0,0 0 0 0,5-7 0 16,-9 4-5-16,-1-4-2 0,-3-1 0 0,4-3 0 15,-4 0-5-15,-1-3-2 0,1-1 0 16,-9-4 0-16,0 4-18 0,0 1 0 0,9-5 0 0,-5 4 0 16,-4-3 0-16,5-1-14 0,-1-3 1 0,5-1 0 31,3 5-32-31,-3-5-7 0,0 5 0 0,4-5-1 16,-5 1-119-16,9 3-24 0,1-7-5 0</inkml:trace>
  <inkml:trace contextRef="#ctx0" brushRef="#br0" timeOffset="168672.8645">9022 11762 2885 0,'0'0'82'0,"8"4"18"0,1-4-80 0,4 3-20 0,4 1 0 0,4-4 0 0,-4-4 52 0,4 4 6 16,-3-3 2-16,7-1 0 0,5-4-44 0,0 1-16 15,4-1 11-15,-4 0-11 16,9-3-19-16,-5 3-9 0,0 1-3 0,0-1 0 16,0 4-5-16,1-3-2 0,-1-1 0 0,0 4 0 0,-4-3 24 0,8 3 5 15,-4 0 1-15,1 0 0 16,-5 1-51-16,4 3-9 0,-4 0-3 0,4-4-698 16,0 4-140-16</inkml:trace>
  <inkml:trace contextRef="#ctx0" brushRef="#br0" timeOffset="169497.5788">10376 11492 2458 0,'0'0'54'0,"0"0"11"0,0 0 3 0,0 11 1 0,0 5-55 0,0-5-14 0,0 4 0 0,0 4 0 0,0 0 9 0,0 0-1 16,0 0 0-16,0 4 0 0,5 0-8 0,-5 0 0 16,4 3 0-16,-4 1 0 15,4 3-19-15,-4 4-5 0,4 0-2 0,1 1 0 0,-10 3 47 0,1-4 10 16,8-4 1-16,-4 4 1 0,5-3-3 0,-5-1-1 16,4-7 0-16,0 0 0 0,5-4-14 0,-5 0-3 15,-4-4-1-15,9-4 0 0,-9-3-11 0,0-8 0 16,0 0 0-16,0 0 0 0,0 0-18 0,0 0-6 0,8-8 0 0,1-3-1 15,-9-4 9-15,8-4 1 0,1 0 1 16,-5-8 0-16,0 4 14 0,5-7 0 0,-1 3 0 16,1 1 0-16,-1-1 24 0,1 1-3 0,-5 3 0 15,5-4 0-15,4 1 23 0,-1 3 4 0,-3 4 0 0,4-4 1 16,4 4-1-16,0 0-1 0,-4 0 0 0,4 4 0 16,-4 0-33-16,0 3-6 0,-1 1-8 0,1 0 11 15,-8 3-11-15,7-3 0 0,1 3 0 0,-4 4 8 16,-9 4-8-16,8-7 0 0,-3 3 0 0,-5 4-11 15,0 0 2-15,0 0 0 0,0 0 0 0,0 0 0 16,0 0-21-16,0 0-4 16,-5 4-1-16,5-4 0 0,-25 7-29 15,3 1-5-15,5 3-2 0,0-3 0 0,-4 7-46 0,-1-4-10 16,-3 1-1-16,3 3-1 0,-3 0 16 0,3 0 3 16,5-3 1-16,-4 3 0 0,4-4 81 0,4 1 16 0,0-1 3 0,0 0 1 0,5-3 68 15,-1 0 15-15,1-1 2 0,-1 1 1 0,9-8 17 0,0 0 3 16,0 0 1-16,0 0 0 0,0 0-32 0,0 0-7 15,9 11 0-15,-5-3-1 0,-4-8-35 0,13 7-8 16,-5 1 0-16,5 0-1 0,0-5-15 0,0 5 0 16,4 0 0-16,-4-1 0 0,4-3 0 0,0 7 0 15,4 1 0-15,-4-1 0 0,5 1 35 0,-1 3 4 16,-8-4 1-16,4 1 0 0,9 3-5 0,-5-4-1 16,0 1 0-16,-4-1 0 0,-8-3-2 0,4 3 0 0,8 0 0 15,-4 1 0-15,-8-5-32 0,4 1 0 0,-1 0 0 16,-3-1 0-1,0-3-24-15,-1 0-12 0,-4 3-3 0,-4-7 0 16,0 0-113-16,9 0-22 0,-9 0-5 0,0 0-889 0</inkml:trace>
  <inkml:trace contextRef="#ctx0" brushRef="#br0" timeOffset="169841.7923">11522 11659 2300 0,'0'0'51'16,"0"0"10"-16,-9 4 3 0,-8-4 0 0,-9 0-52 0,5 4-12 0,4 0 0 0,-9 3 0 0,-8-3 12 0,4 4 0 15,9 3 0-15,8 0 0 0,9 1-12 0,-13 3 0 16,-9 0 0-16,0 4 0 0,18 0 0 0,-5 4 0 16,-9 0 8-16,5-4-8 0,0 7 33 0,4 1 4 15,13-1 1-15,-4-3 0 0,-9 4-12 0,5-1-2 16,12-3-1-16,0 4 0 0,5-4-13 0,-5-4-2 16,0 0-8-16,9 0 12 0,17 0-12 0,-13-4-8 15,-8 0 8-15,-1-4-13 16,14 1-111-16,-5-1-21 0,4 0-5 0,-4-3-842 0</inkml:trace>
  <inkml:trace contextRef="#ctx0" brushRef="#br0" timeOffset="170070.226">10962 11940 2761 0,'-13'27'60'0,"13"-27"13"0,0 0 3 0,0 0 2 0,0 0-62 0,0 0-16 0,0 0 0 0,8 7 0 16,1-3 44-16,4-4 5 0,0 0 2 0,8-4 0 31,9-3-69-31,-4-1-14 0,3 1-2 0,1-5-1 0,5-3-130 0,7 4-27 0,10-5-4 0,-10 1-2 16,-12-4 96-16,9 4 19 0,12 0 4 0,-4 0 1 16,-4 0 5-16,-5-1 1 0,1 1 0 0,3 4-426 15,10-4-85-15</inkml:trace>
  <inkml:trace contextRef="#ctx0" brushRef="#br0" timeOffset="170548.1381">11936 11515 2739 0,'30'4'60'0,"-30"-4"13"0,0 0 3 0,0 0 0 0,26 3-60 0,-1 1-16 16,-8-4 0-16,5 0 0 0,3 0 54 0,5 0 8 0,0 0 2 0,-4-4 0 15,-5 1-32-15,5-1-5 0,8 0-2 16,0 0 0-16,-4 0-25 0,0 4 0 0,-4 0 0 0,12 0 0 16,9 0 0-16,-17 4 0 0,-13 0 0 0,4-4 0 15,9 8 0-15,0-5 0 0,-13 1 0 0,-4 0 0 16,0 4 0-16,0-5 0 0,4 1 0 0,-4 4 0 16,-13-8 0-16,4 7 0 0,9 1 0 0,-5 0 0 15,5-1-20-15,-13 5-2 0,-4-1-1 0,0 0 0 16,-1 5-28-1,-3-1-5-15,-13 0-2 0,-5 4 0 16,-8 0-35-16,0 4-7 0,8 3-2 0,-8 5 0 0,-13-1 20 0,0 4 4 16,17 0 1-16,-4 1 0 0,8 3 59 0,-8-4 18 0,0 4-8 0,8 0 8 15,5-4 24-15,-1-4 8 0,-8 1 3 0,9-5 0 16,4 1 2-16,4-8 1 0,9 0 0 0,-5-4 0 16,5 0 19-16,8-7 4 0,9 3 1 0,8-3 0 0,-8-1-15 15,9-3-3-15,3-4-1 0,9 0 0 0,9 0-16 16,0 0-3-16,-9-7-1 0,4 3 0 0,14-4-23 0,-5 4 0 15,0-3 0-15,0 3 0 0,-4-4 0 0,4 1 0 16,0 3 0-16,-5 0 8 0,1-3-8 16,-5 3 0-16,1-4 0 0,-9 4 0 0,4 1 0 0,-4-1 0 15,-9-4 0-15,1 4 0 16,-5 1-100-16,0 3-20 0,-9 0-5 0,-8 0-639 16,0 0-127-16</inkml:trace>
  <inkml:trace contextRef="#ctx0" brushRef="#br0" timeOffset="170894.988">12184 12214 2872 0,'21'7'64'0,"-21"-7"12"0,13-4 4 0,-9-3 0 0,1-4-64 0,3-1-16 0,5 1 0 0,4-4 0 15,-8-4 36-15,8 0 4 0,4-4 0 0,5 0 1 16,4-4-41-16,0 1-24 0,-13-8 4 0,13 3 0 31,8 1-36-31,-4-1-8 0,0 1 0 0,-4 0-1 0,0 3 29 16,4-3 7-16,1 3 1 0,-1-3 0 0,-4 3 55 0,0-3 11 0,0 3 2 0,-1 1 1 0,-3-1-17 0,-5-3-3 15,1 3-1-15,-5 4 0 16,0-3-20-16,-4 7 0 0,0 0 0 0,-5 0 0 16,-4 4 0-16,-4-1 0 0,5 5 0 0,-5 0 0 15,-9 7 0-15,1-4 0 0,-1 8 0 0,-4-4 0 0,0 4 0 0,1 4-8 16,-10 0 0-16,1 4 0 0,4-5 8 0,-5 5 0 15,-7 0 0-15,-1 3 0 0,4 0-18 0,0 1-2 16,-4-1 0-16,-4 4 0 16,-13 0-140-16,17 1-29 0,9-1-6 0,4 0-1 15</inkml:trace>
  <inkml:trace contextRef="#ctx0" brushRef="#br0" timeOffset="171494.2967">14577 11572 2401 0,'0'0'52'0,"-13"0"12"0,0-4 1 0,1 0 3 0,3 0-54 0,-8 1-14 0,4-1 0 0,-8 4 0 0,-1-4 12 0,1 4-1 16,4 4 0-16,0 0 0 0,-5-1-28 0,1 1-6 15,0 4-1-15,-1 3 0 0,5 1 7 0,0-1 1 16,4 0 0-16,0 5 0 0,1-1 16 0,3 0 11 16,1 0-2-16,-1-3 0 0,5 3 15 0,-1-4 4 15,5 4 0-15,0 1 0 0,5-5-12 0,-1 4-1 16,5-7-1-16,-1 3 0 0,1 4-14 0,3 0 0 15,6-3 0-15,-6-1 0 0,5 1-12 0,1 3 4 0,-1-4 8 16,0 1-13-16,0 3 13 0,4-8-11 0,1 5 11 16,-1-5-10-16,-8 1 10 0,0 0 0 0,-1-1 0 0,1 1 0 15,0 3 0-15,-4-7 0 0,3 7 8 16,-3-7-8-16,-5 4 0 0,-4-8 0 0,0 0 0 0,0 0 0 16,-8 11-9-16,3-3-3 0,-3-1-1 0,-1-3 0 15,-8 4-6-15,-4-4-1 0,4-1 0 0,0-3 0 16,0 4 12-16,-5-4 8 0,1 4-12 0,-1 0 12 15,-3-4-17-15,3 0 3 0,1 0 1 0,0 0-660 16,-1 0-132-16</inkml:trace>
  <inkml:trace contextRef="#ctx0" brushRef="#br0" timeOffset="171686.7076">14756 11959 2680 0,'18'8'76'0,"-18"-8"16"0,8 4-73 0,5-1-19 0,-5 1 0 0,5-4 0 0,-13 0 62 0,0 0 9 15,0 0 1-15,9 0 1 16,4-7-160-16,-9 3-32 0,-4 4-6 0,4-8-1014 16</inkml:trace>
  <inkml:trace contextRef="#ctx0" brushRef="#br0" timeOffset="171929.6345">15171 11173 2333 0,'0'0'66'0,"0"0"14"0,0 11-64 0,-4 5-16 0,-1-1 0 0,5 0 0 16,0 4 75-16,-4 0 11 0,0 8 2 0,0-1 1 15,4 5-56-15,0-5-11 0,0 5-2 0,0-1-1 16,0 4-19-16,4-4 0 0,-4 1 8 0,4 3-8 15,0 0 0-15,5 0 0 0,-5-3 0 0,5 3 0 16,-5-4 0-16,5 1 13 0,-1-1-2 0,1 0-1 16,-1-3-10-16,1 0 0 0,-5-5 0 0,5 1 8 15,-1 0-8-15,1-4-12 0,-5 0 2 0,5-4 1 16,-9 0-131 0,4-3-27-16,-4-5-5 0,0 1-832 0</inkml:trace>
  <inkml:trace contextRef="#ctx0" brushRef="#br0" timeOffset="172140.9258">14850 11564 2982 0,'0'0'84'16,"0"0"20"-16,0 0-84 0,0 0-20 0,13 4 0 0,0 0 0 0,4-4 72 0,-4 0 9 15,8 0 3-15,-4-4 0 0,5 4-68 0,3-4-16 16,1 4 0-16,4-4 0 15,-4 1-34-15,4 3-7 0,4 0-2 0,4 0 0 0,1 0-42 0,-1 0-9 0,1 0-2 0,3 3 0 32,1 1-32-32,0 0-6 0,0 0-2 0,-1 0-916 15</inkml:trace>
  <inkml:trace contextRef="#ctx0" brushRef="#br0" timeOffset="172880.9074">17773 11325 2818 0,'0'0'62'16,"-8"4"13"-16,-5-4 2 0,13 0 3 0,-13-4-64 0,-4 0-16 0,0 4 0 0,4-7 0 0,-4 3 46 0,0 0 6 16,0 0 2-16,0 4 0 0,-5-4-42 0,5 4-12 15,-4-3 0-15,4 6 8 0,-4 1-8 0,3 4 0 0,-3-4 0 0,4 7 0 16,-4 0 0-16,-1 1 0 0,5-1 0 0,-4 4 0 16,4 4 0-16,4 4 0 0,-4-4 0 0,4 4 0 15,0 0 0-15,5-1 0 0,-1 1 0 0,5 0 0 16,-5 4 0-16,5-1 0 0,0 1 0 0,4-1 0 15,0 1 0-15,0-4 0 0,4 0-8 0,0-1 8 16,1-3-15-16,3 0 3 0,5 0 0 0,-5-4 0 16,5 1 12-16,0-5-11 0,8-3 11 0,-3-1-10 31,-1-3-18-31,0 0-3 0,4-8-1 0,0 0 0 0,1-3 32 0,-1-5 0 0,5-3 0 0,-1 0 0 16,-3 0-12-16,3-4 0 0,-3-8 0 0,-1 4 0 15,5-3 3-15,-5-1 1 0,-4 1 0 0,5-5 0 16,-5 5 8-16,0-5 0 0,-9 5 0 0,1-5-8 15,-5 1 8-15,0 7 0 0,-4 0 0 0,0 4 0 0,-8 0 0 16,-1 4 11-16,9 8-3 0,-4-5 0 16,-4 5 5-16,-1 7 1 0,-4 0 0 0,5 0 0 0,-5 7-14 15,0 1 0-15,0 3 0 0,0 8 0 0,5-4 12 0,-5 4 0 16,4 0 0-16,5 4 0 0,-9 0 7 0,9 0 1 16,4-1 0-16,0 1 0 0,0 0-20 0,0 4 0 15,4-5 0-15,1 1 0 0,-1-4 0 0,4 0 0 16,1 0 0-16,-5 0 0 15,9 0-19-15,-4-7-7 0,3 3-2 0,-3-4 0 16,4 1-80-16,0-1-16 0,-1-4-3 0,-12-7-640 16,13 4-128-16</inkml:trace>
  <inkml:trace contextRef="#ctx0" brushRef="#br0" timeOffset="173151.509">18265 11526 3186 0,'0'0'70'0,"0"0"14"0,8 0 4 0,5 0 1 0,0 0-71 0,4 0-18 0,0 0 0 0,5-4 0 15,3 1 13-15,-3-1-1 0,-5-4 0 0,4 1 0 16,9-1-36-16,-4 0-7 0,-1 1-1 0,5 3-1 15,0 0-30-15,-4 0-5 0,-5 4-2 0,0 0 0 0,-3 0 44 0,-6 4 9 16,5 0 1-16,-8 0 1 0,0 0-1 0,-1-1 0 16,-4 1 0-16,-4-4-805 15,0 0-162-15</inkml:trace>
  <inkml:trace contextRef="#ctx0" brushRef="#br0" timeOffset="173370.4725">18115 11709 2934 0,'0'0'84'0,"13"7"16"0,-13-7-80 0,13 4-20 15,0-4 0-15,4 0 0 0,0 0 60 0,9-4 8 16,-5 4 2-16,5-4 0 0,3-3-70 0,-3-1 0 0,0 1-17 0,8-1 3 31,0 4-61-31,5-3-12 0,-1 3-2 0,-4 0-1 16,0 0 8-16,1 0 2 0,-5 1 0 0,4 3 0 0,-4-8 59 0,-5 4 12 0,1 4 9 0,-5-7-12 31,5 3-93-31,-5-4-19 0,1 1-4 0</inkml:trace>
  <inkml:trace contextRef="#ctx0" brushRef="#br0" timeOffset="173910.4658">19243 10957 2988 0,'0'0'66'0,"0"0"14"0,0 0 2 0,-4 11 1 0,0 4-67 0,4 4-16 0,-4 0 0 0,4 0 0 0,-9 0 0 0,9 4 0 16,-4 3 0-16,4 1 0 0,-4 3 0 15,-1 5-14-15,1-1 2 0,4 0 1 0,4 8 11 0,1-4-13 16,-5 0 5-16,0 0 8 0,4 0 8 0,0 0 10 16,5-4 2-16,-5-4 0 0,0 1 7 0,5-1 1 0,-1-3 1 0,-3-5 0 15,3 1-15-15,1-8-3 16,-5 1-1-16,4-9 0 0,-3 1-10 0,-5-8 0 15,4 4 0-15,5-1 0 0,-9-3 0 0,8-3 0 16,-4-5 0-16,1 0 0 0,3-7 0 0,-4 0 0 16,5-4 0-16,-5 0 0 0,5-4 19 0,-5 4-2 15,0 0 0-15,5 0 0 0,-1 0-5 0,-3 0-2 0,3 0 0 16,1 4 0-16,-1-4-1 0,1 4 0 0,-1 0 0 0,-3 3 0 16,8 1-9-16,-1 0 0 0,-3-1-12 15,4 1 12-15,0 3-16 0,-1 1 5 0,1 3 1 0,0 0 0 16,4 0 1-16,-4 0 0 0,0 4 0 15,0 0 0-15,4 0-3 0,-5 4-1 0,1-4 0 0,-13 0 0 16,17 12-4-16,-4-5-1 0,4 5 0 0,-8-1 0 16,4 0-6-16,-5 1 0 0,-4-1-1 0,5 4 0 15,-9-3 5-15,0 3 2 0,0 0 0 0,-4 0 0 16,-1 0 18-16,1 1 0 0,-4-1-8 0,-5-4 8 16,-4 4 0-16,0 1 16 0,0-1-4 0,-5-4 0 15,1 1-12-15,-1-5 0 0,1 5 0 0,0-1 0 16,-1-3 0-16,-3-1 14 0,8-3-4 0,-5 0-1 15,1-4 3-15,4 0 0 0,0 0 0 0,0 0 0 16,4-8-12-16,-4 4 10 0,0-3-10 0,8-1 10 16,-4 4-24-16,5-7-5 0,3 3-1 0,-3-3 0 15,4 3-90-15,4-3-18 0,0 3-4 16,0-3-668-16,4 3-132 0</inkml:trace>
  <inkml:trace contextRef="#ctx0" brushRef="#br0" timeOffset="174499.9306">20090 11401 2890 0,'0'0'64'0,"0"0"12"0,0 0 4 15,0 0 1-15,12 0-65 0,5 0-16 0,-4-4 0 0,4 4 0 0,0 0 24 0,5 0 2 16,-1-4 0-16,1 1 0 0,3-1-26 0,-3 0 0 0,7 0 0 16,-3 4 0-16,0 0 0 0,-1 0 0 0,10 0 0 15,-6 4-11-15,1 0 11 0,0-4 0 0,0 0 0 16,-4 4 0-16,0-1-8 0,-5 1 8 15,0 0-8-15,1 0 8 16,-5-4-50-16,0 4-5 0,-4-4-1 0,-5 0-784 0,1 0-156 0</inkml:trace>
  <inkml:trace contextRef="#ctx0" brushRef="#br0" timeOffset="174723.022">20166 11120 3034 0,'0'0'67'0,"-4"7"13"0,4 1 4 0,0 3 1 0,-4 5-68 0,0-1-17 0,4 0 0 0,0 8 0 15,0-4 8-15,0 4-8 0,0-1 9 0,0 1-9 16,4 4 0-16,0-1-12 0,-4-3 1 0,4 4 0 0,1-1-6 0,3 1-2 0,-3-4 0 0,-1 3 0 31,0-3-11-31,0 0-2 0,9 0-1 0,-4-8 0 0,-1 4 12 0,5-8 2 16,-9 8 1-16,5-11-809 15,-1 3-161-15</inkml:trace>
  <inkml:trace contextRef="#ctx0" brushRef="#br0" timeOffset="175004.6538">21064 10873 2901 0,'0'0'64'0,"0"4"12"0,0-4 4 0,0 11 2 0,-9 1-66 0,5-1-16 0,4 0 0 0,-4 5 0 15,4-1 13-15,-5 4-1 0,1 0 0 0,0 4 0 32,4-4-34-32,-4 3-7 0,4 5-2 0,0-1 0 0,-5 5 31 0,5-1 0 0,5 1-8 0,-5-1 8 15,0 4 24-15,0 0 7 0,4 1 1 0,-4-1 1 16,4-4-20-16,0-3-4 0,1 3-1 0,-5-3 0 15,0-1-8-15,4-7-11 0,-8 4 3 0,8-4 0 32,0-4-128-32,1 0-24 0,-10 1-6 0,5-9-978 0</inkml:trace>
  <inkml:trace contextRef="#ctx0" brushRef="#br0" timeOffset="175243.9598">21094 11181 3225 0,'0'0'71'0,"8"-4"14"0,1 0 3 0,4-4 4 0,4 5-74 0,0-5-18 16,-4-3 0-16,4 3 0 0,0 0 18 0,0 1 0 15,-4-5 0-15,4 9 0 0,-4-5-31 0,4 0-7 16,-4-3 0-16,-1 7-1 0,6 0 8 0,-6-3 1 0,1 3 1 0,0 4 0 0,0 0 11 0,0-4 0 16,-5 4 0-16,1 0 0 31,-1 4-31-31,-8-4-1 0,0 0 0 0,5 0 0 15,-5 0-84-15,0 0-18 0,0 0-3 0,0 0-1 16,-5 8-110-16,-8-1-23 0,1 5-4 0</inkml:trace>
  <inkml:trace contextRef="#ctx0" brushRef="#br0" timeOffset="175418.5902">21132 11154 1452 0,'-4'8'41'0,"4"3"9"0,0-3-40 0,0-8-10 0,-4 7 0 0,4 1 0 16,8-1 210-16,1 1 40 0,-5 0 8 0,5-1 2 15,3 1-119-15,1-1-23 0,4-3-5 0,0 4-1 16,1-4-35-16,7 3-7 0,-8-3-2 0,5 4 0 15,-1-1-36-15,0 1-8 0,1-1-2 0,-5 1 0 16,4 0-22-16,-4-1 0 0,0 5 0 0,0-5 0 16,-4 1 0-16,4-4 0 0,-4-1 0 0,0 1 0 15,-4 0-103-15,-1 4-18 0,5-8-4 0,-5 7-705 16,1-7-141-16</inkml:trace>
  <inkml:trace contextRef="#ctx0" brushRef="#br0" timeOffset="175646.5482">21854 11352 3279 0,'0'0'72'0,"0"0"16"0,0 0 2 0,0 0 2 0,0 0-74 0,0 0-18 16,0 0 0-16,0 0 0 0,0 0 0 0,0 0 10 15,9-4-10-15,-5 0 8 16,5-4-44-16,-9 8-10 0,0 0-2 0,0 0 0 15,0 0-34-15,0 0-7 0,0 0-2 0,0 0 0 16,0 0-14-16,0 0-3 0,0 0-1 0,0 0 0 16,0 0-65-16,0 0-13 0,0 0-2 0,0 0-688 0</inkml:trace>
  <inkml:trace contextRef="#ctx0" brushRef="#br0" timeOffset="176250.242">22243 11063 3057 0,'0'0'87'0,"0"0"18"0,0 0-84 0,9 7-21 0,-9-7 0 0,0 0 0 16,13 12 39-16,-1-5 3 0,-12-7 1 0,0 0 0 15,5 16-43-15,-1-5-9 0,0 0-2 0,1 5 0 16,-5-1-13-16,0 0-2 0,4 0-1 0,-4 4 0 16,-4-4 27-16,-1 4 0 0,5 4 0 0,0-4 0 0,0-4 8 0,0 4 0 15,0-3 0-15,0-1 0 0,0-4 6 0,0 1 2 16,0-5 0-16,0 1 0 0,0-8-16 0,0 0 0 0,0 0 0 0,9-4 0 15,-9 4 0-15,0 0 8 16,17-11-8-16,-9-1 9 0,5-3-9 0,-4 0 0 16,-1 0-12-16,1-8 12 0,8 0-9 0,0 0 9 15,0-3 0-15,-4 3 0 0,4 0 0 0,-4 0 0 16,0 4 0-16,0 4 0 0,-1 0 0 0,-3 3 0 16,4-3 0-16,-5 8 0 0,1-1 0 0,4 4 0 15,-13 4 0-15,0 0 0 0,0 0 11 0,8 0-11 16,-8 0 12-16,9 8-12 0,-1-1 8 0,-8-7-8 15,9 12 0-15,-1-1 0 0,-3 4 0 0,3 4-11 0,-3 0 2 16,3 0 0-16,-4 0 9 0,5 4 0 0,-5-4 0 0,5 0 0 16,-1 0 0-16,1 0 0 0,-1-4 0 0,-3 1 0 15,3-1 0-15,5-4 0 0,-4-3 0 0,-1-1 0 16,1-3 0-16,3 0 0 0,1-4 0 0,0-8 0 16,0 1 0-16,4-8-10 0,0-1 10 0,4-3-13 15,-3 0 13-15,3-3-9 0,-4-1 9 0,4 0-8 16,1-4 8-16,-1 5 0 0,-4-5 0 0,5 8 8 15,-5-4 8-15,0 4 3 0,-4 4 0 0,4 0 0 16,-9 4-7-16,1 3-2 0,-1 0 0 0,5 5 0 16,-4-1 7-16,-9 4 2 0,0 0 0 0,8 7 0 15,5 1-10-15,0 3-1 0,-9 1-8 0,5-1 12 16,-1 4-1-16,5 4-1 0,-4 0 0 0,-1 4 0 16,1 4 12-16,4 3 2 0,-5-7 1 0,1 7 0 0,3-3 1 15,1 3 0-15,-4 1 0 0,-1-1 0 0,-3 0-12 16,3-3-2-16,-4-1-1 0,1-3 0 15,-1 0-11-15,0 0 0 0,-4-8 0 0,0 0 0 16,-4 0-134-16,0-7-19 0,4 0-4 0,0-8-1229 16</inkml:trace>
  <inkml:trace contextRef="#ctx0" brushRef="#br0" timeOffset="181779.6405">3817 13091 2098 0,'0'0'46'16,"0"0"10"-16,0 0 1 0,0 0 3 0,0 0-48 0,0 0-12 0,0 0 0 0,0 0 0 0,0 0 40 0,0 0 5 15,0 11 2-15,13-3 0 0,-13-8-27 0,17 8-4 16,0-5-2-16,0 5 0 0,4-4-5 0,5 0-1 16,-1-1 0-16,-3 1 0 0,3 0 24 0,10 4 4 15,-5-8 0-15,-9 3 1 0,5 5-18 0,-1-4-4 16,5 3-1-16,-4-3 0 0,-1 4-14 0,1-4 11 15,0-4-11-15,-1 7 10 0,1-3-10 0,0-4 0 16,-5 0 0-16,5-4 0 16,-5 0-31-16,0 4-1 0,1 0-1 0,-9-3 0 15,4 3-55-15,-5 0-10 0,1-4-2 0,-4 0-557 0,-1-7-111 16</inkml:trace>
  <inkml:trace contextRef="#ctx0" brushRef="#br0" timeOffset="182059.4619">4069 13364 2422 0,'0'0'53'0,"0"0"11"0,0 0 3 0,0 0 1 0,0 0-54 0,8 4-14 0,10 0 0 0,-10 0 0 0,5 0 0 0,8-1 0 16,-12-3 0-16,12 0 0 15,-8 0-36-15,4 0-8 0,4-3 0 0,1-1-1 16,-1 4-28-16,1-4-6 0,7 4-1 0,-11 0 0 0,7 0 80 0,-3 0 13 16,7 0 4-16,-3 0 1 0,0 0 29 0,-1 0 5 15,1 4 2-15,0 0 0 0,-5-4-36 0,5 0-7 16,4 0-2-16,4 3 0 16,-13-3-96-16,1 0-19 0,7 0-4 0</inkml:trace>
  <inkml:trace contextRef="#ctx0" brushRef="#br0" timeOffset="182434.1062">4513 12837 2401 0,'0'0'52'0,"0"0"12"0,0 0 1 0,9 7 3 0,-1 5-54 0,1-1-14 0,4 0 0 0,0 5 0 16,-1-5 0-16,5 0 8 0,5 1-8 0,8-1 0 16,-9 1 0-16,9-1-15 0,0-4 2 0,-9 5 0 15,5-5-13-15,0 5-2 0,-1-5-1 0,1 5 0 16,-5-8 29-16,1 3-9 0,-5 1 9 0,4-1 0 16,0 1 0-16,-3 3 19 0,-6-3-3 0,5 0-1 15,-4 3 11-15,0 0 2 0,0 1 1 0,-5 3 0 16,1-4-6-16,-5 1-2 0,1 3 0 0,-5 0 0 15,0 0-21-15,0 1 0 0,-5 3 0 0,1-4 0 16,-5 4-24-16,1 0-8 0,-5 0-3 0,0 0 0 0,0 0 18 16,1 0 3-16,-5 0 1 0,4 0 0 0,-4-4 13 0,4 0 0 15,-9 4 0-15,10-8 0 0,-10 5-10 0,5-5 1 16,4 0 0-16,-4 1 0 16,4-5-131-16,1 1-25 0,3 0-6 0</inkml:trace>
  <inkml:trace contextRef="#ctx0" brushRef="#br0" timeOffset="182798.8354">6475 12825 2494 0,'0'0'55'0,"-5"4"11"0,-3 4 2 0,8-8 3 0,-9 3-57 0,1 1-14 0,-9 0 0 0,4 4 0 16,0-1 15-16,0 1 0 0,0-1 0 0,-4 9 0 15,5-5-29-15,-6 0-6 0,1 5 0 0,5 6-1 16,-1 1-26-16,0 0-5 0,-4 3 0 0,4 5-1 0,0 3 42 15,5-4 11-15,-5 5 0 0,4-1 0 0,1 0 17 16,3 0 6-16,5-3 1 0,0-1 0 0,0 4 7 0,5-4 1 16,3-3 1-16,1 0 0 0,4-1-33 15,-5 1 0-15,5-4 0 0,4-1 0 16,0-3-137-16,5 0-35 0,-5-3-6 16</inkml:trace>
  <inkml:trace contextRef="#ctx0" brushRef="#br0" timeOffset="183309.6077">7466 12928 2703 0,'-21'15'60'0,"12"-11"12"0,-4 0 2 0,1-4 2 0,-5 3-61 0,-5 1-15 0,1-4 0 0,-5 4 0 15,5-4 41-15,-5 0 6 0,-4 0 1 0,5 4 0 16,-1-1-48-16,0-3 0 0,1 4 0 0,-1 0 0 31,0 0-26-31,5 3-2 0,0 1 0 0,-1-4 0 0,5 3 13 0,0 1 3 0,0 3 0 0,8 5 0 16,-3-5 12-16,7 8 0 0,-3-4 0 0,4 0 0 16,-1 8 0-16,5 0 0 0,5 0 0 0,-1 0 0 15,0-1 0-15,5 5 0 0,3-4 0 0,1 0 0 16,0-4-20-16,4-4-2 0,5 0 0 0,-1-4 0 15,-4 1-14 1,9-5-2-16,-5 1-1 0,5-4 0 0,4-1-3 0,-1-6-1 0,1-1 0 16,0-4 0-16,-4-3 22 0,4 0 4 0,-4-8 1 0,-1 0 0 0,-8 0 16 15,5-4 0-15,-5-8 0 0,0 5 0 0,0-5 0 0,0 5 0 16,-4-1 0-16,0 1 0 0,-5-1 0 0,-4 8 0 16,1 0 0-16,-1 4 9 0,-4 3 1 0,4 1 0 15,-4 3 0-15,-4 1 0 0,4 7 26 0,0 0 4 16,0 0 2-16,-9 7 0 0,-3-3-34 0,3 4-8 15,-4 3 0-15,9 4 0 0,0 1 0 0,-5-1 0 16,1 8 0-16,3-1-11 0,1 5 11 0,0 0 0 0,0-1 0 16,-1-3 0-16,5 4 0 0,0-1 0 15,0 1 0-15,0-4 0 0,0 3-21 0,0-3-3 16,0 0 0-16,5-1 0 16,-1 1-137-16,0 0-28 0,-4 0-6 0,0-8-1 0</inkml:trace>
  <inkml:trace contextRef="#ctx0" brushRef="#br0" timeOffset="183567.2266">7599 13270 2833 0,'0'0'80'0,"0"0"18"0,12 0-78 0,1 0-20 0,0 3 0 0,8 1 0 16,1-4 51-16,-1 0 6 0,-4 0 2 0,5 4 0 15,3-4-47-15,1 0-12 0,0 0 0 0,3-4 0 16,6 4-32-16,-5 0-11 0,-1-4-2 0,1 4-1 0,0 0 22 0,0-3 5 16,-4 3 1-16,0 0 0 0,3 0 18 0,-3 0 9 15,0-4-1-15,-1 8 0 0,-8-4-8 0,5-4 0 0,-1 0 0 0,5 0 0 32,-5 4-56-32,-4-4-12 0,5-3-4 0,-5-5-698 15,-4 1-140-15</inkml:trace>
  <inkml:trace contextRef="#ctx0" brushRef="#br0" timeOffset="184089.4457">8705 12605 2556 0,'0'0'56'0,"0"0"12"0,0 0 3 0,0 0 0 0,0 0-57 0,0 0-14 0,5 7 0 0,-1 9 0 16,0-1 45-16,-4 4 7 0,0 0 0 0,0 0 1 15,5 0-53-15,-10 4 0 0,1-1 0 0,0 5-12 16,4 3 12-16,0-3-10 0,-5 3 10 0,1 5-10 15,0-1 2-15,4 0 0 0,4-4 0 0,0 4 0 16,1-3 20-16,-1 3 5 0,0 0 1 0,5-3 0 16,4-5 3-16,-9-3 1 0,0 0 0 0,0 0 0 15,5-8-14-15,-5-4-8 0,5 8 8 0,-5-7-8 16,-4-12 30-16,0 0 2 0,0 0 0 0,0 0 0 16,0 0-32-16,9-8 0 0,3 0 0 0,1 1 0 15,-4-5 12-15,4 1-3 0,-5 0-1 0,1-8 0 16,4 3-8-16,-5-3 0 0,1 0 0 0,-1 4 0 15,1 0 0-15,-1 4 0 0,1-1 0 0,-1 1 0 0,1-1 0 16,-1 5 0-16,1-1 0 0,4 1 0 0,0-1 0 16,-5 4-12-16,5 0 4 0,0 1 8 0,0-1 0 15,-1 0 0-15,1 4 0 0,0 4 0 16,8 0-42-16,-8-1-1 0,4 1 0 16,-4 0 0-16,4 4 23 0,-4-1 4 0,0 1 0 0,0-1 1 0,0 1 6 0,-5 3 1 15,5 5 0-15,0-5 0 0,0 0 8 0,-9 1 0 16,0-1 0-16,-4 1 0 15,4 3-24-15,-8 0-5 0,-4-4-2 0,-5 8 0 0,0-3 31 16,4-1 0-16,-8 0 0 0,0 4 0 0,0-4 0 0,-4 4-9 16,-5-4 9-16,0 0 0 0,5 4 0 0,-5-3 0 15,1-5 0-15,-1 8 0 0,5-8 0 0,-5 1 0 16,9-5 0-16,-4 1 0 0,-1 0 27 0,5-1 4 16,4-3 1-16,-4-4 0 15,5 0-52-15,-1 0-9 0,0-8-3 0,9 5 0 16,4 3 0-16,-9-8 0 0,5 0 0 0,4-3-720 0,4 0-144 0</inkml:trace>
  <inkml:trace contextRef="#ctx0" brushRef="#br0" timeOffset="184419.4028">9364 12567 2966 0,'0'0'65'0,"0"0"14"0,0 0 2 0,12 4 3 0,1 3-68 0,0 5-16 0,4-5 0 0,-4 8 0 16,-5-3 0-16,5 3 8 0,0 0-8 0,0 4 0 0,-5 0 0 15,1 4 0-15,0 0 0 0,3 0 0 0,-3-1 0 0,-1 1 0 16,1 0-12-16,0 4 3 0,-1-5 9 0,5 5 0 16,-5 0 0-16,1-1 0 0,4-3 0 0,-5 3 0 15,1 1 0-15,4 0 0 0,-5-1 8 0,1-3 6 16,-1 7 2-16,-3-3 0 0,-5-4-16 0,4 0 9 15,-8-1-9-15,4-3 8 0,-9 4-17 0,1-4-4 16,3 0-1-16,-8 0 0 16,1-4-34-16,3 0-8 0,-4 1 0 0,0-1-1 15,1 0-26-15,3 0-5 0,-4-3 0 0,0-1-1 16,5 0-3-16,-1 1-1 0,-3-5 0 0,7 1-575 0,5-8-114 16</inkml:trace>
  <inkml:trace contextRef="#ctx0" brushRef="#br0" timeOffset="184678.3023">10218 13281 3020 0,'22'4'67'0,"-14"0"13"0,5-4 4 0,4 3 0 0,0 1-68 0,4-4-16 0,5 0 0 0,4 0 0 16,0 0 15-16,0 0-1 0,4 0 0 0,0 0 0 15,-4-7-14-15,4 3-8 0,1 0 8 0,-6 4-13 16,-3-8-37-16,0 8-7 16,-1 0-2-16,1 0 0 0,-9-3 28 0,0 3 6 0,-4 0 1 0,0 0 0 15,-5 0-23-15,1 0-4 0,-9 0-1 0,0 0 0 16,0 0-128-16,-4 7-25 0,-5 1-6 0,-8-1-1 16</inkml:trace>
  <inkml:trace contextRef="#ctx0" brushRef="#br0" timeOffset="184918.1209">10022 13528 2721 0,'0'0'77'0,"0"0"17"0,8 7-75 0,5-3-19 16,0-4 0-16,4 0 0 0,4 0 82 0,-4 0 13 0,9 0 2 16,0 0 1-16,-1-4-70 0,5 1-13 0,0 3-3 0,0-4-1 15,4 0-11-15,0 0-12 0,5 0 2 0,-1 1 1 16,-4-1-8-16,9 0-2 0,-9 4 0 0,1-4 0 31,-1 8-6-31,-4-4-2 0,0 0 0 0,0 0 0 16,-5 0-14-16,5 0-3 0,-4 4-1 0,-1-4 0 15,1-4-127-15,-5 4-26 0,-4 0-5 0</inkml:trace>
  <inkml:trace contextRef="#ctx0" brushRef="#br0" timeOffset="185527.8453">11440 12871 2948 0,'0'0'65'0,"0"0"14"0,9 7 2 0,-1 1 1 0,-3 3-66 0,-1 1-16 0,0 3 0 0,1 4 0 16,12 0 0-16,-13 4 0 0,-4-4 0 0,0 3 0 0,0 1 0 0,4 8 0 16,0-1 0-16,-8 0 0 15,0-3-25-15,4 3-9 0,4 5-2 0,0-5 0 0,-8-3 26 0,4 3 10 16,0-3-8-16,4-1 8 0,5 1 0 0,-9-1 14 15,-9-3-2-15,5 0 0 0,8-4-12 0,-4 0 0 16,0-4 0-16,-4-4 0 0,-4 1-12 0,8-12-4 0,0 0-2 0,0 0 0 16,0 0 0-16,0 0 0 15,0 0 0-15,12 0 0 16,-3-4-30-16,-9 4-5 0,0-11-2 0,4-1 0 0,5 1 43 0,4-4 12 16,-9-4 0-16,4 3 0 0,-3-3 0 0,3-3 15 15,5-1-3-15,-4-4 0 0,-1-3 26 0,1 3 5 0,12 1 1 0,0-1 0 16,-3 1 0-16,-1-1 0 0,-5-3 0 0,14 7 0 15,8 0-4-15,-12 0 0 0,-5 4 0 16,0-4 0-16,0 8-28 0,4 0-12 0,-4 0 8 16,-4 0-8-16,-13-1 0 0,9 1 0 0,8 4 0 0,0 3 0 15,-4 1 0-15,-5-1-17 0,-8 8 2 0,9-4 1 32,8 1-16-32,-17 3-3 0,-9 0-1 0,9 0 0 15,0 0-30-15,-12 11-5 0,-5 0-2 0,-9 4 0 0,-8 1-123 16,8 3-25-16,0 3-5 0,5-3 0 0,-13 4 50 15,4 4 10-15,9-1 3 0,-1-3 0 0,14 0 53 16,-9-4 10-16,-5 0 2 0,9 0 1 0,9-4 188 0,0 0 38 0,-5-3 7 0,5-5 2 16,-5 1 29-16,9-8 7 0,0 0 0 0,0 0 1 0,-4 8-61 0,4-8-12 15,13 7-2-15,0-3-1 0,0 4-41 0,-1-8-8 16,-12 0-1-16,18 3-1 0,7 1-5 0,-3 0-1 16,-10 0 0-16,-3 0 0 0,8-4-24 0,4 3-4 15,5 1-2-15,-9 0 0 0,-17-4 54 0,13 8 12 16,13-5 1-16,-1 1 1 15,-3 4-82-15,-1-5-25 0,-8 5-1 0,4 0 0 0,13-5 26 16,-13 5 0-16,-17-8 0 0,8 11 0 16,5-3-31-16,0 0-7 0,-13-8-2 0,0 0 0 15,0 0-136-15,0 0-27 0,13 3-5 0</inkml:trace>
  <inkml:trace contextRef="#ctx0" brushRef="#br0" timeOffset="185780.1627">12393 13296 3214 0,'-21'23'71'0,"21"-23"14"0,8 8 3 0,-8-8 3 0,0 0-73 0,0 11-18 0,0-11 0 0,9 8 0 16,4-1 29-16,-13-7 3 0,0 0 0 0,0 0 0 15,0 0-46-15,0 0-9 0,0 0-1 0,0 0-1 31,-9-4-45-31,9 4-9 0,0 0-1 0,0 0-1 0,-8 0 20 0,8 0 4 16,0 0 1-16,0 0 0 0,13-3 11 0,-13 3 2 0,0 0 1 0,0 0 0 16,12 7-64-16,-12-7-13 0,0 0-2 0,0 0-911 15</inkml:trace>
  <inkml:trace contextRef="#ctx0" brushRef="#br0" timeOffset="186428.7723">12945 12924 3002 0,'0'0'66'0,"0"0"14"0,0 0 2 0,0 0 2 0,4 11-67 0,0 1-17 15,0-1 0-15,1 0 0 0,-5 1 15 0,0 3-1 16,0 4 0-16,0-4 0 0,0 4-14 0,0 4 0 16,-5-4-9-16,1 8 9 0,0-1-19 0,0 1 3 15,-5-1 0-15,9 1 0 0,-4 0 16 0,-1-5 0 0,5 1 0 0,-4-4 0 16,4 0 9-16,-4-4 6 0,4 0 1 0,0-3 0 15,0-1-7-15,0-3-1 0,0-8 0 0,0 0 0 16,0 0 18-16,0 0 3 16,0 0 1-16,0 0 0 0,0 0-41 0,4-12-8 0,5 1-1 0,-5 0-1 15,5-8 3-15,-5 0 1 0,0-4 0 0,5-4 0 16,-1 1 7-16,1-5 2 0,-1 5 0 0,5-1 0 16,-4 1 8-16,3 3-10 0,-3 0 10 0,0 0-10 15,3 8 10-15,1-4 11 0,-4 4-3 0,-1 3 0 16,5 1-8-16,-4 3-14 0,-1 5 3 0,1-1 1 15,-9 4 10-15,0 0 0 0,0 0-9 0,13 4 9 16,-5-1 0-16,1 1 0 0,-1 4 0 0,1 3 0 16,4 4 0-16,-9-3-12 0,4 7 4 0,-3 0 8 15,3 4-8-15,1-1 8 0,-5 1 0 0,0 0 0 0,1 0 0 16,3 0 0-16,-4-4 0 0,1 3 0 0,-1 1 0 16,0-4 10-16,-4-4-2 0,5 1-8 0,-1-5 0 0,0 0 0 15,-4-3 0-15,0-8 0 0,4 7 8 0,-4-7-8 16,0 0 9-16,13-7-9 0,-4 3 13 0,4-3-3 15,-5-9-1-15,5 1 0 0,0-4-9 0,0-4 0 16,-1-3 0-16,1-1 0 0,0-3 0 0,4-1 0 16,-4 5-9-16,0-5 9 0,4 5 0 0,-4 3 0 15,-1-4 0-15,1 5 0 0,0 3 0 0,-4 3 0 16,-1 1 0-16,5 4 0 0,-4 0 0 0,-1 3 0 16,5 4 0-16,-5-3 0 0,1 7 0 0,0-4 0 15,-9 4-8-15,0 0 8 0,0 0 0 0,12 7-12 16,-3 1 12-16,-1 7-10 0,1-3 10 0,0 6 0 0,-5-2 0 0,0 6 0 15,0-3 16-15,-4 8 0 0,0 0-1 0,0 3 0 16,5 4-15-16,-5 0 8 0,0-3-8 0,0 3 0 16,-5 4 33-16,5-8 1 0,5 5 0 0,-5-9 0 15,0 1-34-15,0-1 0 0,4-3 0 0,-4-4 0 16,0 0-20-16,0-4-4 0,0 0 0 0,0-7-900 16,0-8-179-16</inkml:trace>
  <inkml:trace contextRef="#ctx0" brushRef="#br0" timeOffset="195349.2482">14470 13114 2286 0,'0'0'50'0,"0"0"10"0,0 0 3 0,0 0 1 0,0 0-51 0,0 0-13 0,0 0 0 0,0 0 0 15,0-4 28-15,0 4 4 0,-4-8 0 0,4 8 0 16,-4-7-32-16,4 7-10 0,0 0 0 0,0 0 0 15,0 0 0-15,4-4 0 0,0-4 0 0,5 8 0 16,-5-3 26-16,4 3 6 0,1 0 1 0,0 3 0 16,3 1 47-16,6 0 10 0,-6-4 1 0,5 8 1 15,5-5-38-15,-5 1-7 0,-4 0-1 0,4 0-1 16,0 0-3-16,4-1 0 0,-4-3 0 0,0 0 0 16,1 0-32-16,-6 0-19 0,5 0 3 0,-4 0 0 15,0-3-26 1,4 3-5-16,-4 0-1 0,0-4 0 15,-5 0-116-15,1-4-24 0,-9 8-5 0,4-7-496 0,-4 7-99 0</inkml:trace>
  <inkml:trace contextRef="#ctx0" brushRef="#br0" timeOffset="195653.7493">14308 13380 2400 0,'0'0'68'0,"0"0"15"0,8 3-67 0,-8-3-16 0,9 4 0 15,4 0 0-15,-5 0 85 0,5-4 14 16,0 4 2-16,-13-4 1 0,0 0-76 0,13 0-15 0,4 0-3 16,0 0-8-1,0 0-39-15,0-4-14 0,4 4-3 0,-4 0-1 16,1-4 18-16,3 4 4 0,0-4 1 0,1 4 0 0,-5 0 49 0,4 0 9 0,1 0 3 0,-5 0 0 15,4 0 0-15,-4-4 0 0,0 4 0 0,0-3 0 16,0 3-27-16,-4 0 0 0,4-4 0 0,-4 0 0 31,0 4-111-31,4-4-27 0,-4 0-6 0,-5 4-531 0,1-3-106 0</inkml:trace>
  <inkml:trace contextRef="#ctx0" brushRef="#br0" timeOffset="196103.2066">14863 12829 2235 0,'0'0'49'0,"0"0"11"16,0 0 1-16,0 0 2 0,0 0-51 0,0 0-12 0,5 4 0 0,-1 3 0 0,-4-7 17 0,8 12 1 15,5-5 0-15,-4 1 0 0,4 3-26 0,-1-3-6 16,1 0-1-16,4 3 0 16,0-3-17-16,5 3-3 0,-1 0-1 0,5 5 0 0,-5-5 36 0,5 4 0 15,-1-4 0-15,5 5 0 0,0-1 30 0,0 0 3 16,0 0 1-16,-4 0 0 0,-1 1-12 0,-3-1-2 16,-1 0-1-16,0 0 0 0,5 4-9 0,-9-4-2 0,5 1 0 15,-5-5 0-15,0-3-8 0,0-1 0 0,-4 1 0 0,-5-4 0 16,1 3-14-16,-9-7-2 0,8 8 0 0,-8-8 0 31,0 0-11-31,0 0-2 0,0 7-1 0,-4 5 0 0,0-5 42 0,-9 5 8 0,4-1 1 0,-3 1 1 16,-1-5-8-16,-4 5-2 0,-9-5 0 0,5 5 0 15,-1-1 5-15,-3 4 1 0,-1-4 0 0,0 5 0 16,5-1-18-16,-5 0 0 0,1-4 0 0,-1 5 0 16,-4-5 8-16,4 4-8 0,5-3 9 0,-5 3-9 31,5 0-16-31,0 0-8 0,-1 0-3 0,1-3 0 15,8-1-53-15,0 1-12 0,1-5-1 0</inkml:trace>
  <inkml:trace contextRef="#ctx0" brushRef="#br0" timeOffset="197363.7121">16479 12738 2257 0,'0'0'49'0,"0"0"11"0,0 0 1 0,-5 7 3 0,1 1-51 0,0 0-13 0,4-1 0 0,-9 5 0 16,5-5 36-16,0 5 5 0,4-5 1 0,0 5 0 15,-5-1-16-15,5 4-3 0,5-3-1 0,-5 3 0 16,4 0-34-16,-4 4-8 0,0 0 0 0,0 4-1 16,4-1 21-16,-4 1 0 0,0 4 0 0,0-1 0 15,9-3 16-15,-9 4 8 0,0 3 2 0,4-3 0 16,-4-4 26-16,4-1 6 0,1 5 1 0,-5-8 0 15,0 0-40-15,4-4-8 0,0 0-2 0,-4-3 0 16,4-1 0-16,-4-11 0 0,0 0 0 0,0 0 0 16,0 0-9-16,0 0 0 0,0 0 0 0,0 0-11 15,0 0 11-15,0-15 0 0,0 4 0 0,0-8 0 16,0 0 9-16,0-4-9 0,-4 0 12 0,0 0-12 16,0 0 12-16,-1-3-12 0,1 3 12 0,0-4-12 0,4 5 10 15,-5-5-10-15,1 8 8 0,4 0-8 0,4 0 0 16,-4 4 0-16,0 0 0 0,5 0 0 0,-1 3 0 0,0 1 0 15,1-1 0-15,-1 5 0 0,0-1 0 0,-4 8 0 16,13-4 0-16,-5-3 0 0,1 3-11 0,0-4 11 16,-1 8-8-16,1-3 8 0,4 6-10 0,-5-3 10 15,1 4-12-15,-9-4 12 0,12 4-12 0,-3 0 4 16,4 3 8-16,-5 1-13 0,5 0 13 0,-4 3 0 16,-1-3 0-16,1 7 0 0,-5-4 0 0,5 4 0 15,-1 0-10-15,1-3 10 0,-5 3-11 0,0 0 3 16,1-3 0-16,-1 3 0 0,0 0-10 0,0 0-2 15,1 0 0-15,-5 1 0 0,4-5 10 0,-4 0 2 0,0 1 0 0,0-1 0 16,4 1 8-16,-4-5 0 0,0-7 0 0,0 0 0 16,0 0 0-16,0 0 11 0,0 0-3 0,0 0 0 15,4-7 10-15,1-5 2 0,-1 1 0 0,0-4 0 16,1-4-20-16,-1 0 0 0,4 3 0 0,-3-3 0 16,-1-3 0-16,4 3 0 0,-3 0 0 0,-1 3 0 15,0-2 0-15,1-1 0 0,3 3 0 0,-4 1 0 16,5 0 0-16,-5 4 0 0,5-5 0 0,-1 5 0 15,1 3 0-15,-1 1 0 0,1-1 0 0,-1 4 0 16,1 1-12-16,-9 3-7 0,9 0-1 0,3 0 0 16,-3 0 10-16,4 3 2 0,0 1 0 0,-1 0 0 15,-12-4 8-15,13 8 0 0,4-1 0 0,-4-3 0 16,-4 4-10-16,3-1 0 0,1 1 0 0,0 3 0 0,0 1-6 16,-5-1-2-16,1 0 0 0,-5 5 0 15,5-1 8-15,-5 0 2 0,5 4 0 0,-9 0 0 16,4 4-32-16,0-4-5 0,0 3-2 15,1-3 0-15,-1 0-31 0,0 4-6 0,-4 0-2 0,5-4-550 16,-5 0-109-16</inkml:trace>
  <inkml:trace contextRef="#ctx0" brushRef="#br0" timeOffset="197777.2767">17543 12350 2480 0,'0'0'55'0,"0"0"11"0,0 0 2 0,0 0 1 0,0 0-55 0,0 0-14 0,4 12 0 0,-8-1 0 16,4 1 0-16,0-1 8 0,0 0-8 0,0 5 0 15,0-1 0-15,0 4 0 0,0 0-11 0,0 7 11 16,0 1-22-16,4 0 3 0,-4 3 1 0,0-4 0 16,4 9 18-16,0-1 0 0,1 0 8 0,-5 0-8 15,4 4 37-15,0 0 2 0,5 0 0 0,-5 0 0 16,0 4-3-16,5-4-1 0,-1 4 0 0,-3 3 0 16,3-3-12-16,-3 0-3 0,-1 0 0 0,4-8 0 0,-3 4-20 15,3-4 0-15,-4-4 0 0,1 4 0 0,-1-7 0 16,0 0 0-16,1-1 0 0,-1-3 0 15,0-4-23-15,0 4-5 0,5-8-2 16,-5 0 0-16,0-3-14 0,1-1-2 16,-1-3-1-16,-4-8 0 0,0 0-12 0,0 0-2 0,0 0-1 0,0 0 0 15,0 0-99-15,9-4-20 0,-1-4-4 0</inkml:trace>
  <inkml:trace contextRef="#ctx0" brushRef="#br0" timeOffset="198081.8103">18090 12407 2579 0,'0'0'73'0,"-9"4"16"0,1 4-71 0,3-1-18 0,1 5 0 0,-5-5 0 16,-3 9 55-16,7 3 7 0,-3 3 2 0,4 5 0 15,-1 0-52-15,-3-1-12 0,8 4 0 0,-5 5 0 32,1-1-23-32,4-4-7 0,0 1-2 0,4-1 0 0,-4 4 32 0,5 0 13 0,-1-3-1 0,5 3 0 15,-5-4 7-15,4 4 1 0,-3-3 0 0,3-1 0 0,1 4-7 0,-1-3-1 0,5-1 0 0,-4 1 0 32,3-1-12-32,1-7 0 0,4 0 0 0,0-4-10 15,1 3-121-15,-1-6-24 16,8-9-5-16,-3-3-900 0</inkml:trace>
  <inkml:trace contextRef="#ctx0" brushRef="#br0" timeOffset="198594.1734">18795 12719 2833 0,'0'0'62'0,"0"0"13"0,0 0 2 16,0 0 3-16,-13 0-64 0,9-4-16 0,-9 0 0 0,0 0 0 0,0 1 41 0,5-1 5 15,-5 0 1-15,0 0 0 0,0 4-47 0,-4 0 0 0,4-4 0 16,0 4 0-16,-4 4-10 0,5 0-2 0,-1 0 0 0,0 0 0 16,0 3-6-16,0 1-2 0,-4-4 0 0,4 3 0 15,5 5 34-15,-5-1 6 0,0 4 2 0,5 0 0 16,-1 1-8-16,0-1-2 0,1 8 0 0,-1-4 0 16,-3 3-12-16,7-3 0 0,5 4 0 0,-8 0 0 15,-5 3 0-15,4-7-8 0,14 4 8 0,3 0-10 16,1-4 10-16,-1 0 0 0,-3-4 0 0,3 4 0 31,5-4-30-31,0-3-1 0,-5-1 0 0,9 1 0 0,-4-5 12 0,4-3 3 0,0-4 0 0,-4 0 0 16,4-8 16-16,0 1 0 0,1-5 0 0,-1 1 0 15,0-4 0-15,-4 0-10 0,4-8 10 0,-5 0-8 16,1 4 8-16,4-8 0 0,-8 8 0 0,4-7 0 16,-5-1 0-16,1 5 8 0,-5-1-8 0,0 0 8 0,1 4-8 15,-1-4 12-15,0 4-4 0,0 4 0 0,-4 0-8 16,0 3 0-16,-4 1 0 0,4 3 0 0,0 1 0 0,0 7 0 15,0 0 0-15,0 0 0 0,0 0 8 0,0 0 0 16,0 0 0-16,-4 7 0 0,0 5-8 0,-5 3 0 16,9-4 0-16,0 5 0 0,-4-1 9 0,4 0 1 15,0 4 0-15,0 0 0 0,4 0-10 0,-4 0 0 16,0 0 0-16,0-4 8 0,0 0-8 0,0 4-11 16,4-4 3-16,1 4 0 15,-1 0-40-15,0 0-7 0,0-3-1 0,1-5-1 16,-1 8-144-16,-4-4-29 0,9-3-6 0,-9-12-714 15</inkml:trace>
  <inkml:trace contextRef="#ctx0" brushRef="#br0" timeOffset="198834.034">18991 12932 2818 0,'13'19'62'0,"-13"-19"13"0,9 3 2 0,-1 5 3 0,1-8-64 0,4 4-16 0,-5-1 0 0,5 1 0 16,0-4 38-16,0 4 5 0,-1 0 1 0,5-4 0 16,1 0-44-16,-1 0 0 0,0 4-13 0,0-4 3 15,0 0-18-15,0 0-4 0,0 0-1 0,5 0 0 16,-1 0 18-16,-4 0 4 0,4 3 1 0,1-3 0 16,-1 0 10-16,-4 0 0 0,5 0 0 0,-5 4 0 15,4-4-18-15,-8 0-2 0,4 0 0 0,4-4-794 16,-4 1-159-16</inkml:trace>
  <inkml:trace contextRef="#ctx0" brushRef="#br0" timeOffset="199369.8364">19756 12491 2746 0,'0'19'60'0,"0"-8"13"0,0-3 3 16,0 7 1-16,0 0-61 0,0 4-16 0,4 0 0 0,-4 4 0 0,5 0 0 0,-1 3 0 0,-4-3 0 16,0 4-10-1,4-4-22-15,-4-1-4 0,0 5 0 0,5-4-1 16,-5 0 5-16,4-1 2 0,-4-3 0 0,4 8 0 0,-4-4 74 0,0-4 14 16,0 3 3-16,0-3 1 0,9 0-17 0,-5-3-3 0,-4 3-1 0,4-8 0 15,5 4-9-15,-5-7-3 0,-4-8 0 0,0 0 0 16,0 0-21-16,13 7-8 0,-13-7 0 0,0 0 9 15,4-7-9-15,5-1 0 0,4-3 9 0,4-1-9 16,-5-3 8-16,1 0-8 0,-4 4 10 0,-1-5-10 16,5 1 10-16,0 4-10 0,-4 0 10 0,-1 3-10 15,1 0 15-15,-1 1-3 0,1-1-1 0,-1 1 0 16,-8 7-11-16,13-8 0 0,-9 4 0 0,5-3 0 16,-1 3-10-16,1 0 10 0,-9 4-13 0,13 0 5 15,0 0-5-15,-1 0-1 0,-3 0 0 0,4 4 0 16,0-4 4-16,-1 4 1 0,-3-1 0 0,0 5 0 15,3-4-19-15,-3 3-4 0,-1 1-1 16,1 0 0-16,-5-1 21 0,5 1 4 0,-5 3 8 0,-4-11-13 0,0 15 13 0,0 0-12 16,0-3 12-16,0 3-12 0,-4-4 12 0,-5 5 0 15,5-1 0-15,-9 0-9 0,5-4 9 0,-5 5 0 16,-4-5 0-16,4 8 0 0,0-8 0 0,-4 5 0 16,0-5 8-16,4 4-8 0,-4-3 0 0,-4-1 0 15,4-3 0-15,-5-1 0 0,5-3 0 0,0 0 0 16,-4 0 0-16,4-1 0 0,-5-3-13 0,5 0-7 15,0 0-2-15,0-3 0 16,0-1-133-16,0 0-26 0,4-4-6 0,4-3-1 0</inkml:trace>
  <inkml:trace contextRef="#ctx0" brushRef="#br0" timeOffset="199675.0405">20307 12263 3250 0,'9'23'72'0,"-9"-23"14"0,9 11 3 0,3 1 3 0,1-1-74 0,0 4-18 0,0 4 0 0,-5 4 0 16,1 0 0-16,4 0 0 0,-5-1 0 0,9 5 0 15,-4 3-10-15,4 1-2 0,0-1-1 0,1 4 0 16,-6 4-35-16,5 0-8 0,-4 0 0 0,0 0-1 0,4 0 44 15,-8 4 13-15,-1 4 0 0,1-1 0 16,-5 1 35-16,0 7 14 0,1 0 3 0,-5 4 1 16,-5 0-26-16,1-4-6 0,-4-3-1 0,3-1 0 0,-8-4-20 0,1-3 8 15,-5 0-8-15,-9-4 0 16,9 0-116-16,-13-4-27 0,0 0-5 0,0-11-2 0</inkml:trace>
  <inkml:trace contextRef="#ctx0" brushRef="#br0" timeOffset="215062.1238">22239 12195 1858 0,'-17'4'52'0,"8"-1"13"0,-3-3-52 16,-1 4-13-16,0 0 0 0,4 0 0 0,-8 3 55 0,0 1 8 15,0-4 1-15,-4 3 1 0,4 1-65 0,-5 3 0 16,5-3-13-16,-4 7 1 0,-1-4 12 0,5 1 0 16,5 3 8-16,-6 0-8 0,1 0 8 0,5 1-8 15,3-1 8-15,0 4-8 0,1 0 0 0,4 0 0 0,-1 4 0 0,5-1 0 16,0-3 8-16,0 0 4 0,9 0 1 0,-1 4 0 16,1-4-13-16,4 0 0 0,4-4 0 0,-4 0 0 15,0 1 0-15,4-5 0 0,-5-3 0 0,6-5 0 16,-1-3 0-16,0 0 0 0,0-3 0 0,0-5 0 15,0 0 0-15,-4-3 0 0,4-4-12 0,-4 0 12 16,0-4 0-16,-5-4 0 0,5 0 0 0,-5 0 0 16,1-3 9-16,0 3 3 0,-5-4 0 0,4 5 0 15,-3-1 12-15,-1 4 4 0,0 0 0 0,-4 0 0 16,4 0-6-16,1 4-1 0,-10 3 0 0,10 1 0 16,-1 3-2-16,-4 8-1 0,0 0 0 0,0 0 0 15,0 0-18-15,0 0 0 0,0 0 0 0,0 0 0 16,0 0-13-16,-4 19 3 0,4 0 1 0,4 0 0 0,-4 0 9 15,0 4 0-15,4 0 0 0,-4 0 0 0,5-1 0 16,-5 1 0-16,0 0 0 0,4 4 0 0,0-5 0 0,5 1 0 16,-5 0 0-16,0 0 8 0,0-1-8 0,5-3 0 15,-5 0 0-15,5 0 0 0,-5-7 0 0,-4 7 0 16,0-8 0-16,4 1 0 16,5-1-121-16,-1-3-23 0,-3-5-4 0</inkml:trace>
  <inkml:trace contextRef="#ctx0" brushRef="#br0" timeOffset="215320.1464">22628 12305 2747 0,'0'0'78'0,"0"0"17"0,13-4-76 0,0 4-19 0,4-4 0 0,0 4 0 16,4-4 38-16,-4 4 4 0,0-3 1 0,-4 3 0 16,4-4-35-16,-4 4-8 0,4-4 0 0,-4 0 0 15,0 4-36-15,-5-4-8 0,5 1-3 0,-4 3 0 16,-9 0-35-16,0 0-7 0,12-4-2 0,-12 4 0 16,0 0 33-16,9 4 6 0,-9-4 2 0,0 0-604 15,0 0-121-15</inkml:trace>
  <inkml:trace contextRef="#ctx0" brushRef="#br0" timeOffset="215510.0043">22564 12480 2512 0,'0'0'56'0,"13"3"11"0,-1-3 2 0,6 0 1 0,-1 0-56 0,4-3-14 15,0-1 0-15,5 0 0 0,0-4 48 0,-1 5 8 16,1-5 0-16,4 0 1 0,-9 5-47 0,5-1-10 15,-1-4 0-15,1 4 0 16,-5 1-73-16,1-1-12 0,-1-4-3 0,1 4 0 16,-1 1-136-16,-4 3-28 0,-4-4-6 0,0 8-1 0</inkml:trace>
  <inkml:trace contextRef="#ctx0" brushRef="#br0" timeOffset="215726.6722">22615 12802 2098 0,'0'0'46'0,"0"0"10"0,-4 8 1 0,4-8 3 0,0 0-48 0,13 11-12 0,-5-3 0 0,5-4 0 15,4 0 51-15,0-1 8 0,0 1 1 0,0-4 1 16,5 0-28-16,-1-4-5 0,5 1-2 0,4-5 0 16,0 4-26-16,-1-3 0 0,1-1 0 0,0-3 0 31,0-1-16-31,4 1-8 0,-4-4-1 0,0-4-1 0,4 3-51 0,-4-3-11 0,0-3-1 0,0-1-544 15,-4-4-109-15</inkml:trace>
  <inkml:trace contextRef="#ctx0" brushRef="#br0" timeOffset="216234.2879">23474 11766 1698 0,'0'0'48'0,"0"0"11"0,0 0-47 0,0 0-12 0,0 0 0 0,0 0 0 0,0 0 77 0,4 15 14 16,-4 0 2-16,0 8 1 0,0-1-58 0,5 1-11 15,-5 4-2-15,0 3-1 0,0-3-22 0,0 7 0 16,0-4 0-16,4 5-8 0,-4-1 8 0,4 0 11 16,-4 0-3-16,4 0 0 0,-4 0 16 0,5-3 2 0,-1-1 1 15,0 1 0-15,-4-5 20 0,4 5 4 0,1-5 1 16,-5 1 0-16,0-1-12 0,0-3-3 0,0-4 0 0,0-4 0 16,4 4-29-16,-4-7-8 0,4-1 0 15,1-7 0-15,-5-4 0 0,0 0 11 0,0 0-11 0,0 0 12 16,4-8 32-16,4-3 8 0,1-4 0 0,-1-4 1 15,-3-4-14-15,3 4-3 0,5-8-1 0,0 8 0 16,-5-7-20-16,1 7-4 0,0-4-1 0,3 4 0 16,-3 0-10-16,-1 0 0 0,5 4 0 0,0 7 8 15,0-7-8-15,0 4 0 0,-5 3 0 0,5 4 0 16,0-3 0-16,-5 3 0 0,1-4 0 0,4 8-11 16,-5 0-2-16,5 0-1 0,0 0 0 0,-4 0 0 15,3 4-10 1,-3 0-3-16,0 0 0 0,3 3 0 0,-3 1-1 0,4 3-1 15,-5-3 0-15,-3 3 0 0,3 1 7 0,-4 3 2 0,-4-4 0 0,0 4 0 16,0 1 20-16,-4 3 0 0,-4 0 0 0,-1 3 0 0,0 1 0 16,-8 4 0-16,5-4 0 0,-6 3 0 15,-3 1 0-15,0-1 8 0,-5 1 2 0,0-1 0 0,9-3 26 16,-4 4 4-16,4-8 2 0,0 4 0 0,0-4-24 16,0-4-5-16,-1-4-1 0,1-3 0 0,0-1 1 0,9-3 0 15,-5-4 0-15,4-4 0 0,-3 4-13 0,3-7 0 16,0-1 0-16,1 1 0 15,4-9-152-15,-5 9-34 0,5-5-6 0</inkml:trace>
  <inkml:trace contextRef="#ctx0" brushRef="#br0" timeOffset="217171.1897">21739 13437 2361 0,'0'0'52'0,"0"0"10"0,0 0 2 0,13 11 4 0,-5-3-55 0,1 3-13 0,-1 4 0 0,-3-3 0 15,-1 7 0-15,0 0 11 0,1-4-11 0,-5 8 10 16,-5-4-22-16,5 7-5 0,0 1-1 0,0 3 0 31,-4 1-44-31,-5 3-9 0,1 0-1 0,4 0-1 0,-1-4 48 0,-3 5 9 0,-5-5 3 0,4 0 0 16,5-7 24-16,-4 4 5 0,3-8 0 0,-3-4 1 15,-5-4 24-15,4-3 5 0,9-8 1 0,0 0 0 16,0 0 9-16,0 0 1 0,5-8 1 0,3-7 0 16,5-8-34-16,0-3-6 0,-5-8-2 0,1-4 0 15,8-4-16-15,0 0 0 0,-4-4 0 0,4 1 0 16,-8 3 0-16,4 0 0 0,4 1 0 0,-5 6 0 15,1 5 0-15,-4 3 0 0,4 5 0 0,-5-1 0 16,1 8 10-16,-1-1-2 0,-3 9 0 0,-1 3 0 0,0-4-8 16,-4 8 0-16,0 0 0 0,0 0 0 0,9 8 0 15,-1 3 0-15,1 1 0 0,-9 3 0 16,0 4 0-16,4 0-17 0,-4 4 4 0,0 0 1 16,4-1-14-16,-4 1-2 0,0 0-1 0,0 4 0 15,5-8 5-15,-5 3 0 0,0 5 1 0,0-8 0 0,0 0 23 0,0-4 0 16,4-4 0-16,-4-11 0 0,0 0 0 0,0 12 0 15,0-12 10-15,0 0-10 0,0 0 20 0,0 0-4 16,8-4 0-16,-3-4 0 0,3 1 10 0,-4-8 2 16,5 0 0-16,-5-1 0 0,1-6-28 0,3 3 8 15,1 0-8-15,-1-4 0 0,-4 0 12 0,5 4-4 16,0 0 0-16,3 0 0 0,-3 4 4 0,4 3 0 16,-5 1 0-16,1 0 0 0,4 3-12 0,-9 0 8 0,-4 8-8 0,0 0 8 15,13-3-8-15,-5 3 0 0,-8 0 0 0,9 7 0 16,-1 1 0-16,-3-1-9 0,-1 9 9 0,4-1-13 15,-8 0-3-15,5 8-1 0,-1-4 0 0,0 4 0 32,-4-1-11-32,5 5-1 0,-5 0-1 0,4-1 0 15,-4 1-14-15,0 3-2 0,0-3-1 0,0 3 0 16,4-3-25-16,0-5-6 0,-4 5-1 0,5-4-529 0,-5 0-105 0</inkml:trace>
  <inkml:trace contextRef="#ctx0" brushRef="#br0" timeOffset="217530.3741">22363 13486 2113 0,'-17'8'46'0,"8"3"10"0,5-3 1 0,-5-1 3 0,-3 5-48 0,-1-1-12 16,0-3 0-16,0 7 0 0,0 0 28 0,1 4 2 15,3 0 1-15,-4 0 0 0,5 0-31 0,3 8 0 16,-3-5 0-16,4 5 0 0,4-1-20 0,0 1 4 15,0 0 0-15,0-1 0 0,0 1 16 0,4-4-12 16,0-1 12-16,5 1-10 0,-1 0 35 0,1 0 7 16,-1-8 2-16,5 0 0 0,0 0-8 0,0-3-2 15,0-1 0-15,-1-3 0 0,1-4 18 0,4-1 3 16,-4-6 1-16,4-1 0 0,0-4-22 0,0 1-5 16,5-5-1-16,-1-7 0 0,1 4-10 0,-5-4-8 15,0-4 12-15,0-3-12 0,0 3 34 0,-4-4 0 0,-5-3 0 16,-3-1 0-16,-1 1-21 0,0 0-4 0,-4-1-1 0,-4 5 0 15,0-1-8-15,-5 8 8 0,0-4-8 0,1 8 8 16,-5 0-18-16,0 4-4 0,-4-1-1 0,0 5 0 31,-4-1-89-31,-1 4-17 0,-3-3-4 0,8 3-602 0,-1 0-120 0</inkml:trace>
  <inkml:trace contextRef="#ctx0" brushRef="#br0" timeOffset="218002.5269">22944 13243 2370 0,'17'8'67'0,"-17"-8"15"0,13 11-66 0,0 0-16 0,-5 5 0 0,5 3 0 16,4 7 48-16,0-3 7 0,-4 3 1 0,-4 5 0 0,-5-1-45 0,5 1-11 16,-5-1 0-16,0 4 0 0,-8 0 0 0,4 1 0 15,-4 3 0-15,-1 0 0 0,5 3-16 0,-8 1-4 16,-1-4-2-16,1-4 0 0,3 0 22 0,-3 1 0 15,-1-5 10-15,1-3-10 0,3-5 20 0,1 1-4 16,0-8 0-16,4-3 0 0,-9-1-16 0,9-11 0 16,0 0-8-16,0 0 8 0,0 0 0 0,0 0 8 15,0 0 1-15,0-11 0 0,5-8-9 0,-5 0 0 0,-5 0-10 0,1-4 10 32,4-7-31-32,-4-1 0 0,4 1 0 0,-4 3 0 15,-5-3-1-15,0-1-1 0,1 9 0 0,-5-5 0 16,0 8 1-16,5-4 1 0,-9 4 0 0,0 4 0 15,-1 0-4-15,-3 7-1 0,0 5 0 0,-1-1 0 0,1 4 13 0,0 4 3 0,-1 3 0 16,1 5 0-16,0-1 20 0,-1 8-11 0,5-4 11 16,-4 8-8-16,4 0 33 0,4-1 7 0,4 5 2 0,1-4 0 15,3 0 19-15,1-4 4 0,4 3 1 0,4-3 0 16,5-3 11-16,0 3 3 0,3-8 0 0,1 4 0 16,0-7-13-16,4-1-3 0,0-3 0 0,0 0 0 15,0 0-35-15,5-4-7 0,-5-4-2 0,4 0 0 16,-4 4-12-16,0-7 0 0,0-5 0 0,1-3 0 31,3 4-44-31,0-8-11 0,-4 0-2 0,0 0-1 0,1 0-97 0,-1 0-19 16,0 0-4-16</inkml:trace>
  <inkml:trace contextRef="#ctx0" brushRef="#br0" timeOffset="218658.3025">23512 13494 2800 0,'9'11'62'0,"-9"-11"13"0,13 8 2 0,-5-1 1 0,5 5-62 0,-4 3-16 16,-1 0 0-16,1 4 0 0,-1 4 0 0,-3 0 0 16,-1-1-12-16,-4 1 12 15,0 0-62-15,-4 4-6 0,-1 3 0 0,-3 0-1 16,4 1-11-16,-5 3-1 0,5-4-1 0,4-3 0 0,-9-4 102 0,9 3 21 0,-4-7 4 0,4 0 1 15,0-7 34-15,0-1 6 0,0-3 2 0,0-8 0 16,0 0-52-16,0 0-9 0,0 0-3 0,8-4 0 16,1-11-14-16,0-1-10 0,-1-6 12 0,5-1-12 15,0-4 0-15,0-7 0 0,-9-4 0 0,9 4 0 16,4-4 8-16,-4 4-8 0,4 3 0 0,-5 5 0 16,6-1 32-16,-6 1 0 0,1 7 0 0,0 0 0 15,0 0-19-15,-5 7-4 0,-3 1-1 0,-1-1 0 16,-4 12-8-16,9-3 0 0,-1-1 0 0,5 0 0 15,-13 4 0-15,0 0 0 0,0 0 0 0,13 4 0 16,-5 3 0-16,1 1-11 0,-1 3 3 0,-3 5 0 16,3-5-20-1,1 4-3-15,-5 0-1 0,0 4 0 0,1 0 32 0,-5 0 0 0,4 4 0 0,-4-4 0 16,0 4 0-16,4 0 0 0,0-4 0 0,-4 3 0 16,5 1 0-16,-1-4 0 0,-4-4 0 0,4 1 0 0,0-5 0 15,-4 0 0-15,5-3 0 0,-5-8 0 0,0 0 0 0,0 0 0 16,0 0 0-16,0 0 0 0,8-8 0 0,-3-3 0 15,7 0 0-15,-3-8 0 0,4 0 0 0,0-4 0 16,-1-4 0-16,1 1 0 0,0-1 0 0,4 1 0 16,-4 3 0-16,0-4 0 0,4 8 0 0,0 0 0 15,-4 0 0-15,4 4 0 0,-4 4 0 0,-1-1 0 16,6 1 0-16,-6 3 0 0,5 1 0 0,-4 3 0 16,0 0 11-16,0 4-3 0,0 0-8 0,0 4-16 15,-13-4 4-15,8 7 0 0,9 9 12 0,-8-5-8 16,4 4 8-16,-5 4-8 0,5-4 38 0,-5 8 8 0,1-4 2 15,0 8 0-15,-1-4-24 0,-4 7-5 0,1-4-1 16,-1 1 0-16,-4 0 0 0,0-1 0 16,0 1 0-16,0-4 0 0,-9-1-10 0,1 1 0 0,-1-4-10 15,-4-4-883-15,1-3-177 0</inkml:trace>
  <inkml:trace contextRef="#ctx0" brushRef="#br0" timeOffset="1.17592E6">16786 941 2217 0,'-17'-7'48'0,"9"3"11"0,-5-4 1 0,4 1 4 0,1-5-52 0,-5 1-12 0,0 7 0 0,0-4 0 16,-4 1 32-16,4 3 3 0,-8 0 1 0,4 0 0 15,0 1-24-15,-5-1-4 0,1 0 0 0,0 8-8 16,-5 3 0-16,-4 1-16 0,0 0 2 0,0 3 0 16,0 8 1-16,0 4 0 0,1-4 0 0,3 7 0 15,5 1 2-15,-5 0 1 0,5 3 0 0,-1 0 0 0,9 1 21 16,-4-1 4-16,9 0 1 0,-1 1 0 0,1-1 4 16,8 1 0-16,0-5 1 0,4-3 0 0,4-4-8 15,1 0-1-15,4 0-1 0,4-4 0 0,0-3 6 16,0-5 2-16,9-7 0 0,4 4 0 15,0-4-46-15,-1-4-9 0,1-3-1 16,0-5-1-16,-4-3 21 0,4-4 4 0,-5 0 1 0,1-4 0 0,-4 0 20 0,-1 1 4 16,0-1 0-16,-4-8 1 0,0 1 19 0,-4 3 4 15,0 1 1-15,0-1 0 0,-5-7-9 0,-3 8-1 16,-1 3-1-16,0 8 0 0,1-4-9 0,-5 7-1 16,0 1-1-16,0 11 0 0,0 0-15 0,0 0 11 15,0 0-11-15,0 0 10 0,-5 7-10 0,1 9-16 0,4 3 4 16,-4 3 1-16,4-3 11 0,0 0-13 0,0 8 5 0,4-4 8 15,-4 3-9-15,4 1 9 0,1-1 0 0,-5 5 0 16,4-12 0-16,0 4 0 0,0-4 0 0,1 3 0 16,3 1-22-16,-4-4 2 0,5 0 1 0,0 0 0 31,3 0-172-31,-3-4-34 0,-1 1-7 0</inkml:trace>
  <inkml:trace contextRef="#ctx0" brushRef="#br0" timeOffset="1.17619E6">17171 1127 2746 0,'0'0'60'16,"0"0"13"-16,13-7 3 0,4 3 1 0,0 0-61 0,0 4-16 0,0-4 0 0,4 4 0 0,-8 0 12 0,9 0 0 15,-5 0 0-15,-4 0 0 0,4 0-12 0,0 0 0 16,0 0 0-16,0 0 0 0,-4-7 0 0,4 3 0 16,0-4 0-16,-4 8-10 0,0 0 2 0,-5 0 0 15,5 0 0-15,-5-7 0 16,-8 7-21-16,9 7-4 0,0-7-1 0,-9 0 0 16,0 0-141-16,0 0-28 0,0 8-5 0,-9 3-748 15</inkml:trace>
  <inkml:trace contextRef="#ctx0" brushRef="#br0" timeOffset="1.1764E6">17201 1310 1796 0,'0'0'40'0,"0"0"8"0,0 0 1 0,0 0 1 0,-4 7-40 0,4-7-10 0,0 0 0 0,0 0 0 15,0 0 88-15,0 0 16 0,8 8 4 0,-8-8 0 16,13 4-32-16,0-4-7 0,0 3-1 0,4-3 0 16,0 0-32-16,0 0-6 0,0-3-2 0,0 3 0 15,0-4-16-15,-4 0-3 0,8 4-1 0,-8 0 0 16,4 0-8-16,0 0 0 0,0-4 0 0,0 4 0 15,1-4 0-15,-1 4-19 0,0-3 3 0,-4 3 1 16,-1 0-130-16,-3 0-27 16,-9 0-4-16</inkml:trace>
  <inkml:trace contextRef="#ctx0" brushRef="#br0" timeOffset="1.17707E6">17256 1481 2559 0,'0'0'56'16,"0"0"12"-16,0 0 3 0,0 0 1 0,0 0-58 0,0 0-14 0,0 0 0 0,9 7 0 0,-1 1 36 0,5-1 5 16,-13-7 1-16,9 8 0 0,4 0-34 0,4-5-8 15,-4 5 0-15,4-8 0 16,-5 0-29-16,10 0-8 0,-5 0-2 0,9-11 0 16,-1 3-77-16,1 0-15 0,4-3-3 0,4 0-1 15,0-8 18-15,5 3 3 0,3-3 1 0,1 0 0 16,0 0 65-16,-1-7 14 0,-3 3 2 0,4 0 1 0,-5-3 9 0,-4 3 2 0,1-8 0 0,-6 1 0 15,6 0 3-15,-10-4 1 0,1-8 0 0,-5 0 0 16,-4 0 4-16,-4 4 2 0,0 8 0 0,-4-8 0 16,-5 7 52-16,0-3 10 0,-4 8 3 0,0 3 0 15,-4 0 41-15,0 8 9 0,-1-4 2 0,1 8 0 16,0 3-27-16,-5 4-4 0,5 0-2 0,0 1 0 16,-5-1-36-16,9 4-7 0,-4 7-2 0,-5-3 0 15,1 4-9-15,-1 3-1 0,5-3-1 0,-5 7 0 16,5 4-6-16,0 0 0 0,0 4-1 0,4 3 0 15,0-3-2-15,0 11 0 0,0 0 0 0,4 4 0 16,0-3 6-16,0-5 1 0,-4 4 0 0,5 0 0 16,-1-7 1-16,0-1 1 0,-4 1 0 0,4 0 0 15,1-5-9-15,-1-3-1 0,-4 0-8 0,4-3 12 16,-4-1-3-16,5-4-1 0,-1-3 0 0,-4-8 0 16,0 0 2-16,8 4 0 0,-8-4 0 0,0 0 0 0,13-4 3 0,-4-4 1 15,4-3 0-15,-1-4 0 0,-3-1-3 0,4 1-1 16,4 4 0-16,-4-8 0 0,4-4-10 0,-4 12 0 15,4-5 0-15,-5 5 0 0,10 0 0 0,-5-1 0 16,-4 5 0-16,4-1 0 0,0 4 0 0,4 4 0 16,-4 0 0-16,0 0 0 0,5 0-12 0,-1 0-4 15,-4 4 0-15,5 4-1 16,-1-4-14-16,0 3-2 0,1 1-1 0,-5-1 0 16,-4-3 4-16,4 4 1 0,-4-1 0 0,-1 1 0 0,1-1 16 0,-13-7 3 0,0 0 1 0,5 12 0 15,-5-1 9-15,0 4 0 16,-5-3 0-16,-3 3 0 0,-1 4 16 0,-4-8 0 0,-8 5-1 15,4 3 0-15,-9-4 0 0,-4 0 0 0,5 4 0 0,-5-4 0 16,0-3-1-16,0 3 0 0,-4-4 0 16,4 1 0-16,0-5 6 0,0 5 0 0,4-9 1 15,1 1 0-15,-1 0-6 0,5 0-2 0,-1-4 0 0,1 0 0 16,0-8-13-16,4 4 0 0,-1-3 0 0,6-5 0 31,3 1-31-31,-4-4-5 0,5 0-2 0,3-1-755 0,1-3-151 0</inkml:trace>
  <inkml:trace contextRef="#ctx0" brushRef="#br0" timeOffset="1.17768E6">19205 1044 2746 0,'13'15'60'0,"-9"-11"13"0,5 3 3 0,-5 5 1 0,0-1-61 0,0 4-16 0,5 4 0 0,-5 4 0 0,1-4 0 0,-1 0 8 16,-4 0-8-16,0 4 0 0,0 0 0 0,0-1 0 15,0 1 0-15,-4 0 0 16,4-8-34-16,0 4-3 0,0 0-1 0,0 0 0 0,-5-7 22 0,5 3 4 16,0-15 0-16,5 11 1 0,-5 1 11 0,0-5 12 15,0-7-2-15,0 0-1 0,0 0 27 0,0 0 6 16,0 0 1-16,4-4 0 0,0-3 8 0,0-1 1 15,5-7 1-15,-5 0 0 0,5 3-42 0,-1-7-11 0,1-7 0 0,-1 3 0 16,1-4 0-16,-1 1 0 16,5 7 0-16,-4-12 0 0,4 9 0 0,-5-1 0 0,1 4 0 0,-1 4 0 15,1 3 8-15,-5 1-8 0,5 3 12 0,-9 8-4 16,0 0-8-16,0 0 0 0,0 0 0 0,8 0 0 16,1 4 0-16,-9-4-11 0,8 8 11 0,1-1-12 15,-1 5 12-15,-3 3 0 0,3 0 0 0,1 4 0 31,-1-4-28-31,1 0-3 0,-1 1-1 0,1-1 0 0,4 0 32 0,0-4 0 0,-1 5 0 0,1-5 0 16,0 0 0-16,0 1 0 0,0-1 0 0,-5-3 0 16,9-4 0-16,-8 3 0 0,-1 1 0 0,1-1 0 15,-1-14 0-15,5 3 0 0,0 0 0 0,0 0 0 16,4-3 0-16,-8-1 0 0,3-3 0 0,1-1 0 16,-4 1 0-16,4-4 20 0,-1 0-4 0,-3 3 0 0,-5 1-3 15,5-8-1-15,-1 7 0 0,1 1 0 0,-5-4 0 0,0 3-1 16,1 1 0-16,-1 3 0 0,-4 8-11 0,0 0-9 15,0 0 9-15,0 0-13 0,0 0 1 0,0 0 0 16,9 8 0-16,-9-8 0 0,4 11-7 0,-4-11-1 16,4 8 0-16,5 3 0 0,-5 5 20 0,4-1 9 15,1-4-1-15,0 4 0 16,3-3-44-16,1-1-8 0,-4 1-3 0,4 3 0 16,-5-8-194-16,5 5-39 0,-5-5-8 0</inkml:trace>
  <inkml:trace contextRef="#ctx0" brushRef="#br0" timeOffset="1.17806E6">20342 1222 2372 0,'0'0'52'0,"0"0"12"0,0 0 1 0,-5-7 1 0,1-1-53 0,-4 0-13 0,8 8 0 0,0-7 0 16,-9 3 28-16,5 0 4 0,-5 4 0 0,5 0 0 31,-5-4-47-31,1 4-9 0,4 4-1 0,4-4-1 15,-13 8-31-15,4-1-7 0,1 1 0 0,-1 3-1 0,5 1 41 0,-5 7 8 0,9-12 1 0,-4 5 1 16,0 3 43-16,4-4 9 0,0 5 2 0,-5-1 0 16,5 0 18-16,0-4 4 0,5 8 1 0,-1-11 0 15,-4 7-31-15,4-3-5 0,1-1-2 0,-1 0 0 16,0-3-4-16,5 0-1 0,-1-5 0 0,-8-3 0 16,13 4 4-16,0-4 1 0,0-4 0 0,-1 1 0 15,1-5 3-15,0-3 0 0,8-1 0 0,-8-3 0 0,0 0-4 16,0 3 0-16,-5-10 0 0,5 6 0 0,-4-6-9 0,-1 3-3 15,-12 0 0-15,4-4 0 0,0 4 0 16,-8-4-1-16,-5 0 0 0,-4 4 0 16,0 4-11-16,-1 0 0 0,1 7 0 0,-8-7 0 0,-1 4 0 0,0 7-20 15,5 0 3-15,-5 0 1 16,1 4-39-16,-1 4-7 0,1 0-2 0,3 7 0 16,1-7-169-16,8 11-35 0,0-11-6 0</inkml:trace>
  <inkml:trace contextRef="#ctx0" brushRef="#br0" timeOffset="1.17854E6">20966 1222 2718 0,'0'0'60'0,"0"0"12"0,-9 0 2 0,0-4 2 0,5 1-60 16,-4-1-16-16,-5-4 0 0,0 4 0 0,0 4 25 0,-4-7 3 0,0 3 0 0,-4 0 0 15,4 0-20-15,-5 4-8 0,5 0 8 0,-4 0-8 16,-1 0-11-16,1 4-7 0,4 0-2 0,-4 4 0 16,3-1 8-16,6 1 2 0,-10 3 0 0,9 4 0 15,1-3 10-15,-1 3 0 0,4-4 0 0,1 8 0 16,3-3 0-16,1-1 9 0,0 0-9 0,4 0 10 16,0 0-10-16,4 4 0 0,0-11 0 0,1 7 0 15,3-3 0-15,-3 3 8 0,3-8-8 0,5 1 8 16,0-4-8-16,0-4 0 0,4-4 0 0,0-4 0 0,4 1 0 0,0-8 0 15,1-1 0-15,8-3 0 0,-5 0 0 0,5-11 0 16,0 0 0-16,0-8 0 0,0 3 0 0,0-10 0 16,-4-1 0-16,-1-3 0 0,1 0 0 0,-5 3 12 15,1-3-2-15,-5-1 0 0,-9 8-10 0,1 8 0 16,-5-4 0-16,5 4 0 0,-9 8 10 0,0 3 6 16,0 4 2-16,-5 7 0 0,5 5-8 0,-4-1-2 15,-5 8 0-15,1 8 0 0,-1-1-8 0,-3 9-17 16,-1 3 4-16,0 3 1 0,0 9-2 0,9-1 0 15,0 4 0-15,-1-3 0 0,5 7 14 0,5 3-11 16,-1 1 11-16,0 4-10 0,9-1 10 0,0-7 0 16,0 0 0-16,4 0 0 0,-5 0-15 0,6-4 3 15,-1 1 0-15,4-5 0 16,-4 0-98-16,0-3-19 0,5-8-4 0,-1 0-592 0,0-4-119 0</inkml:trace>
  <inkml:trace contextRef="#ctx0" brushRef="#br0" timeOffset="1.17912E6">21786 930 2671 0,'0'0'59'0,"0"0"12"0,0 0 2 0,0 0 2 0,0 7-60 0,0 5-15 0,0 7 0 0,0 0 0 0,-4-4 12 0,-1 12 0 16,1-5 0-16,4 5 0 15,-8 3-12-15,3 1 0 0,-3-5 0 0,4 5 0 16,-1-5 0-16,-3 1-16 0,-5-1 1 0,4 1 1 0,-3 0 14 0,3-5 0 15,5-3 0-15,-1 0 0 0,1 0 8 16,-4 0 0-16,3-3 1 0,5-1 0 16,-4-4 15-16,0-3 4 0,4-8 0 0,0 0 0 0,0 0 2 0,0 0 1 15,0 0 0-15,4-8 0 0,0 1-10 0,5-5-1 16,4-7-1-16,-9 4 0 0,5-4-19 0,-5-4 8 16,9-3-8-16,-1-1 0 0,1 0 9 0,-4 5-9 15,4-1 0-15,-1 4 9 0,-3 0-1 0,0 4-8 16,-5-1 12-16,0 9-4 0,-4 7 0 0,0 0 0 15,0 0 0-15,0 0 0 0,0 0-8 0,9-8 0 16,-9 8-10-16,0 0 10 0,0 0-12 0,0 0 3 0,4 8 1 16,5 3 0-16,-1-3-2 0,-4 3 0 0,5 4 0 0,-1-3 0 15,1-1 10-15,4 1-12 0,-5-1 12 0,1 0-12 16,-1 1 12-16,1-1 0 0,4 1 0 0,0-1 0 16,-1-7 0-16,1 3 0 0,0 1 9 0,0-8-9 15,0 4 0-15,4-8 0 0,-4 4 0 0,-1-8-9 16,6 5 9-16,-1-5 0 0,-5-3 0 0,1 3 0 15,4-7 0-15,-4 0 0 0,4 3 0 0,0 1 0 16,0-8 0-16,-4-4 0 0,4 4 0 0,0 4 8 16,-4 3-8-16,0-3 0 0,0 4 0 0,-5 3 0 15,-8 8 0-15,9 0 0 0,0 0 0 0,-1 0 0 16,-4 0 0-16,1 4-8 0,-1 8 8 0,0 3-8 16,-4 0 8-16,4 0 0 0,1 0 0 0,-1 0 0 15,5 1 0-15,-5 3 0 0,0-4 9 0,5 0-9 16,3 0 10-16,1-3-10 0,-4 3 8 0,-1 0-8 15,5-7 0-15,0 3-9 0,-4 0 0 0,3-3-869 16,1 3-174-16</inkml:trace>
  <inkml:trace contextRef="#ctx0" brushRef="#br0" timeOffset="1.18027E6">19043 2453 2134 0,'0'0'47'0,"0"0"9"0,0 0 3 16,0 0 1-16,4 7-48 0,-4-7-12 0,-4 12 0 0,4-12 0 0,0 0 65 0,0 0 11 16,0 0 1-16,0 0 1 0,-5-4-30 0,5-4-7 15,0-3-1-15,0 0 0 0,-4-1-22 0,0-7-5 16,8 0-1-16,-4 0 0 0,4-7 23 0,-4-5 4 16,0 5 1-16,0-5 0 0,-8 5 38 0,3-8 8 0,5-1 2 15,-4 1 0 1,4 4-88-16,-4-1-24 0,0-3-2 0,4 8 0 0,-9 3 39 15,5-4 8-15,0 8 2 0,-1 4 0 0,1 4-23 0,4-4 9 0,-4 7-9 0,4 4 0 16,0 4 0-16,0 0 0 0,0 0 0 0,0 0 0 16,0 12-20-16,4 7 1 0,-4-1 1 0,9-2 0 15,-1 6 18-15,1-3 0 0,-5 4-8 0,4 0 8 16,1 0 0-16,0 0 0 0,-5 3 0 0,4-3 0 16,5 0 0-16,-4 0 0 0,-5 3 0 0,5 1 0 15,-1-4 0-15,-4-1 0 0,1 1 0 0,-5-4 0 16,0 0 0-16,4 0 0 0,0-4 0 0,-4-3 0 15,-8-5 0-15,8-7 0 0,0 0 0 0,0 0 0 16,0 0 0-16,0 0 16 0,0 0-4 0,0 0 0 16,0-7 4-16,0-5 0 0,-5-3 0 0,5-4 0 0,-4-8 8 15,4 1 1-15,0-1 1 0,0-3 0 0,0-4-26 16,0 0 0-16,4-1 8 0,1 5-8 0,-1 0 8 16,-4-1 0-16,0 5 0 0,0 3 0 15,4 0-8-15,-4 8 0 0,-4 0 0 0,0 0 0 0,-1-1 0 16,1 5 0-16,0 3 0 0,-5 1 0 0,-4-1 0 0,5 4 0 15,8 4-14-15,0 0 5 0,-9 0-9 0,1 0-2 16,-5 4 0-16,0 0 0 0,0 4 4 0,1-1 0 16,-6 1 0-16,1 3 0 0,0 1 16 0,4-1 0 15,-4 0 0-15,0 1 0 0,-4 3 0 0,4 0-10 16,0 0 10-16,4-3-8 0,-4-5 8 0,0 5 0 16,0-5 0-16,4 5 8 0,0-5-8 0,4 1 0 15,-3-4 0-15,3 3 0 0,9-7 0 0,0 0 14 0,-8 0-3 16,8 0-1-16,0 0-10 0,0 0 0 0,-5-7 0 0,10-5-11 15,-5 5 32-15,4-1 7 0,4-3 0 16,1-5 1-16,4 5-29 0,-5 0 0 0,5-5 0 0,0 1 0 16,0 4-8-16,4-4-8 0,-4 3-2 0,4 1 0 15,-4 0 4-15,-1 3 1 0,5 0 0 0,1 1 0 16,-6-1 13-16,5 1 0 0,1 3 0 0,-1 0 0 16,0 0 27-16,-4 4 1 0,-1-7 1 0,5 7 0 15,1 0-29-15,-1 0 0 0,-5 0 0 0,1 3 0 16,4-3 0-16,0 4 0 0,5 0 0 0,-9 0 0 15,0 0-17 1,-1-1-10-16,1 1-1 0,4 0-1 0,-8 0 29 0,4 3 0 0,4 1 0 0,-4 0 0 16,-1-1 0-16,5 1 0 0,-4-4 0 0,0 3-914 15,4 1-177-15</inkml:trace>
  <inkml:trace contextRef="#ctx0" brushRef="#br0" timeOffset="1.18436E6">12628 4002 1908 0,'0'0'42'0,"5"8"9"0,-1 7 1 0,-4 4 1 0,-9 0-42 0,5 4-11 0,8 7 0 0,1 1 0 16,-10 11 16-16,1-1 0 0,-4-3 1 0,3 4 0 15,14 0-1-15,-9 0 0 0,-13-8 0 0,4 0 0 16,1 0-16-16,-1-7 0 0,9-1 0 0,-12-3 0 15,-10-4 0-15,5-4 0 0,21 4 0 0,-8-4 0 16,0-3 16-16,-1-1 0 0,-3-3 0 0,8-8 0 16,13 4 43-16,-13-4 8 0,0 0 1 0,0 0 1 15,0 0 1-15,0 0 0 0,0 0 0 0,0 0 0 16,0 0-26-16,8-12-6 0,14 8-1 0,-1 1 0 16,-4-5-23-16,0 4-5 0,5 0-1 0,3 1 0 15,5-1-8-15,0 0 0 0,0 0 0 0,0 4 0 16,0 0 0-16,4 0-16 0,-4 0 4 0,4 4 1 0,5-4 11 15,3 0-8-15,-3 0 8 0,8 4-8 0,-5 0 8 16,5-4 8-16,-4 0-8 0,4 3 11 0,-4 1-11 0,8 0 0 16,-8 0 0-16,4 0 0 0,0-4 0 0,-4 3 0 15,8 1 0-15,0 0 0 0,1 0 0 0,3-4 0 16,-4 4 0-16,5-4 0 0,-5 3 0 0,5 5 0 16,-9-4 0-16,4-4 0 0,0 4 0 0,1-1 0 15,-1 1-9-15,4-4 9 0,1 4 0 0,-5 0 0 16,5-4 0-16,-1 0 0 0,1 4 8 0,-5-4-8 15,5 0 0-15,-9 0 0 0,4 0 0 0,-4 0 0 16,0 0 0-16,0 0 0 0,4 0 0 0,-4 0 0 0,0 0 0 16,0-4 0-16,5 4 12 0,-5 0-3 0,0-4-1 0,0 4 0 15,-5-4-8-15,1 4 0 0,-4-4-10 0,3 1 10 16,1-1 0-16,-9 0 0 16,0 0 11-16,5-3-3 0,-1-5-8 0,-3 5 0 0,-1-5 0 0,-4 5 0 15,4-1 9-15,-4-3 1 0,0-1 0 0,-5 5 0 16,1-5-2-16,0-3 0 0,-5 4 0 0,5-1 0 15,-5-3-8-15,0 0 8 0,-4 0-8 0,5-4 8 16,-5 4-8-16,0-1 0 0,-4 1 0 0,0-4 0 16,-1 0 0-16,1 0 0 0,0-4 0 0,-4-3 0 15,-1-8 15-15,1 3 1 0,-1 1 0 0,1-4 0 16,-5 0 2-16,5-1 1 0,-1 1 0 0,-4-4 0 16,1 4-6-16,-1 4-1 0,0-5 0 0,1 5 0 15,-5 0-12-15,4-1 0 0,-4 5 0 0,0-1 0 16,0 1 0-16,0 7 0 0,4-4 0 0,-4 4 0 0,-4 4 0 15,0 3 0-15,4 1 0 0,-5-1-10 0,5 5 10 0,0 7-12 16,0 0 12-16,0 0-12 0,0 0 12 0,0-8-12 16,0 8 12-16,0 0-12 0,0 0 12 0,0 0 0 15,0 0 0-15,-4 12 0 0,0 3-12 16,-1 0-3-16,5-4-1 0,-4 8 0 0,4 0 16 0,0 4-11 16,0 0 11-16,-4 3-10 0,4-7 10 0,0 8 0 15,-4-4 0-15,-1 3 0 0,1 1 0 0,0 0 0 16,0-1 0-16,-1 1 0 0,-3-4 0 0,-1 3 0 15,5-3 0-15,-5 4 0 0,1-1 0 0,-1 5 0 0,1-5 0 0,-5-7 0 16,4 8 0-16,-3-8 0 0,-1 0 0 16,0 0 8-16,-4 0 8 0,0 0 1 0,-5 0 1 0,5-4 0 15,-4-4-18-15,-5 8 0 0,1-4 0 0,-1-3 0 16,-4-1 0-16,0-3-16 0,0 3 4 0,0 1 0 16,0-5 12-16,-4-3 16 0,0 0-3 0,0 3-1 15,0-3-12-15,-5 0 0 0,1 0 0 0,-5 3 0 16,-4-3-13-16,4 0-6 0,-8 0-1 0,0-4 0 15,-5 4 20-15,1-1 0 0,3-3-8 0,-3 4 8 16,-1 0-9-16,5 0 9 0,-5 0-13 0,1-1 5 16,-1 1 8-16,-4 4 0 0,-4-8 0 0,0 3 0 15,0 1 0-15,0 4 0 0,0-1-8 0,4 1 8 16,-4-4-10-16,4 0 10 0,-4 3-12 0,-4-3 12 16,-1 0-25-16,-3 0 1 0,3 3 1 0,-3 1 0 15,3 3 23-15,5-3-9 0,0 3 9 0,0-3 0 16,0 3-9-16,0 1 9 0,4-1 0 0,4-3-9 0,1-1-3 0,4 1 0 15,4-1 0-15,-5 1 0 0,10-8 12 16,-1 0 0-16,9 4 0 0,-5-4 0 0,5 0 19 0,0 0 2 16,0 0 1-16,4 0 0 0,-4 0-22 0,4-4 0 15,4 0 0-15,0 4 0 0,5 0 0 0,0 0 0 16,-1-4 0-16,5-3 0 0,13 3 0 0,-5-4 0 16,-12 1-10-16,4-5 10 0,8 5 0 0,1-5 11 15,-1 1 0-15,-4-4 0 0,-8 0 11 0,8-8 2 16,13 4 1-16,-4-4 0 0,0 0-9 0,-1-3-1 15,-3-1-1-15,4 1 0 0,12-1-14 0,-12-3 0 16,-5-5 8-16,1 5-8 0,3 0 9 0,1-1-1 0,0 1 0 16,-9-1 0-16,-8 1-8 0,12 0-9 0,9 3 9 0,-8 4-13 15,-1 1 13-15,1-1 0 16,-1 4 0-16,5 4 0 0,8-1 0 0,-4 5 0 16,-9 3 0-16,9 5 0 0,5-9 8 0,-5 12-8 0,0 0 12 0,0 0-12 15,-9 0 0-15,9 0 0 0,0 0 0 0,0 0 0 31,-8 15-16-31,3-3-11 0,10-1-1 0,7 4-1 16,-3 1-97-16,0-1-19 0,-9 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1:49.35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12804 3953 432 0,'0'0'12'16,"0"0"4"-16,0 0-16 0,0 0 0 0,0 0 0 0,0 0 0 0,12 4 20 0,-12-4 0 15,0 0 1-15,0 0 0 0,0 0-1 0,13 0 0 16,0 4 0-16,-13-4 0 0,0 0 32 0,0 0 5 15,0 0 2-15,0 0 0 0,0 0 17 0,9 0 4 16,3 0 1-16,-12 0 0 0,0 0-6 0,9 0-2 0,-9 0 0 0,0 0 0 16,0 0-6-16,13 0-2 0,-13 0 0 15,8 0 0-15,-8 0-37 0,0 0-7 16,0 0-1-16,13 3-1 0,-13-3-19 0,0 0 0 0,9 4 8 0,-9-4-8 16,12 4 0-16,-3 0 0 0,-9-4 0 0,0 0 0 15,17 4 0-15,-4-4 0 0,-5 3 0 0,1 1 0 16,0-4 0-16,3 0 0 0,5 0 0 0,-4 0 0 15,0 0 12-15,0 4-2 0,0-4 0 0,4 0 0 16,-4 4 18-16,-1 0 4 0,6-4 1 0,-1 0 0 16,-5 0-16-16,6 0-3 0,-1 0-1 0,0 0 0 15,0 0 0-15,0 0 0 0,0 0 0 0,4-4 0 16,-3 0-13-16,-1 4 0 0,0 0 8 0,0 0-8 16,0 0 0-16,0 0 0 0,4-4 0 0,-8 4 0 0,4 4 0 15,-4-4 0-15,4-4 0 0,0 4 0 0,-4-4 0 16,8 4 0-16,-3 4 0 0,-1-4 0 0,4-4 14 0,-4 4-3 15,-4-3-1-15,4 3 0 0,0 0 10 16,0 0 3-16,-4 3 0 0,4-3 0 0,-4 0-23 0,0 4 0 16,4 0 0-16,0-4 0 0,0 4-10 0,0 0-6 15,0-4-2-15,0 0 0 0,5 3 18 16,-5 1 0-16,4 0-8 0,-4 0 8 0,0-4 0 0,0 4 0 16,5-4 0-16,-1 0 0 0,-4 0 0 0,5 0 0 15,-5 3 0-15,0-3 0 0,4 0 0 0,-4 0 0 16,5 0 0-16,-5 0 0 0,0 0 0 0,0 0 0 15,0 0 0-15,0 0 0 0,4 4-15 0,-3-4 4 0,3 0 1 16,0 4 0-16,1 0 10 0,3 0 11 0,1-4-3 16,4 3 0-16,-5 1-8 0,5-4 8 0,0 8-8 15,4-8 8-15,-4-4-8 0,0 0 0 0,5 4 0 0,-1-7-11 16,-4 3 11-16,0-4 0 0,-1 4 0 0,-3 1 0 16,4-1 0-16,0-4 0 0,-4 4 0 0,3 1 0 15,-7-5 0-15,8 4 0 0,0-3 0 0,0-1 0 16,-5 4 0-16,5 0 0 0,0 1 0 0,0-1 0 15,4 0 0-15,-4 0 0 0,0 0 0 0,4 1 0 16,-4-1 0-16,0 0 0 0,-4 4 0 0,-1 0 0 16,5-4 0-16,-8 0 0 0,3 4 0 0,-3 0 0 15,-1 0 0-15,0 0 0 0,-4 0 0 0,0-3 0 16,1 3 0-16,-6 0 0 0,1 0 0 0,-4 0 8 16,-1 0 11-16,-8 0 2 0,0 0 1 0,0 0 0 15,0 0-13-15,0 0-9 0,0 0 12 0,0 0-12 16,-8 0 13-16,-1 0-4 0,-4 0-1 0,1 0 0 0,-1 0-8 15,-4 0 8-15,0 3-8 0,-1-3 8 0,-3 0-8 0,0 0 10 16,-5 0-10-16,-4 0 10 0,0 4-10 0,0 0 0 16,-4-4 0-16,0 4 8 0,0 0-8 0,-5-1 10 15,5 1-10-15,-4 0 10 0,-1 0-10 0,5 0 0 16,0 3 0-16,-5-3 8 0,5-4 2 0,-4 4 0 16,4 0 0-16,-5 3 0 0,1-3-1 0,-1-4 0 15,1 0 0-15,-5 4 0 0,0 0 2 0,1-1 0 16,-1 1 0-16,0 0 0 0,0 0-11 0,5 0 0 15,-1-4 0-15,1 3 0 0,-1-6 8 0,5 6-8 0,0-3 12 16,4 4-4-16,-4-4-8 0,4 0 0 16,0 0 0-16,0 0 8 0,-4 0-8 0,4 4 0 0,0 0 0 0,0 0 0 15,0-4 0-15,0 3 0 0,5 1 0 0,-5-4 0 16,0 0 15-16,4 4-3 0,1 0 0 16,-1 0 0-16,5-4 11 0,-1 0 1 0,-3 0 1 0,3 0 0 15,1 3 2-15,0 1 0 0,4-4 0 0,-5 0 0 16,5 0-3-16,0 0 0 0,-4 4 0 0,4 0 0 15,-1-4-13-15,1 4-3 0,-4-4-8 0,4 3 12 16,0-3-12-16,-5 0-10 0,5-3 2 0,0 6 0 16,-4-3 8-16,4 4 0 0,0 0 0 0,0 0 0 15,-1 0 0-15,1-4 9 0,-4 3 0 0,4 1 0 16,4 0-9-16,0 4 0 0,-8-8 0 0,4 7 0 16,-5-7 0-16,5 8-11 0,0-4 3 0,0 3 0 15,0-7 8-15,0 8 11 0,0-1-3 0,0-3 0 0,0 0-8 16,-5 0 0-16,5 0 0 0,0-1 0 0,0 5 0 0,4-4 0 15,-4-4 0-15,0 4 0 0,9-1 0 0,-5 1 0 16,0 4 0-16,4-5 0 0,-8-6 0 0,9 3 0 16,8 0 0-16,-5 3 0 0,-7-6 0 0,12 3-11 15,0 0 11-15,-5 0-12 0,5 0 12 0,0 0 9 16,0 0-1-16,0 0-8 0,0 0 0 0,0 0 0 16,0 0 0-16,0 0 0 0,0 0 0 0,0 0-9 15,0 0 9-15,0 0-8 0,0 0 8 0,13 0 0 16,0-8 0-16,0 4 0 0,0 4 0 0,-1 0 0 15,1 0 0-15,4 0-8 0,0 4 8 0,1-4 0 0,-1 0 0 16,4-4 0-16,-4-3 0 0,9 7 0 0,-9-4 0 0,8 0 0 16,5 0 0-16,-4 1 0 0,0-1 0 0,4 4 0 15,-1-4 0-15,6 0 0 0,-5 0 0 0,4 1 0 16,0-5 0-16,0 4 0 0,0-3 0 0,1-1-8 16,-6 8 8-16,6-4 0 0,-5 0 0 0,4 1 0 15,0-5 0-15,-4 4 0 0,4 4 0 0,0-4 0 16,5-3 0-16,-1-1 0 0,-8 4 0 0,4-3 0 15,5-1 0-15,-5 4 0 0,4-3 12 0,-3-1-4 16,-6 4-8-16,6 1 0 0,-5-5 0 0,4 4 0 16,-4 0 0-16,-5 1 0 0,5-1-11 0,-4 0 11 15,-1 0 0-15,1 4 0 0,4-7 0 0,-4 7 0 16,-1-4 0-16,5 4 0 0,-4-4 0 0,4 4 0 16,-5-8 0-16,1 5 0 0,0 3 0 0,4-4 0 15,-5 4 0-15,5-4 0 0,-4 0 11 0,-1 4-3 16,1-4-8-16,-5 4 0 0,5-3 0 0,-5 3 0 15,-3 0-9-15,7 0 9 0,-3 3-10 0,-1-3 10 0,0 0 0 0,-4-3 0 16,5 3 0-16,-1 0 0 0,0 0 0 0,1 3 0 16,-1-3 0-16,5 0 0 0,-1 0 0 0,1-3 0 15,-5 3 0-15,5 0 0 0,-5-4 0 0,9 4 0 16,-8-4 0-16,3 4 0 0,1 0 0 0,-5-4 0 16,5-3 0-16,-5 7 0 0,1-4 0 0,-5 4 0 15,0 0 0-15,4-4 0 0,-4 4 0 0,-4-4 0 16,0 0 12-16,0 1-12 0,-5-1 13 0,1 0-4 15,-5 4-1-15,-4 0 0 0,0 0-8 0,0 0 12 0,0 0-12 16,0 0 12-16,0 0 1 0,0 0 1 0,0 0 0 16,0 0 0-16,-4-8-14 0,4 8 0 0,-13-3 0 0,0 3 0 15,1-4 0-15,-1 4-8 0,0 0 8 0,-4 0-13 16,4 0 13-16,-4 0 0 16,-9 4 0-16,5-4 0 0,-1 3 0 0,-3-3 10 0,-1 4-10 0,-4-4 12 15,0 8-12-15,0-4 0 0,-4 7 0 0,4-7-11 16,0 0 11-16,-4 3 0 0,0-3 8 0,0 4-8 15,4-5 11-15,0 5-3 0,-4-4 0 0,0 0 0 16,-5-4-8-16,1 3 0 0,-1 5 0 0,1-8 0 16,-5 4 0-16,5 0 0 0,-5-1-8 0,9 1 8 15,-9-4 0-15,5 4-11 0,3-4 11 0,1 4-8 16,-4 3 8-16,4-3 11 0,-1 4-3 0,-3-4 0 16,4 3-8-16,-5 1-11 0,5-1 3 0,0-3 0 15,0 4 8-15,0-4 11 0,-1 3-3 0,-3 1 0 16,4-1-8-16,4-3 0 0,-4 0 0 0,4 4-11 0,0-5 11 15,0 1-8-15,4 4 8 0,1-1-8 0,-1-3 8 0,5 0 0 16,-1-4 0-16,1 4 0 0,-5 3 0 0,9 1 11 16,-4-4-3-16,-1 0 0 0,5 3-8 15,0 1 0-15,-4-4 0 0,4-1 0 0,-5 1 0 16,5-4 0-16,-4 8 0 0,0-8 0 0,-1 3 0 0,9 1 0 16,-4-4 0-16,0 4 0 0,4 4 0 0,0-5 0 15,1 5 0-15,-5-4-11 0,-1 0 11 0,1 3 0 16,5-3 0-16,-6 0-8 0,6 0 8 0,-5 3 0 15,4-7 0-15,4 8-8 0,-4-4 8 0,1 3 0 16,-1-3 0-16,0 4 0 0,0-8 0 0,5 7-8 0,-5-3 8 16,0 0-808-16,4-4-156 0</inkml:trace>
  <inkml:trace contextRef="#ctx0" brushRef="#br0" timeOffset="12185.5486">14372 3174 1177 0,'0'0'25'0,"0"0"6"0,0 0 1 0,0 0 2 0,0 0-34 0,8-7 0 0,-3 3 0 0,-5 4 0 0,8-8 32 0,1 5 0 15,-9 3 0-15,0 0 0 0,0 0-20 0,0 0-4 16,8-4 0-16,1 0-8 0,4 0 0 0,-5 4 0 15,-8 0 0-15,13 0 0 0,0-4 0 0,0 4 0 16,-5 0 0-16,-8 0 0 0,13 0 8 0,4 0 5 16,-4 0 1-16,4 0 0 0,-4 0 20 0,4 0 4 15,0 0 1-15,0 0 0 0,5 4-3 0,-5-4 0 16,4 4 0-16,0 0 0 0,5-4-12 0,-5 0-2 16,1 0-1-16,-1-4 0 0,5 4-5 0,-5 0-2 0,0 0 0 0,5 0 0 15,0 4-14-15,-5-4 0 0,0 0 0 0,5 0 0 16,0 4 0-16,-1-1 9 0,1-3-9 0,4 4 8 15,0-4-8-15,0 4 0 0,0 0 0 0,0-4 0 16,4 0 0-16,0 0 0 0,0 0 0 0,-4 0 0 16,4 0 0-16,-4 0 0 0,4 4 0 0,1-4 0 15,-6 3 0-15,6-3 0 0,3 0 0 0,-4 4 0 16,5-4 0-16,-1 0 8 0,1 4 0 0,3-4 0 16,1 4-8-16,0-4 0 0,0 0 0 0,-1 0 8 15,5 4-8-15,-4-4-11 0,4 0 3 0,0-4 0 16,0 4 8-16,4-4 11 0,1 4-3 0,3 0 0 15,-4 0-8-15,5-4 0 0,4 4 0 0,-5-4 0 16,-8 4 0-16,9 0 12 0,-5 0-12 0,1 0 12 0,3-3-12 16,1 3 0-16,-1-4 0 0,1 4 0 15,4 0 0-15,-5 0 0 0,1 4 0 0,-1-4 0 16,-3 3 0-16,-1 1 0 0,0-4-9 0,0 4 9 0,-4 0 0 0,9-4 0 16,-5 4 0-16,5-4 0 0,-1 3 0 0,1-3 0 15,-5 4 0-15,5 0 0 0,-5-4 0 0,5 0 0 16,-5 0 0-16,4 0 0 0,-8 0 8 0,9-4-8 15,-1 0 0-15,-3 4 0 0,3 0 8 0,1-3-8 16,-1-1 0-16,1 0 0 0,-5 4 9 0,1-4-9 16,-1 4 8-16,0-4-8 0,5 1 9 0,-1-1-9 15,1 4 10-15,-1-4-10 0,9 0 9 0,-4 4-9 0,-4 0 8 16,-1 0-8-16,1 4 10 0,-1-4-10 16,-3 0 12-16,3 0-12 0,1 0 0 0,-5-4 0 0,5 4 0 15,-1-4 0-15,5 1 0 0,0 3 0 0,0-4 0 0,-5 4 0 16,1 0 9-16,-1-4-9 0,1 0 0 0,-1 0 9 15,-3 1-9-15,8-1 8 0,-5-8-8 0,1 9 8 16,3 3-8-16,1 0 0 0,0-4 0 16,0 4 0-16,-4-4 9 0,3 0 0 0,-3 4 0 0,-1 0 0 15,5 0-1-15,-4-4 0 0,4 4 0 0,-1 4 0 16,6 4-8-16,-10-4 0 0,5-4 0 0,0 3 0 16,-5 1 0-16,5 4 8 0,-4-8-8 0,-1 4 0 15,1-1 12-15,-1 1-2 0,1 4-1 0,-1-4 0 16,1-1 13-16,-9-3 2 0,0 4 1 0,-8 4 0 15,3-4 1-15,-8-1 0 0,1-3 0 0,-5 4 0 16,-1 0 5-16,-3-4 1 0,-5 4 0 0,1-4 0 16,-1 0 2-16,-4 4 1 0,0-4 0 0,0 0 0 0,1 0-7 15,-6 3 0-15,1-3-1 0,-4 4 0 0,-9-4-12 16,8 4-3-16,-8-4 0 0,0 0 0 0,9 0-12 0,-9 0 0 16,8 4 0-16,5 0-764 15,-4-1-157-15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28:46.9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2492 6600 1720 0,'0'0'48'0,"0"0"12"0,0 0-48 16,0 12-12-16,-4 3 0 0,4-4 0 0,0 4 33 0,-5 1 4 16,5 3 1-16,0 3 0 0,0 1-30 0,0 0-8 0,0 0 0 0,0 3 0 15,-4 1 0-15,4-4 0 0,0 3-8 0,-8-3 8 16,3 4 0-16,5-8 12 0,0 3 0 0,-8-3-1 16,-1 4-11-16,9-4 0 0,-8-4 0 0,3 1 0 15,5-1 0-15,-8-4 0 0,4 1 0 0,-1-5 0 31,5-7-39-31,0 0-9 0,-4 4-3 0</inkml:trace>
  <inkml:trace contextRef="#ctx0" brushRef="#br0" timeOffset="485.6717">2415 6418 1796 0,'0'0'40'0,"-4"4"8"0,0-4 1 0,-9 4 1 0,4 3-40 0,1 1-10 0,-1-1 0 0,5 5 0 0,-13-1 14 0,8 8 1 16,-4 0 0-16,1 0 0 0,3 0-15 0,-12-4 11 15,8 8-11-15,-4-4 10 0,4 4-10 0,-4 0 0 16,4-4 0-16,0 3-11 0,5 5 2 0,-14-4 0 16,14 3 0-16,-5 1 0 0,-4 0 9 0,8-1 0 15,-4 4 0-15,9-3 0 0,-4-4 8 0,3 3 4 16,1 1 1-16,4-4 0 0,-8 3-1 0,8-3-1 15,8 0 0-15,-8-4 0 0,0 4-11 0,0 0 8 0,4-1-8 16,9 1 8-16,-9 0 0 0,9 0 0 16,-4-1 0-16,8-3 0 0,0-7 11 0,0 3 1 15,4-4 1-15,1-3 0 0,3 0-21 0,-3-5 8 0,-1 1-8 0,9-4 0 16,-4-7 24-16,4-1 1 0,0 0 0 0,-1-3 0 16,-7-4-2-16,3 0-1 0,14-4 0 0,-9-4 0 15,-9 4 2-15,18-8 0 0,-14 5 0 0,9-9 0 16,1 1 0-16,-10-1 1 0,1-3 0 0,-9 0 0 15,9-4 2-15,-18-4 0 0,5 4 0 0,-4-3 0 16,-5 3 31-16,-4 0 6 0,0 3 2 0,-4 1 0 16,-13 4-38-16,4-1-7 0,-9 5-1 0,1-1-1 15,-5 4 1-15,-8 1 1 0,4-1 0 0,0 8 0 16,-4-4-21-16,4 7 0 0,-4 1 0 0,4 3 8 16,-8 5-20-16,3-1-4 0,6 4-1 0,-10 0 0 15,9 4-112-15,0 3-23 16,5 5-4-16</inkml:trace>
  <inkml:trace contextRef="#ctx0" brushRef="#br0" timeOffset="1722.0101">12385 6399 1576 0,'0'0'35'0,"0"0"7"0,0 0 2 0,0 0 0 0,13 0-36 0,-13 0-8 0,0 0 0 0,0 0 0 0,12-4 57 0,-3-3 10 15,4-1 1-15,-13 8 1 0,0 0-38 0,0 0-8 16,25-8-2-16,-3 1 0 0,-9-1 11 0,4 4 3 15,0 4 0-15,0-3 0 0,13 3-19 0,-5-4-3 16,-12-4-1-16,4 8 0 0,0 0 5 0,5 0 1 16,-9 0 0-16,4 0 0 0,-4 4-10 0,4 0-8 15,0 0 9-15,-4-1-9 0,-1 1 0 0,-3 0 0 16,8 4 0-16,-4-5 0 0,0 5 0 0,-5 0 0 16,1-1 0-16,-1 1-10 0,-3 3-10 0,3-3-1 0,-4 3-1 15,-4-3 0 1,0 3-3-16,0-3-1 0,5 3 0 0,-10 1 0 0,1 3 7 15,0 0 2-15,-5-4 0 0,5 4 0 0,-5 1 1 0,-3 3 0 0,3 0 0 0,-4-4 0 16,5 0 2-16,-5 0 1 0,0 4 0 0,-4-4 0 16,4 1 13-16,5-5 0 0,-5 4 0 0,-4 0 0 15,-5 1-9-15,5-1 1 0,13-4 0 0,-5-3 0 16,1 3 18-16,-1-3 4 0,9-8 1 0,0 7 0 16,5 5 17-16,-5-12 3 0,-5 7 1 0,5-7 0 15,5 12-5-15,3-5-1 0,-8 5 0 0,0-5 0 16,0-7-2-16,0 0-1 0,13 4 0 0,0 4 0 15,-13-8 2-15,4 7 1 0,9 1 0 0,0-4 0 16,0 3-6-16,-1 1-2 0,-12-8 0 0,13 4 0 16,4 3-13-16,0-3-9 0,-8 0 12 0,4 0-12 15,0 3 10-15,4-3-10 0,-5 0 8 0,6-4-8 0,-6 4 0 16,1-4-17-16,4 3 2 0,5-3 1 16,-5-3-99-16,-4-1-20 0,4 0-4 15,0 0-760-15</inkml:trace>
  <inkml:trace contextRef="#ctx0" brushRef="#br0" timeOffset="2587.7473">12953 6050 1566 0,'0'0'34'0,"0"0"7"15,0 0 2-15,-4-8 1 0,4 0-35 0,-4 1-9 0,-1-1 0 0,-3 1 0 0,3-1 34 0,-3-3 5 16,-1 7 1-16,-3 0 0 0,-6-4-40 0,1 5 0 16,5-5 0-16,-6 8 0 0,1 0-19 0,-8 0 2 15,8 0 0-15,0 8 0 0,-1-5 6 0,-3 5 2 16,-9 3 0-16,5 1 0 0,7-5 9 0,-7 9 0 0,-5-1 0 0,-4 0-8 15,-5 4 8-15,9 4 0 0,5-1-9 0,-1 1 9 16,-12 0 0-16,8 4 0 0,4 3 0 0,9-3 0 16,0 3 0-16,-5-3-12 0,-3 3 0 0,8 0 1 15,8-3 11-15,1 0 16 0,-1-1-4 0,1 1-1 16,3 3-11-16,1-3 0 0,8-1 9 0,-4 1-9 16,0-1 0-16,5 1 0 0,7 0 0 0,10-1 0 15,-5 5 11-15,4-5-3 0,-4-3 0 0,9 0 0 16,21 7-8-16,-9-3 0 0,-12-8 0 0,4 7 8 15,8-7-8-15,1 0 0 0,-1 0-12 0,5 0 12 16,-9-7-11-16,9-1 11 0,-5-3-8 0,9-1 8 16,-4-3 0-16,0 0 0 0,4-4 9 0,-4-4-9 15,4-4 22-15,4 1-2 0,-8-1-1 0,-1-3 0 0,1-4 6 16,-4-4 2-16,-1 0 0 0,1 0 0 16,-5 0 13-16,-4-8 2 0,0-3 1 0,-5-4 0 0,-3 3 33 15,3 1 6-15,-8-4 2 0,0-1 0 0,-4 1-15 0,-4-4-2 16,-1 4-1-16,-3 0 0 0,-5 0-26 0,0 0-6 15,-5-1-1-15,1 5 0 0,0 0-1 0,-5-1-1 16,-4 5 0-16,1-1 0 0,-6 0-40 0,1 8-8 16,-8 4-2-16,3 0 0 0,-8-4 0 0,-4 4 0 15,-4 7 0-15,-1 4 0 16,5 4-33-16,-9 0-8 0,1 0 0 0,-1 8-1 16,-4 3-100-16,4-3-20 0,5 3-4 0</inkml:trace>
  <inkml:trace contextRef="#ctx0" brushRef="#br0" timeOffset="26012.3733">10214 10364 2541 0,'0'0'56'0,"0"0"11"16,0 0 2-16,0 0 3 0,0 0-57 0,0 0-15 0,0 0 0 0,0 0 0 0,0 0 42 0,0 0 6 15,0 0 0-15,0 0 1 16,0 0-71-16,0 0-14 0,0 0-4 0,0 0 0 15,0 0-121-15,0 0-25 0,0 0-5 0,0 0-456 16,0 0-91-16</inkml:trace>
  <inkml:trace contextRef="#ctx0" brushRef="#br0" timeOffset="483938.5302">1625 9491 1598 0,'0'0'35'0,"0"0"7"0,0 0 2 0,0 0 1 0,0 0-36 0,0 0-9 0,0 0 0 0,-5-4 0 16,-3 0 44-16,3 4 8 0,-3-4 0 0,4 0 1 15,-9 1-53-15,0 3 0 0,9 0 0 0,-13 0-8 16,8-4 8-16,-4 4 11 0,0 0-3 0,5 0 0 15,-1 0 10-15,5 0 2 0,-13 7 0 0,8-7 0 16,5 4 16-16,-9 0 4 0,1-4 1 0,7 4 0 0,-8 0-21 16,1-1-4-16,7 5 0 0,-3 0-1 0,4-5-15 15,-5 9 0-15,-4-5 0 0,5 5 0 0,-1-5 0 0,5 5 0 16,-13-1 0-16,8 0 0 0,5 1 0 16,4-1 0-16,-9-3 0 0,5 3 0 15,0-3 13-15,-5-1-3 0,9-7-1 0,0 12 0 0,-4-1-9 16,4 1 10-16,0-12-10 0,0 11 10 0,13 4-10 0,-13-3 0 15,4-1 0-15,-4 0 8 0,4 1-8 0,5-5 0 16,-5 5 9-16,5-1-9 0,-9-11 0 0,8 12 0 16,5-1 0-16,0-3 0 0,0-5 0 0,0 1 8 15,-1 4-8-15,-12-8 0 0,0 0 0 0,17 4 0 16,-4-4 0-16,-4 0 0 0,-1 0 27 0,5-4 1 0,0 0 0 16,-4-4 0-16,-1 1-16 0,5-5-4 0,-13 1 0 0,8-4 0 15,1-4-8-15,4 4 0 0,-13-1 0 0,0 1 8 16,4-4-8-16,5 4 0 0,-9-4 0 0,0 4 0 15,0 3 0-15,-9-3-11 0,9 0 11 0,-4 4-8 16,4 3 8-16,-9 0 12 0,9-3-2 0,0 11-1 16,0 0-9-16,0 0 12 0,-4-4-12 0,-5-3 12 15,9 7-12-15,0 0 0 0,0 0 0 0,-4 3 0 16,0 1 0-16,4-4 0 0,0 0 0 0,0 0 0 16,-9 8 0-16,9 3 0 0,-4 1 8 0,4-5-8 15,0 1 0-15,0-8 0 0,4 11-9 0,-4 4 9 16,9-7-8-16,-5 3 8 0,0 1 0 0,5-1 0 15,-9 8 0-15,13-7 0 0,-13 3 0 0,4 0 0 16,5 4 0-16,-1 0 0 0,1-4 0 0,-5 0 0 16,5 4 0-16,-5-3 0 0,9 3 0 0,-9-4 0 15,4 0-35-15,-3 4 0 16,3-8 0-16,-8 8-625 0,9 0-126 0</inkml:trace>
  <inkml:trace contextRef="#ctx0" brushRef="#br0" timeOffset="501983.2289">2005 9578 2008 0,'0'0'44'0,"0"0"10"0,0 0 2 0,0 0 0 0,0 0-45 0,0 0-11 0,0 0 0 0,0 0 0 15,8 4 70-15,-8-4 12 0,0 0 2 0,0 0 1 16,0 0-34-16,0 0-7 0,0 0-2 0,0 0 0 16,5 7-10-16,-5-7-3 0,0 0 0 0,13 12 0 15,-13-12 19-15,12 3 3 0,-7 1 1 0,7 4 0 16,1-4 0-16,0 3 1 0,4-7 0 0,-4 4 0 15,0 4-21-15,4-5-5 0,0-3-1 0,0 4 0 16,-4-4-18-16,4 0-8 0,4 0 0 0,-4 0 8 16,-4 0 7-16,0 0 1 0,4 0 0 0,-4-4 0 15,4 4-16-15,-4 0 0 0,-5-3 0 0,1-1 0 16,4-4 0-16,-9 4-10 0,-4 4 0 0,0 0 0 16,0 0-21-16,0 0-4 0,0 0-1 0,0-7 0 15,0-1-112-15,0 8-22 16,0 0-5-16,-4-4-593 0,-9 8-118 0</inkml:trace>
  <inkml:trace contextRef="#ctx0" brushRef="#br0" timeOffset="502312.4384">2013 9886 2296 0,'0'0'51'0,"0"0"10"0,0 0 3 0,0 0 0 0,0 0-52 16,0 0-12-16,0 0 0 0,0 0 0 0,0 0 50 0,0 0 7 0,0 0 2 0,0 0 0 16,0 0-29-16,0 0-6 0,0 0 0 0,0 0-1 15,0 0 16-15,0 0 3 0,0 0 1 0,0 0 0 16,18 0 15-16,-6 0 3 0,-3 3 1 0,4-3 0 16,0 0-6-16,-5 0-2 0,9 0 0 0,-13 0 0 15,9 4-21-15,0 0-4 0,0-4-1 0,0 4 0 16,-9 0-16-16,9-1-3 0,0-3-1 0,-5 4 0 15,5 0-8-15,0 0 0 0,-5-1 0 0,1 1 0 16,4 0 0-16,-5-4 0 0,1 4-10 0,4-4 10 16,-1-4-30-1,1 0 0-15,0 4 0 0,0 0 0 0,0-7-68 0,4 3-14 16,-4-4-2-16</inkml:trace>
  <inkml:trace contextRef="#ctx0" brushRef="#br0" timeOffset="512165.7762">3039 9502 1429 0,'0'0'40'0,"0"0"10"0,0 0-40 0,0 0-10 0,0 0 0 0,0 0 0 16,0 0 109-16,0 0 20 0,0 0 4 0,0 0 1 15,0 0-80-15,0 0-16 0,0 0-3 0,0 0-1 0,0 0-26 16,0 0-8-16,-9 4 0 0,5 7 0 0,4 1 0 16,0-1 0-16,-4-4 0 0,0 5 0 0,4 3 11 15,0 0-2-15,0 4 0 0,0-7 0 0,0 3 15 0,0 0 2 16,0 4 1-16,0 4 0 0,0-8 1 0,0 4 1 15,0 0 0-15,0-4 0 0,0 4-6 16,0 0-2-16,0 0 0 0,0-4 0 0,0 4-13 0,0-3-8 16,0-9 10-16,0 1-10 0,-9-1 8 0,9-7-8 15,0 0 0-15,0 0 9 0,0 0-9 0,0 0 12 16,0 0-12-16,0 0 12 0,9-7 21 0,-9 7 5 16,-9-8 1-16,9-3 0 0,9-4-27 0,-9-4-12 15,0 0 10-15,0 0-10 0,4 0 9 0,-4-4-9 16,8 0 8-16,-3 0-8 0,-1-3 8 0,5 3-8 0,-5 4 0 0,4-8 8 15,1 8-8-15,-1 0 0 0,5 0-12 16,-8 4 12-16,-1 4 0 0,4-8 0 0,5 4 0 0,-9 3 0 16,5 8 0-16,-9 4 0 0,9-11 0 0,-1 3 0 15,-8 8 0-15,0 0 0 0,13 4-12 0,-13-4 12 16,0 0-12-16,4 8 12 0,9-1-12 0,0 9 12 16,0-1-12-16,-5 0 12 0,1-4-10 0,4 4 10 15,-9 4 0-15,4-3 0 0,1 3 13 0,-1 0-4 16,-3 0-9-16,3 3-14 0,-3 1 3 0,-1-4 1 15,4-4 10-15,-8 4 0 0,5 0 0 0,3 0 0 16,-8 0 11-16,4-3-3 0,-4-5 0 0,0 4 0 16,9-3-8-16,0-1 0 0,-9-11 0 0,0 8 0 15,0-1 0-15,0-7 10 0,0 0-10 0,8 4 10 16,-4-4-10-16,-4 0 0 0,9-8 0 0,-9 1 0 16,9-1 13-16,-1-3-2 0,5-1-1 0,-9-7 0 0,5 0-10 15,-5 0 0-15,9 0 0 0,-9 0 8 0,5-3-8 0,-1-1 0 16,1 0 0-16,4 0 0 0,-9 4 0 0,4 4 0 15,1 0 0-15,-1 0 0 0,-3 3 0 0,-1 5 0 16,-4 7 0-16,0 0 0 0,4-12-10 0,-4 12 10 16,0 0 0-16,0 0-9 0,0 0-4 0,0 0-1 15,0 0 0-15,9 8 0 0,-9-1-6 0,8 5-2 16,-8-1 0-16,5 4 0 0,3 1 11 0,-8 3 3 16,0-4 0-16,9 8 0 0,-5-1 8 0,5 1 0 15,-1 0 0-15,-8 0 0 0,9 3 0 0,-1-3 0 16,-4 0 0-16,5 0 0 0,-5-4 0 0,5 4 0 0,-9-5 0 15,0 1 0-15,4 4-21 0,0-8-3 0,-4 1 0 16,5-1 0 0,3-4-142-16,-8 4-29 0,9-3-5 0</inkml:trace>
  <inkml:trace contextRef="#ctx0" brushRef="#br0" timeOffset="512840.0246">3898 9756 1566 0,'0'0'34'0,"0"0"7"0,0 0 2 0,0 0 1 0,0 0-35 0,0 0-9 0,0 0 0 0,-9 0 0 0,1-3 37 0,4-5 6 16,4 0 1-16,0 8 0 0,0 0-9 0,0 0-2 15,-9-11 0-15,18 3 0 0,-9 1-7 0,0 7-2 16,0-4 0-16,4-4 0 0,-4 1 16 0,8-1 2 16,-8 4 1-16,5-3 0 0,-5 3-2 0,4 0 0 15,4-3 0-15,-8 7 0 0,0 0-28 0,0 0-5 16,13-4-8-16,-4 0 11 0,4 4-11 0,-13 0 0 0,0 0 0 15,0 0 0-15,0 0-15 0,8 8-5 16,-8-8 0-16,0 0-1 16,4 11-11-16,-4 0-3 0,9 1 0 0,-9-1 0 0,0-11 13 0,0 8 2 0,-9 3 1 0,5-3 0 15,4-1 19-15,-8 5 0 0,-1-8 0 0,9-4 0 16,-4 11 0-16,-5-7 12 0,9-4-1 0,-8 7-1 16,-1-7 11-16,9 0 3 0,0 0 0 0,-8 0 0 15,3-3 0-15,5 3 0 0,-8-4 0 0,4-4 0 16,4 1-10-16,0-1-2 0,0-3 0 0,0 3 0 15,0-3-1-15,0-1-1 0,0 5 0 0,0-5 0 16,0 5 2-16,0-1 0 0,4 0 0 0,4 1 0 16,-8 7-12-16,0-8 0 0,5 4 0 0,-5 4 0 15,8-3 0-15,-8 3-11 0,0 0 3 0,9 3 0 16,4 1-12-16,-13-4-1 0,0 0-1 0,0 0 0 16,8 4 10-16,9 4 3 0,-4-1 0 0,-13-7 0 0,0 0 9 15,4 8 0-15,5 3 0 0,8-3 0 0,-17-1 0 0,0-7 0 16,0 0 0-16,4 12 0 0,-8-1 19 0,4 1 2 15,0-5 1-15,0 1 0 0,0-1-13 0,-9 5-9 16,5-5 12-16,-4-3-12 0,-1 4 11 0,-4-4-11 16,5 3 10-16,-1-3-10 0,1 0 0 0,3 0 8 15,-12-1-8-15,9-3 0 0,3 0 0 0,-7-3-13 16,3-1 2-16,9 4 1 16,-9-4-39-16,1-4-8 0,-5 1-2 0,5-1-889 15</inkml:trace>
  <inkml:trace contextRef="#ctx0" brushRef="#br0" timeOffset="513751.6252">4594 9456 1191 0,'0'0'26'15,"0"0"6"-15,0 0 0 0,0 0 2 0,0 0-34 0,0 0 0 0,0 0 0 0,0 0 0 0,-4-7 150 0,4-1 23 16,0 8 5-16,-4-11 1 0,0 3-88 0,4 8-18 15,-5-11-3-15,1 7-1 0,4 0-27 0,0 4-6 16,-13-7 0-16,13 7-1 0,0 0-15 0,-8-4-2 0,-5-4-1 16,4 8 0-16,-8-4 1 0,4 4 0 0,5 0 0 15,-1 0 0-15,-8 4-6 0,9-4-2 0,-5 0 0 0,0 4 0 16,9-4-10-16,-13 4 0 0,4 7 0 0,4-3 8 16,5-1-8-16,4-7 0 0,-17 4 0 0,8 8 0 15,5 3 0-15,-4-4 0 0,-1 1 0 0,1-1 0 16,-1-3 0-16,5 3 8 0,-1 0-8 0,5 1 0 15,-8-1 0-15,8 0 0 0,0 1 0 0,0-12 0 16,0 0 0-16,0 11 0 0,8 4 0 0,-8-3 0 16,0-12 0-16,9 7 0 0,-9-7 8 0,9 8-8 15,-1 0 21-15,1-1 3 0,3-3 0 0,-3-4 0 16,-9 0-6-16,17 4-1 0,-8-4 0 0,3 4 0 16,1-8-9-16,-4 8-8 0,4-1 9 0,4 1-9 15,-9-4 8-15,5 0-8 0,0 0 0 0,0 0 0 0,-5 0 0 0,9 0 0 16,-4 0 0-16,0-4 0 0,-13 4 0 0,17 4 0 15,-4-4 0-15,4 4 0 0,0 0 0 0,0-4 0 16,0 0 0-16,-4 4 0 0,-4-1-9 0,4 5 9 16,-1 0 0-16,-3-1-9 0,-1 1 9 0,5 3 0 15,-4-3-9-15,-1-1 9 0,1-3-12 0,-1 4 3 16,-3 7 0-16,3-4 0 0,-3-3 0 0,-1 7 0 16,0 0 0-16,0 1 0 0,-4-1-3 0,-4 0 0 15,4-4 0-15,-4 5 0 0,0-1 12 0,-5 0 0 16,5-4-9-16,-5 8 9 0,1-4 0 0,-5 1 0 0,0-1 8 15,-4 0-8-15,0-4 9 0,0 5-9 0,0-1 10 16,-5 0-10-16,1-4 18 0,-1 1-2 0,1-5-1 16,-5 1 0-16,9 3 4 0,-13-3 1 0,9-4 0 15,0 0 0-15,-5 3 7 0,5 1 1 0,-1-8 1 16,-3 0 0-16,8 0-8 0,-5-4-1 0,1 0-1 0,8 0 0 16,5-3-19-16,-10 3 10 0,6 0-10 0,3 0 8 15,5-3-17-15,-9 3-4 0,9-4-1 0,4 8 0 31,-5-7-163-31,5-5-33 0,5-3-6 0</inkml:trace>
  <inkml:trace contextRef="#ctx0" brushRef="#br0" timeOffset="516321.6512">5466 9699 972 0,'-8'-3'21'0,"8"3"5"0,0 0 1 0,-9 7 0 0,1-3-27 0,-1 0 0 0,9-4 0 0,0 0 0 16,-8 4 92-16,-1-4 14 0,-4 3 2 0,13-3 1 15,0 0-65-15,0 0-14 0,-8 0-2 0,-1 4-1 16,1-8-8-16,8 4-2 0,0 0 0 0,-9 0 0 16,5-3 19-16,4 3 3 0,0 0 1 0,0 0 0 15,0 0 14-15,0 0 3 0,0 0 1 0,0 0 0 16,0 0-10-16,0 0-1 0,0 0-1 0,0 0 0 15,0 0-3-15,0 0-1 0,0 0 0 0,0 0 0 16,0 0 2-16,8 3 1 0,9 1 0 0,-4 0 0 16,0-4-17-16,4 0-4 0,0 0-1 0,0 0 0 15,0 0-23-15,0 4 9 0,1-4-9 0,-1 0 0 16,4 0 13-16,-4 0-4 0,0-4-1 0,5 4 0 0,-1 4-8 16,0-4 0-16,1 0 9 0,-1 0-9 0,0 4 0 15,1-4-13-15,3 0 1 0,-3-4 1 0,-1 4 11 16,0 0 0-16,5 0 10 0,-5 0-10 0,1 4 0 0,-1-4 0 15,-8 0 0-15,8 0 0 0,1 3 11 0,-1 1-11 16,-4-8 12-16,0 4-12 0,-4 4 0 0,0-4-12 16,0 0 0-16,-5 0 0 15,1 0-31-15,-9 0-5 0,0 0-2 0,0 0 0 16,0 0-27-16,0 0-6 0,0 0-1 0,0 0-536 0,0 0-108 16</inkml:trace>
  <inkml:trace contextRef="#ctx0" brushRef="#br0" timeOffset="516627.6189">5620 9559 1796 0,'0'0'40'0,"0"0"8"0,0 0 1 0,0 0 1 0,0 0-40 0,0 0-10 0,0 0 0 0,0 0 0 15,-4-4 53-15,4 4 9 0,0 0 2 0,0 0 0 16,0 0-64-16,0 0-20 0,0 0 0 0,0 0 0 16,0 15 20-16,4 0 0 0,0 1-8 0,1-1 8 15,-1 0 20-15,4 4 8 0,-3 0 2 0,-1 0 0 0,5-4 6 16,-5 4 2-16,0 4 0 0,5 0 0 0,-5-4-7 16,4 4-2-16,-3-1 0 0,3 1 0 0,-3 0-17 0,-1 0-3 15,0-1-1-15,-4 1 0 0,4 0-8 0,1 0-11 16,3-8 3-16,-8 0-676 15,0 4-136-15</inkml:trace>
  <inkml:trace contextRef="#ctx0" brushRef="#br0" timeOffset="517583.6214">6428 9228 1821 0,'0'0'40'0,"0"0"8"0,0 0 1 0,-5-3 3 0,5 3-41 0,-4-8-11 0,4 0 0 0,0 1 0 0,0 7 59 0,0 0 9 16,0 0 3-16,0 0 0 0,0 0-41 0,-4 7-8 16,4 5-2-16,0-1 0 0,4 4-20 0,0 1 0 15,-4 6 0-15,5 1-8 0,-1-4 8 0,5 4 9 16,-1 0-1-16,1 0-8 0,-5 3 20 0,4 1-2 16,-3-1-1-16,3-3 0 0,-3 4 7 0,-1-1 2 15,9 1 0-15,-9-1 0 0,4-3-2 0,-3 0 0 0,-1 0 0 16,0 3 0-16,5-3-1 0,-1 4-1 0,-8-8 0 15,5 7 0-15,-1-3-22 0,0 0-13 0,-4 0 1 0,4 0 1 16,-8-8 11-16,4 4 14 0,4 0-3 16,1 0-1-16,-5-8-10 0,0 0 0 0,4-3 0 15,0 0 0-15,1-1-8 0,-5-7-4 0,0 0-1 0,0 0 0 16,0 0-3-16,0 0 0 0,0 0 0 16,8-11 0-16,-4-1 16 0,5 1-12 0,-1 3 12 0,1-3-12 15,4-4 12-15,0 3-12 0,-9 1 12 0,5 4-12 16,-1-9 22-16,1 5 5 0,-1 0 1 0,1-1 0 15,-1 5 8-15,1-1 1 0,4-3 1 0,-1 3 0 16,-3 0-11-16,0 1-3 0,3 3 0 0,-3 0 0 16,4 0 0-16,0-3 0 0,-1 3 0 0,1-4 0 15,4 5-12-15,-4-1 0 0,0 0 8 0,4 0-8 16,-4 4 0-16,0 4 0 0,-1-4 0 0,1 4 0 0,0 0 0 16,0-1 0-16,0 9 0 0,-5-5-10 15,5 1 10-15,0 0 0 0,-5-1 0 0,1 5-8 0,4-5 8 0,-5 5 0 16,-3-5 0-16,3 8 0 0,-4-3 0 0,1 3-13 15,-1-4 1-15,-4 4 1 0,4 8-1 0,-4-4-1 16,0-4 0-16,-4 1 0 0,-5-5-1 0,1 4 0 16,-1 4 0-16,1-4 0 0,-5-3-2 0,0 3 0 15,-4-4 0-15,0 5 0 0,0-5 16 0,0 0 0 16,-5-7 0-16,-3 4 0 0,-1-1 0 0,5-3 8 16,-1 0 0-16,-3-4-8 0,-1-4 28 0,1 4 0 15,-1 0-1-15,-4-4 0 0,9 1-12 0,-5-1-3 16,9-4 0-16,0 1 0 0,0-5 7 0,-5 1 1 15,5-4 0-15,-4-1 0 0,4 9-8 0,0-12-2 16,0 0 0-16,-1 0 0 0,-3 0 10 0,4 4 1 0,4-8 1 16,-4 0 0-16,4-3-4 0,0-1-1 0,1 4 0 0,3 0 0 15,1 1-6-15,3-5-2 0,1 0 0 0,0 5 0 32,8-9-69-32,-4 1-15 0,4-4-2 0,1-4-1095 0</inkml:trace>
  <inkml:trace contextRef="#ctx0" brushRef="#br0" timeOffset="520299.4735">1800 11165 1494 0,'0'0'32'0,"0"0"8"0,0 0 0 0,0 0 3 0,0 0-35 0,0 0-8 0,0 0 0 0,0 0 0 15,0 0 40-15,0 0 5 0,0 0 2 0,0 0 0 16,0 0-3-16,0 0 0 0,-5 0 0 0,-3 0 0 15,8 0-18-15,-4 0-4 0,-13 0-1 0,8 0 0 16,5 0 19-16,-9 4 3 0,4-4 1 0,1 4 0 16,-1-4-22-16,-4 8-4 0,5-8-1 0,-1 3 0 15,5 5-1-15,-9-4 0 0,0 0 0 0,9 3 0 0,-9 1-16 0,1-4 8 16,-1 3-8-16,0 1 0 0,0-1 0 0,5-3 0 16,-5 8 0-16,0-5 0 0,9 5 0 0,-9-1 0 15,0 0 0-15,0 5 0 0,0-5 0 0,9 4-9 16,-13-3 9-16,4-1-8 0,0 4 8 0,5-3 0 15,-1-1 0-15,9 4 0 0,-8-3 0 0,3 3 0 16,-3-4 0-16,8 4 8 0,-4 0-8 0,4 1 0 0,4-5 0 16,-4 0 0-16,8 5 0 0,-8-1 0 0,13-4 0 15,-8 1 8-15,7 3 9 0,-7-4 3 0,3 1 0 16,5-1 0-16,4 4-9 0,-4-3-2 0,-9-5 0 16,9 5 0-16,0-5 5 0,0 5 1 0,4-5 0 15,-4 1 0-15,4-1 20 0,-5 1 4 0,1 0 1 0,4-5 0 16,-4 1-15-16,4 0-2 0,-12 0-1 15,7-4 0-15,1 0-8 0,0 0-2 0,0 0 0 16,-13 0 0-16,0 0-12 0,8-4 9 0,5 0-9 0,0 0 8 31,-4 1-109-31,8-1-23 0,-13-4-4 0,4 8-906 0</inkml:trace>
  <inkml:trace contextRef="#ctx0" brushRef="#br0" timeOffset="520907.2505">2419 11386 2026 0,'0'0'44'0,"0"0"10"0,0 0 2 0,0 0 1 0,0 0-45 0,0 0-12 0,0 0 0 0,9 4 0 16,4-1 32-16,-5-3 4 0,1 0 0 0,-9 0 1 15,13 4-26-15,-5-4-11 0,5 0 8 0,4 0-8 16,-17 0 0-16,13 0-14 0,4-4 2 0,0 4 0 0,0-3 12 0,-4 3 0 16,4-4 0-16,4 4 0 0,9 0 17 0,-17 0 7 15,4-4 0-15,-4 4 1 0,0-4 1 0,4 4 0 16,-4 0 0-16,4 0 0 0,-4 0-26 0,-5 0 0 15,5 0 0-15,0 0-11 16,-13 0-90-16,0 0-19 0,0 0-3 0,0 0-483 16,0 0-97-16</inkml:trace>
  <inkml:trace contextRef="#ctx0" brushRef="#br0" timeOffset="521232.5201">2407 11659 1861 0,'0'0'40'0,"0"0"9"0,4 8 2 0,-4-8 2 0,8 7-42 0,1-3-11 0,-9-4 0 0,13 4 0 15,0-4 45-15,-1 0 7 0,-12 0 2 0,13 0 0 16,0 0-38-16,4-4-8 0,-4 4-8 0,4-4 11 15,-4 1 0-15,-5-1 0 0,14 4 0 0,-9-4 0 16,4 0 36-16,-5 4 7 0,1-4 2 0,4 1 0 0,-4 3-12 16,4 0-3-16,-4 0 0 0,4 0 0 0,-4 0-28 0,0 0-5 15,4 0-8-15,-13 0 11 0,5 0-11 0,-9 0 0 16,0 0 0-16,13 3 0 16,-5 1-29-16,-8-4 1 0,0 0 1 0,0 0 0 15,0 0-129-15,0 0-25 0,0 0-6 0,0 0-1 0</inkml:trace>
  <inkml:trace contextRef="#ctx0" brushRef="#br0" timeOffset="522943.5611">3048 11025 2098 0,'0'0'46'0,"0"0"10"0,0 0 1 0,0 0 3 0,0 0-48 0,0 0-12 0,0 0 0 0,0 0 0 0,0 0 0 0,0 0 12 16,0 0-12-16,0 0 12 0,-9 11-12 0,9-3-11 15,0 0 3-15,0 3 0 16,9 4-23-16,-9 0-4 0,4 4-1 0,4-4 0 0,-8 4 20 15,5 0 3-15,7 4 1 0,-7 0 0 0,3 4 12 0,-3-8 0 16,3 3 0-16,1 1 0 0,-1-4 13 0,-8 0-1 16,0 4 0-16,4 0 0 0,-4-4 4 0,0 0 0 15,0-4 0-15,0 0 0 0,0 4-16 0,-4-8 0 16,4 1 0-16,0-5 0 0,0 5 0 0,0-5 0 16,0-7 0-16,0 0-10 0,0 0 18 0,0 0 3 15,0 0 1-15,0 0 0 0,0 0-12 0,0 0 0 16,4-11 0-16,5 3 0 0,-9-3 0 0,0 0 0 0,0-8 0 15,9 0 8-15,-9 0 4 0,8-4 0 0,-4-4 0 16,5 1 0-16,-5-5 5 0,0 1 2 0,1 0 0 16,3 3 0-16,1 0 9 0,-5-3 3 0,5 7 0 0,-1-3 0 15,1 7-16-15,-5 0-3 0,5 0-1 0,-5 4 0 16,0 3 0-16,0 1 0 0,5 3 0 0,-1 1 0 16,-3 3-11-16,-5 4 8 0,0 0-8 0,8-4 8 15,1 8-8-15,-9-4 0 0,0 0-10 0,8 7 10 16,5 5-10-16,-4-1 10 0,-5 4-10 0,5 0 10 15,-1 1-9-15,-4 3 9 0,5 0-8 0,0 0 8 16,-1 3 0-16,-4 5 0 0,5-4 0 0,-9 0 0 16,4-1 0-16,0 1 0 0,1 4 0 0,-1-1-8 15,-4-3 8-15,0 0 0 0,0 0 0 0,0-4 0 16,0-4 0-16,0 0 12 0,-4 0-4 0,4-3 0 0,4-5-8 16,-4-7 0-16,0 0 8 0,0 0-8 0,0 0 15 0,0 0-2 15,0 0 0-15,0 0 0 0,4-11 10 0,-4-1 1 16,9-3 1-16,-9-4 0 0,4 0-12 15,0 0-2-15,1-7-1 0,-1-1 0 0,9 4-2 16,0 1 0-16,-5-5 0 0,1 4 0 0,3 0 2 0,-3 1 0 16,-5 3 0-16,13 0 0 0,-12 3-10 0,3 5-11 15,1-4 3-15,-5 3 0 0,5 5 8 0,-1 3 0 16,-8-4 0-16,0 8 0 0,0 0-9 0,0 0 9 16,0 0-10-16,0 0 10 0,0 0-14 0,4 8 3 15,1 0 1-15,3 3 0 0,-4 0 10 0,5 5 0 0,-5-1 0 16,5 0-8-16,-9 4 8 0,0 0 0 0,4 0 0 15,0 4 0-15,1 0 0 0,3-1 0 0,1 1 0 16,-9 0 0-16,0 0 0 0,4 3 0 0,0-3 0 0,-4-4 0 31,5 4-28-31,-1 0 0 0,0-4 0 0,5 3 0 16,-9 1-138-16,4-4-28 0,4 0-6 0,-8-4 0 0</inkml:trace>
  <inkml:trace contextRef="#ctx0" brushRef="#br0" timeOffset="523336.4559">3847 11492 2314 0,'0'0'51'0,"0"0"10"0,0 0 3 0,0 0 1 0,0 0-52 0,-9-8-13 0,5 1 0 0,4 7 0 0,-4-8 32 0,4 1 3 15,-5-1 1-15,5-3 0 0,-4 3-23 0,0-3-4 16,4 3-1-16,0-3 0 0,0 3-8 0,0-3-11 16,0 3 3-16,0 8 0 0,0 0 16 0,0 0 3 15,0 0 1-15,0-7 0 0,0 7-12 0,8-4 0 16,-8 4 0-16,9-4 0 0,-9 4 0 0,0 0 12 16,13 0-2-16,-13 0 0 0,8 4-10 0,1 0-17 15,4-4 4-15,-13 0 1 0,0 0 12 0,4 7 0 16,4 1 0-16,-8-1 10 0,0-7-10 0,0 0 0 0,0 12 0 15,0-1-11-15,0-3 11 0,0 3 0 16,-8-3 0-16,4 3 0 0,-5-3 0 0,0-1 11 16,9-7-3-16,-8 8 0 0,4-1-8 0,-9-3 0 0,13-4 0 0,-9 4-11 15,9-4 11-15,0 0-8 0,-8-4 8 0,8 4-8 32,0-4-84-32,-9-3-17 0,5-1-3 0,4 1-553 0,0-5-111 0</inkml:trace>
  <inkml:trace contextRef="#ctx0" brushRef="#br0" timeOffset="523861.8953">4295 10774 2091 0,'0'0'46'0,"0"0"10"0,0 0 1 0,0 0 2 0,0 0-47 0,0 0-12 0,0 0 0 0,0 0 0 0,0 0 55 0,0 0 9 16,0 0 1-16,0 0 1 0,0 0-53 0,0 0-13 16,0 0 0-16,0 0 0 15,-4 4-26-15,-4 7-8 0,8-3-2 0,-9 7 0 16,5 0-3-16,4 1-1 0,0 3 0 0,0 0 0 0,0 3 23 0,4 1 4 15,5 0 1-15,-9 0 0 0,4 0 12 0,0 7-12 16,-4-3 12-16,4 3-12 0,1-4-4 0,-1 9 0 16,4-5 0-16,-8-3 0 15,0 3-27-15,0 0-5 0,5 1-2 0,-5-1 0 0,0 1 24 16,0-1 5-16,4-3 1 0,-4-1 0 0,0-7 41 0,4 4 9 0,-4 0 2 16,5-4 0-16,-1 0-10 0,0-4-2 0,5 0 0 0,-1 0 0 15,-8-3 26-15,0-1 5 0,9-3 1 0,-5-1 0 16,0 1 1-16,1-1 1 0,-5-7 0 0,0 0 0 15,12 4-19-15,-3-4-4 0,4 4-1 0,-5-4 0 16,1 0 11-16,-9 0 3 0,0 0 0 0,13-4 0 16,4 4-16-16,-9-4-4 0,1 1 0 0,-1-1 0 15,-8 4 7-15,17-4 1 0,-8-4 0 0,-9 8 0 16,0 0-42-16,13-3-8 0,-5-5-2 0,1 4 0 16,-1-3-22-16,-8 7-5 15,9-8-1-15,0 4 0 0,-9 4-49 0,0-7-11 0,0-1-1 0,0 8-558 16,-5-8-111-16</inkml:trace>
  <inkml:trace contextRef="#ctx0" brushRef="#br0" timeOffset="524322.8917">4022 11059 1843 0,'0'0'40'0,"0"0"9"0,0 0 2 0,-9 4 1 0,1 0-42 0,8-4-10 0,0 0 0 0,0 0 0 16,-5-4 48-16,-3 4 7 0,-1 0 1 0,9 0 1 15,0 0-57-15,0 0 0 0,-4 0 0 0,4 0 0 16,0 0 0-16,0 0 0 0,0 0 0 0,0 0 8 15,0 0 2-15,0 0 0 0,13-4 0 0,0 0 0 16,4 1 47-16,0 3 10 0,9 0 1 0,-14 0 1 16,14 0-10-16,-5-4-3 0,1 4 0 0,3-4 0 15,-3 4-26-15,3-4-6 0,1 4 0 0,-5 0-1 16,5-4-15-16,-5 4-8 0,1-3 8 0,-1-1-8 16,-12 0 8-16,4 0-8 0,-1 4 8 0,-3 0-8 15,4-4 0-15,-13 4 0 0,0 0 0 0,0 0-12 16,0 0 1-16,0 0 0 0,0 0 0 0,0 0 0 15,0 0-3-15,0 0-1 0,-9 8 0 0,1 0 0 0,-1-5 15 16,-4 5-9-16,0 0 9 0,9-5-8 0,-9 1 8 0,5 4 0 16,-5-5 0-16,4 5 0 0,-3-4-11 0,-1 3 11 15,9-7-13-15,-14 4 5 16,10 0-128-16,-5 0-26 0,9-4-5 0</inkml:trace>
  <inkml:trace contextRef="#ctx0" brushRef="#br0" timeOffset="525346.6182">5359 11287 1476 0,'0'0'32'0,"-8"4"8"0,-1-4 0 15,1 0 1-15,4 0-33 0,-9-4-8 0,4 4 0 0,9 0 0 0,0 0 73 0,0 0 13 16,0 0 2-16,0 0 1 0,0 0-57 0,0 0-11 16,0 0-2-16,0 0-1 0,0 0-2 0,0 0-1 15,0 0 0-15,9 4 0 0,-9-4 16 0,0 0 3 0,13 0 1 0,-5 0 0 16,5 0 23-16,4 0 5 0,0 0 1 16,0 4 0-16,-4-4-5 0,4 0-1 0,0 3 0 0,0 1 0 15,0-4-38-15,0 0-8 0,5 0-2 16,-5 0 0-16,4 0-10 0,-4 0 0 0,9-4-10 0,-9 4 10 15,4-3 0-15,-3 3-9 0,-1 0 9 0,4 0 0 16,-4-8-8-16,0 4 8 0,0 0-8 0,0 1 8 16,0-5-17-16,1 4 1 0,-6 4 1 0,-3-7 0 15,-1 7-1-15,1-4 0 0,4 0 0 0,-13 4 0 16,0 0-21 0,8-4-5-16,-8 4-1 0,0 0 0 0,0 0-49 0,0 0-9 15,0 0-3-15,0 0-488 0,0 0-99 0</inkml:trace>
  <inkml:trace contextRef="#ctx0" brushRef="#br0" timeOffset="525647.9333">5295 11002 2300 0,'0'0'51'0,"0"0"10"0,0 0 3 0,0 0 0 0,0 0-52 16,9 4-12-16,-9-4 0 0,0 0 0 0,4 4 8 0,5 3 0 0,4-3-8 15,-5 4 12 1,5-1-37-16,-5 1-8 0,1 0-2 0,0-1 0 16,3 4-10-16,1 5-3 0,-9-5 0 0,5 4 0 0,0 4 39 0,-5 0 9 0,0-4 0 0,5 8 0 15,-5 0 32-15,-4 0 8 0,4 0 1 0,-4-1 1 16,0 1-2-16,4 0-1 0,1 0 0 0,-1 0 0 15,0-1-39-15,1-3 0 0,-1-3 0 0,4-1-684 16,-3 0-138-16</inkml:trace>
  <inkml:trace contextRef="#ctx0" brushRef="#br0" timeOffset="526502.397">6680 11048 2448 0,'0'0'54'0,"0"0"11"0,0 0 3 0,0 0 0 0,0 0-55 0,8-8-13 0,-8 8 0 0,0 0 0 16,0 0 63-16,0-7 9 0,0-1 3 0,0 8 0 16,-4-8-44-16,-4 5-9 0,-1-5-2 0,-4 4 0 15,0 0-20-15,1 1 0 0,3-1 0 0,-4 0 0 16,0 0 8-16,1 4-8 0,-6-4 8 0,6 1-8 15,12 3 36-15,-13 3 2 0,-4 1 1 0,4-4 0 16,0 4-26-16,0 4-5 0,5-5 0 0,-5 1-8 16,4 8 0-16,1-5 0 0,-5 5 0 0,9-5 0 0,-1 8 8 15,1 0-8-15,0 1 0 0,4-1 0 0,-4 0 0 0,-1 4 0 16,5 0 0-16,0-4 0 16,0 4 0-16,0 4 0 0,5-4 0 0,-1 0 0 0,-4 0 0 0,8 0 0 15,-3-4 0-15,3 4 0 0,1-7 0 0,4-1 0 16,-1 0 0-16,1-3 0 0,0-4 0 0,4-4 0 15,0-4 0-15,0 0 0 0,5-3 13 0,-1-5-4 16,0-7-1-16,1 0 0 0,8 0-8 0,-5-7 0 16,5-1 0-16,0-3 0 0,0-8-12 0,-4 0 3 15,-1 3 0-15,-3-2 0 0,-1-1 9 0,1-4-8 0,-14 0 8 16,5 4-8-16,-5-4 8 0,-3-3 11 0,-5-1-3 16,4 4 0-16,-4 4 4 0,-4 0 0 0,4 0 0 0,-9 8 0 15,1 3-12-15,3 1 0 0,1 3 0 0,-4 4 0 16,3 0 0-16,-3 4 0 0,3 3 0 0,-3 1 0 15,8 7 0-15,0 0 0 0,-4 1 0 0,4 3 0 16,0 0 0-16,0 0-11 0,0 11 11 0,0 8-8 16,4 0 8-16,0 0 0 0,0 4 0 0,1 7 8 15,3 1-8-15,-3 7 0 0,-1 0 0 0,4 3 0 16,-3 5 0-16,3-1 0 0,-4-3 0 0,5 0 8 16,0 4-8-16,-5-1 0 0,4 1 8 0,-3-1-8 15,3-3 0-15,1 4 0 0,-1-5 0 0,-3 5 0 16,3-4-13-16,-4 0-1 0,5-1 0 0,-9-3-874 15,4-7-174-15</inkml:trace>
  <inkml:trace contextRef="#ctx0" brushRef="#br0" timeOffset="532327.4099">10795 9639 1687 0,'0'0'48'0,"0"0"10"0,0 0-46 0,0 0-12 0,0 0 0 0,4-4 0 16,-4 4 107-16,0 0 19 0,0 0 4 0,0-8 1 15,0-3-55-15,0 7-10 0,0 4-2 0,0-8-1 16,-4 1-8-16,0-1-2 0,4 1 0 0,-9 3 0 15,5-4-23-15,0 1-5 0,-5 7-1 0,9 0 0 16,-13-4 13-16,5 0 3 0,-1 0 0 0,1 0 0 0,-1 4-20 16,1 0-3-16,-5 4-1 0,4 0 0 15,1-4 20-15,-5 4 3 0,0-4 1 0,0 4 0 0,5-1-32 0,-5 1-8 16,4 0 0-16,-3 4 0 0,3-5 10 16,-4 5-2-16,0 0-8 0,0 3 12 0,5-3-12 15,-1-1 0-15,-3 1-12 0,3-1 12 0,0 5 0 0,1 3 0 16,-1 0 0-16,1 0 0 0,-1-3 0 0,1 3 0 15,3 0 8-15,-3 0-8 0,8 1 0 0,-4-1 0 16,4 0 0-16,0 0 0 0,0 0 8 0,0 4-8 16,4-3 0-16,0-1 9 0,0 0-9 0,5 4 0 15,0-8 0-15,-1 1 0 0,1-5 0 0,-1 1 0 16,5-1 8-16,-4-3-8 0,3 0 0 0,-3 0 0 0,4-4 9 16,0 0-9-16,-1-4 8 0,1 0-8 15,9-7 8-15,-5-1-8 0,0 1 0 0,0-4 8 16,4 0-8-16,1-4 0 0,-5-4 12 0,4 0-1 0,0 0-1 0,-3 4 0 15,-6-3-2-15,5-1-8 0,-4 0 12 0,-4 4-4 16,-5 4-8-16,5 0 0 0,3-1 0 0,-7 1 0 16,-1 4 0-16,0-1 0 0,1 1 0 0,-5 3 0 15,4 1 0-15,-4 7 0 0,0 0-8 0,0 0 8 16,0 0-8-16,0 0 8 0,0 0-10 0,0 0 10 16,0 0-8-16,0 7 8 0,4 5 0 0,0-1-9 15,-4 1 9-15,5 3-8 0,-1 4 8 0,4-4-8 16,5 0 8-16,-8 0 0 0,3 4 0 0,1-3 0 15,8-1 0-15,-4 0 0 0,-1 4 0 0,-3-4 0 16,4 0 0-16,-5 1 0 0,5-1 0 0,-4 0 0 16,-9 0 0-16,8-7 0 0,9-1-8 0,0 5 8 15,-8-1-40-15,-1 0-4 16,1-3 0-16,4-4 0 0,12-8-124 0,-7 4-26 16,-18 0-5-16,12 4-1 0</inkml:trace>
  <inkml:trace contextRef="#ctx0" brushRef="#br0" timeOffset="532752.6339">11526 9775 1825 0,'25'0'40'0,"-25"0"8"0,-12 4 1 0,7-4 3 0,5 0-41 0,0 0-11 0,-8 0 0 0,4 0 0 16,-9 0 75-16,4 0 13 0,9 0 2 0,0 0 1 15,-8-4-16-15,8 1-3 0,0-5-1 0,0 8 0 16,12-8-20-16,-12 8-4 0,0 0-1 0,0 0 0 16,9-11-5-16,-9 11-1 0,0 0 0 0,0 0 0 15,0 0-25-15,0 0-6 0,0 0-1 0,0 0 0 16,0 0-8-16,0 0-12 0,0 0 2 0,0 0 1 15,9 0 9-15,-9 0 9 0,0 0-1 0,8 8-8 16,5-5 18-16,-13-3-3 0,0 0-1 0,0 0 0 16,0 0-2-16,0 12 0 0,0-12 0 0,0 7 0 15,-9 1-3-15,1-4-1 0,8-4 0 0,0 0 0 16,0 7-8-16,0-7 0 0,-4 8 0 0,4-8 8 16,0 0-8-16,0 0 0 0,-9 4 0 0,0 0 0 0,9-4-12 0,0 0-5 15,0 0-1-15,-8 0 0 16,-5-4-94-16,9 4-20 0,4 0-3 0,0 0-614 15,-13-4-123-15</inkml:trace>
  <inkml:trace contextRef="#ctx0" brushRef="#br0" timeOffset="533289.2915">12231 9566 2257 0,'-26'4'49'0,"26"-4"11"0,9-4 1 0,-9 4 3 0,0 0-51 0,0 0-13 0,0 0 0 0,0-7 0 16,8-1 57-16,-8 8 9 0,-8-4 2 0,-1 1 0 15,1-9-42-15,-1 9-8 0,1-1-2 0,-9 0 0 16,-5 4-16-16,9 0-9 0,5-8 1 0,8 8 0 16,-9 8 0-16,-4 0 0 0,-12-1 0 0,8 1 0 0,8-1 8 15,-8 5 0-15,-13 3 0 0,5 0 0 0,12 0 0 0,0 4 14 16,-4 4-2-16,-5-4 0 0,-3 0 13 0,8 4 3 15,12 0 0-15,-3-1 0 0,-18 1-11 0,13 4-1 16,13-8-1-16,5 4 0 0,3-1 1 0,-8-3 0 16,-4-3 0-16,8 6 0 0,13 1 1 0,-4 0 1 15,-4-4 0-15,-5 0 0 0,9 0 1 0,0 4 0 16,12-1 0-16,-8-3 0 0,-8-3 3 0,8-1 1 16,9-4 0-16,-1 1 0 0,1-5 8 0,0 1 1 0,-5-1 1 15,5-3 0-15,3-4 10 0,1-4 1 0,-8 4 1 16,-1-3 0-16,5-5-10 0,-5 0-3 0,5 1 0 15,-9 3 0-15,-9-7-20 0,9-1-12 0,9 1 12 0,-9 3-12 32,-4-3-54-32,0-1-18 0,-5 5-3 0,9-8-883 0,5 3-177 15</inkml:trace>
  <inkml:trace contextRef="#ctx0" brushRef="#br0" timeOffset="538003.356">12979 9551 1346 0,'0'0'29'0,"0"0"7"0,0 0 0 0,0 0 3 0,0 0-31 15,0 0-8-15,0 0 0 0,0 0 0 0,0 0 90 0,0 0 17 16,0 0 3-16,0 0 1 0,0 0-51 0,0 0-11 16,0 0-1-16,0 0-1 0,0 0-2 0,0 0 0 15,0 0 0-15,0 0 0 0,0 0 11 0,0 0 3 0,0 0 0 0,0 0 0 16,0 0-6-16,0 0-1 0,0 0 0 0,0 0 0 15,0 0-22-15,13 12-5 0,-1-5-1 0,-12-7 0 16,9 4-8-16,4 4-1 0,0-5-1 0,-1 1 0 16,1-4 2-16,-4 0 1 0,8 4 0 0,-4 0 0 15,-1 0-17-15,1-4 8 0,0-4-8 0,0 4 0 16,0-4 11-16,0 4-11 0,-5 0 10 0,5-4-10 16,-5 4 0-16,5-4 0 0,-8 4 0 0,-5 0 0 31,0 0-38-31,8 0-10 0,-8 0-3 0,0 0 0 0,0 0-49 15,4 4-9-15,-4-4-3 0,0 0-566 0,0 0-114 0</inkml:trace>
  <inkml:trace contextRef="#ctx0" brushRef="#br0" timeOffset="538261.9027">12927 9878 2034 0,'0'0'44'0,"0"0"10"0,0 0 2 0,0 0 1 0,0 0-45 0,9 11-12 16,-9-11 0-16,0 0 0 0,0 0 60 0,9 4 11 16,-1 0 1-16,5-4 1 0,-5 4-18 0,5 0-4 15,4-4-1-15,0 0 0 0,1 0-34 0,-1 0-8 16,4-4 0-16,0 0-8 0,-4 4 28 0,5-8-2 16,-5 5 0-16,4-1 0 0,-4 4 4 0,0 0 1 15,1 4 0-15,-1-1 0 0,0-3-31 0,-4 4 0 0,-1 0 0 0,1-4 0 31,-4 4-59-31,-1 0-17 0,5-4-4 0,-4 0-674 0,-5 3-134 16</inkml:trace>
  <inkml:trace contextRef="#ctx0" brushRef="#br0" timeOffset="538755.0309">14372 9111 2073 0,'-22'-4'45'0,"14"4"10"16,-1 4 1-16,5 3 4 0,-9-3-48 0,5 4-12 0,-5-1 0 0,0 5 0 0,-4 7 14 0,4-4 1 16,-8 0 0-16,4 4 0 0,0 4-15 0,0 0 0 0,-5 7 0 0,1 0 0 15,4 5 0-15,-5-1 0 16,1 4 11-16,4 0-11 0,0 0 42 0,0 0 2 0,0 0 0 0,-5 0 0 15,5 3 22-15,9 1 5 0,-5-4 1 0,0 8 0 16,4 3-19-16,5 1-3 0,0-9-1 16,0 5 0-16,-1-1-27 0,10-3-6 0,3 0 0 0,5 0-1 15,0-4-15-15,0-4 0 0,8 4 0 0,-4-4 0 16,4-4 8-16,1 1-8 0,-1-1 0 0,5-3 9 16,-5-4-9-16,1-1-14 0,-1 1 3 0,0-8 1 31,-4 4-35-31,5-3-7 0,-1-1-2 0,0 0 0 15,-3-7-112-15,-1-1-22 0,4-3-5 0,-4-4-757 0</inkml:trace>
  <inkml:trace contextRef="#ctx0" brushRef="#br0" timeOffset="539518.6046">14436 9692 2408 0,'0'0'53'0,"0"0"11"0,0 0 3 15,0 0 0-15,0 0-54 0,-4 11-13 0,-1-3 0 0,1 3 0 0,-4-3 25 0,8-8 3 0,4 11 0 16,-4 4 0-16,-4-3-12 0,8-1-1 15,-4 4-1-15,8 1 0 0,-8 3-14 0,5-4 0 16,-1 4 0-16,0-4 0 0,0 4 17 0,5 0-2 0,-5 0-1 16,-4 0 0-16,0 0 8 0,5 0 2 0,-5 0 0 0,4 0 0 15,0-8-14-15,0 4-2 0,-4 1-8 0,5-5 12 16,-1 0-2-16,0-3-1 0,-4-8 0 0,0 8 0 16,0 3 3-16,0-11 1 0,0 0 0 0,0 0 0 15,0 0-1-15,0 0 0 0,0 0 0 0,4-11 0 16,1-5-3-16,-1-3-1 0,-4 4 0 0,4-8 0 15,9-3-8-15,-9-1 0 0,5-3 0 0,-5 3 0 16,5-3 0-16,-1 3-11 0,1-7 3 0,-1 8 0 16,1 3 8-16,0 0 0 0,-5 0 0 0,4 4 0 15,-3 0 0-15,3 8 11 0,-4-4-3 0,5 3 0 16,-5 1 4-16,-4 11 1 0,0 0 0 0,5-8 0 0,-1 4-5 16,-4 4 0-16,0 0-8 0,0 0 12 15,0 0-12-15,0 0-13 0,0 0 2 0,8 8 1 0,1 7 10 16,-1-3 14-16,1 3-3 0,0-4-1 15,-5 8-37-15,4 0-7 0,-3 4-2 16,3 0 0-16,-4-4 22 0,5 0 4 0,-5 4 1 0,5-1 0 0,-1-6 9 0,-3 3-13 16,3 3 5-16,-4-3 8 0,1-4 0 0,-1-3 0 15,0-8 0-15,-4-4 0 0,0 0 0 0,0 0 0 16,9-4 0-16,-9 4 0 0,4-8 12 0,0-3-2 16,1-1-1-16,-1-3 0 0,0 4 2 0,0-8 0 15,-4 0 0-15,5 0 0 0,-1-4-3 0,5 0 0 16,-9 1 0-16,4-1 0 0,0 0 10 0,0 4 2 15,1-4 0-15,-1 4 0 0,-4 4-20 0,4 0 0 0,0 3 0 16,1 5-9-16,-5-1 17 0,0 8 3 0,0 0 1 0,0 0 0 16,0 0-12-16,0 0 0 0,0 0 0 0,8 4 0 15,1 4-12-15,4-1-4 0,-5 5 0 0,1-1-1 16,-1 0 17-16,1 1 0 0,4 3 0 0,-5 4 0 16,-4-4-8-16,5 4 8 0,0 0 0 0,-1 4 0 15,5 0-11-15,-5 3 11 0,-3-3-10 0,-1 0 10 16,0 7-21-16,5-7 1 0,-5 0 1 0,0-4 0 31,-4 4-127-31,5-4-26 0,-5 3-4 0</inkml:trace>
  <inkml:trace contextRef="#ctx0" brushRef="#br0" timeOffset="539866.0283">15274 9844 2566 0,'0'0'56'0,"0"0"12"0,0 0 3 0,0 0 1 0,0 0-57 0,0 0-15 0,0 0 0 0,0 0 0 0,0 0 24 0,0 0 3 16,0 0 0-16,0 0 0 0,0 0-11 0,-9 0-1 16,9 0-1-16,0 0 0 0,0 0-14 0,0 0 0 15,0 0 0-15,0-8 0 0,0 8 8 0,0 0-8 16,0 0 11-16,0 0-11 0,0 0 28 0,0 0 0 15,0 0-1-15,0 0 0 0,0 0 4 0,0 0 1 16,0 0 0-16,0 0 0 0,0 0-32 0,0 0 0 0,0 0 0 0,0 0 0 16,0 0 0-16,0 0 0 0,0 0 0 0,0 0 0 15,0 0-9-15,0 0-5 0,0 0-1 0,0 0 0 16,0 12-1-16,0-12 0 0,0 0 0 0,0 7 0 31,0-7-10-31,-4 8-2 0,4-8-1 0,0 0 0 16,0 0-200-16,0 0-40 0,0 0-8 0,-9 4-2 0</inkml:trace>
  <inkml:trace contextRef="#ctx0" brushRef="#br0" timeOffset="540495.82">15962 9616 2379 0,'0'0'52'0,"0"0"12"0,0 0 1 0,0-12 2 0,0 1-54 0,0 0-13 15,0 3 0-15,-5 0 0 0,5-3 41 0,-4 3 6 16,-5 1 1-16,5-4 0 0,-4-1-35 0,-5 5-13 0,4-1 11 0,1 0-11 16,-5 1 9-16,0-1-9 0,-4 4 8 0,4-3-8 15,0 3 10-15,0 4-10 0,1 4 12 0,3 3-12 16,1-7 29-16,-5 8-1 0,-4 0 0 0,4 3 0 16,0-3-28-16,4 3 0 0,-3-3 0 0,3 7 0 15,-8-4 0-15,8 4 0 0,5 0 0 0,-4 1 0 16,3-5 8-16,1 4-8 0,0-3 0 0,4 3 0 15,0-4 0-15,0 4 0 0,0-3 0 0,0 3 0 16,8-4 0-16,-3 1-12 0,3 3 12 0,-4-4-13 16,5 1 13-16,0-1 10 0,-1 1-2 0,5 3 0 15,0-4-8-15,0 1 0 0,-1-1 0 0,1 0 0 16,0 1 0-16,4-5 0 0,-4 1 0 0,4 3 0 16,-4-3 0-16,0 3 0 0,0-3 0 0,4 3 0 0,-5-3 0 15,-3 7-14-15,4-4 2 0,-5 1 0 0,1-8 4 16,-1 3 8-16,1 1-13 0,-5-4 5 0,1 7 8 0,-1-3 0 15,-4-1 0-15,0 5 0 0,0-5 0 0,0-7 0 16,-9 12 0-16,1-5 0 0,-1 1 12 16,1-4 5-16,-5 3 1 0,0 1 0 0,-4-1-18 0,-4-7 0 15,3 4-8-15,-3 4 8 0,0-4 0 0,-1-1 0 16,5 1 0-16,-4 4 0 0,4-1 0 0,0-3 0 16,0 0 0-16,-1 0 0 0,6-4 0 0,-5 0 0 15,4 0 8-15,0-4-8 16,4 4-46-16,1-4-13 0,8 4-2 0,-9-4-705 15,1 1-141-15</inkml:trace>
  <inkml:trace contextRef="#ctx0" brushRef="#br0" timeOffset="540936.06">16256 9874 1494 0,'0'0'32'0,"-8"4"8"0,-1 4 0 0,1-1 3 0,-1-3-35 0,1 0-8 0,-1 3 0 0,-4-3 0 16,5-4 99-16,-1 0 17 0,1 4 4 0,3-4 1 0,-3-4-57 15,4 0-11-15,4 4-2 0,0 0-1 16,0 0-7-16,0 0-2 0,0 0 0 0,0 0 0 0,0 0-17 0,0 0-3 16,0 0-1-16,0 0 0 0,0 0 8 0,0 0 2 15,0 0 0-15,12 0 0 0,-3 0-10 0,4 4-1 16,4-4-1-16,-4 0 0 0,4 0-18 0,-4 0 10 16,4 4-10-16,0 0 8 0,4-1-8 0,0-3 0 15,-3 0 0-15,-1 4 0 0,4 4 0 0,0-4 0 16,1-4 0-16,-1 0 0 0,5 0 0 0,-5 0 0 15,0 7 0-15,1-7 0 0,-1-4 0 0,-4 1 0 16,0 6 0-16,1 1 0 0,-1-8 0 0,0 1-12 16,-4-1 2-16,-5 4 1 15,5-4-128-15,-9 0-26 0,5 0-5 0,-9 4-466 0,0 0-94 16</inkml:trace>
  <inkml:trace contextRef="#ctx0" brushRef="#br0" timeOffset="541200.7647">16333 9620 2034 0,'0'26'44'0,"0"-14"10"0,0-5 2 0,0 5 1 0,0-5-45 0,0 5-12 0,0 3 0 0,0-4 0 15,0 4 20-15,0-3 3 0,0 7 0 0,0-8 0 16,5 4-23-16,-5 4 0 0,0 0 0 0,0-3-12 15,4 3-20-15,0 0-5 0,0 0-1 0,1 3 0 16,-5-3 13-16,4 4 2 0,4 4 1 0,1-5 0 0,-5-3 90 0,1 4 17 16,3-4 4-16,5 4 1 15,-9-8-114-15,0 4-22 0,5-4-5 16,0 4-1-16,-1-7 84 0,1 3 16 0,-5-4 3 0,4-3-681 16,1 0-136-16</inkml:trace>
  <inkml:trace contextRef="#ctx0" brushRef="#br0" timeOffset="541910.42">16876 9361 2325 0,'0'0'51'0,"0"0"10"0,0 0 3 0,0 0 2 0,0 0-53 0,0 0-13 0,0 0 0 0,0 0 0 16,0 0 45-16,0 0 7 0,0 0 0 0,0 0 1 15,0 0-53-15,0 0 0 0,-4 12-8 0,-5-1 0 16,9 4 8-16,0-3 0 0,-4 3 0 0,4 0 0 16,0 0 0-16,4 1 0 0,0 3 0 0,-4 0 0 15,5-4 0-15,-5 7 0 0,4-3 0 0,0 4 0 16,5-4 20-16,-5 8 7 0,0-4 1 0,1-1 0 15,3 1-16-15,-4 0-4 0,1 0 0 0,-1 0 0 16,0-1-8-16,1 1 0 0,-1 4 9 0,0-8-9 0,-4 0 0 16,4-4 0-16,5-4-12 0,-9 4 4 0,4-3 8 0,0 3 0 15,1-7 0-15,3 3 0 0,-3-7 24 0,-5-4 6 16,0 0 2-16,0 0 0 0,8 0-4 0,1-4 0 16,-5-4 0-16,0 1 0 0,0-5 7 0,5 5 1 15,-5-1 0-15,1-7 0 0,-1 0-36 0,0 0 0 16,5 3 0-16,-1 1 0 0,-4-4 0 0,5 3 0 15,-5 1 0-15,1 0 0 0,-1 3 0 0,4 0 0 16,-3 1 0-16,3-5 0 0,1 5 0 0,-5 3 0 16,9-4 0-16,-9 5 0 15,9-1-19-15,-5 0-10 0,5 4-3 0,-4 0 0 0,-1 0 15 0,5 4 2 16,-4-4 1-16,4 7 0 0,-1-3-3 0,1 0-1 0,0 0 0 16,0 3 0-16,0 1 18 0,0 3 0 0,-1-3 0 15,1 0 0 1,-4-5-29-16,-1 1-3 0,5 8 0 0,-4-5 0 0,-5 5 32 0,4-5 0 0,-3 5 0 15,3-5 0-15,-3 5 0 0,-5-1 0 0,4-3 0 0,-4 3 0 16,-4-4 0-16,4 5 13 0,-5-1-1 0,-3 1 0 16,-1-5-12-16,1 1 0 0,-5 3 0 0,0-3 0 15,0-1 19-15,-4-3 1 0,0 4 0 0,0-1 0 16,-4 5-2-16,3-5 0 0,-7 1 0 0,8 0 0 16,-5-1 6-16,1-3 2 0,0 0 0 0,-5-4 0 15,0 4 2-15,9-1 0 0,0 1 0 0,-4 0 0 16,4-4-13-16,0 0-3 0,4 0 0 0,0 0 0 15,4-4-20-15,-3 0-5 0,3-3-1 0,9 7 0 16,0 0-96-16,-9-8-19 0,5 1-4 16,0 3-667-16,4 4-132 0</inkml:trace>
  <inkml:trace contextRef="#ctx0" brushRef="#br0" timeOffset="542584.1742">17269 9160 2336 0,'0'0'66'0,"0"0"15"0,0 0-65 0,0 0-16 0,0 0 0 0,13 8 0 0,-13-8 65 0,13 3 10 16,0 5 1-16,-5-4 1 0,-8-4-53 0,13 4-10 15,4 3-2-15,-4 1-1 0,0-1-11 0,0 1 0 16,-5 0 0-16,5-1 0 0,-5 5 0 0,5-5 0 15,4 5 0-15,-4-1 0 0,0 8 0 0,0 0 0 16,0 0 0-16,4 0 0 0,-4 0 0 0,4 0 12 16,0 0-12-16,0 4 12 0,4 0-12 0,-4-1 0 15,-4 1 9-15,4 0-9 0,0 0 8 0,0-1-8 0,-4 5 8 16,0-4-8-16,-4 3 0 0,3-3 0 0,1 4 0 16,0-1 0-16,-4 1 0 0,-1 0 0 15,1-1 0-15,-5 5 0 0,9 3 0 0,-9-4 0 0,-8 4 0 16,4-7-8-16,0 3 8 0,0 4 0 0,-5-3 0 0,-3-5-8 15,-9 1 8-15,4 0 0 0,4-1 8 0,1 1-8 16,-1-1 0-16,-3-3 8 0,-6 0-8 0,1-4 0 16,0 4 11-16,0-8-3 0,0 4 0 0,0-4 0 15,0-4-8-15,0 5 0 0,0-5-12 0,4-3 12 32,0 3-80-32,-4-7-8 0,4 0-1 0,0-4-987 0</inkml:trace>
  <inkml:trace contextRef="#ctx0" brushRef="#br0" timeOffset="560950.4049">3983 10372 990 0,'30'3'21'0,"-17"1"5"0,-4-4 1 0,8 4 1 0,0 0-28 0,9-4 0 0,-14 4 0 0,18-4 0 15,-8 3 16-15,3-3-4 0,1 0 0 0,4 0 0 16,-9 0-12-16,5-3-16 0,4 3 3 0,-5 0 1 16,1-4-24-16,0 0-4 15,8 0 0-15,-4 0-1 0,0 1 18 0,0-1 4 0,-5-4 1 0,5 4 0 0,0 1 26 0,-4-1 6 16,-1-4 1-16,-3 4 0 15,-5 1 7-15,8-1 2 0,-12 0 0 0,4 0 0 16,-4 0 0-16,-4 4 0 0,-9 0 0 0,8-3 0 0,-8 3 12 0,0 0 4 16,0 0 0-16,-4-8 0 0,0 0 9 0,-1 1 3 15,-3 3 0-15,-1 0 0 0,-12 1-52 0,4-1 0 16,-4 0-14-16,-1 0 3 0,1 0 11 0,-9 4 0 16,0-3 0-16,4-1 0 0,-4 0 0 0,0 4 0 15,-4-4 9-15,4 0-9 0,0 4 8 0,1 4-8 16,-6 0 0-16,5-4 0 0,1 0 16 0,-10-4-4 0,5 8-1 15,0 0 0-15,0 0-11 0,-1-1 0 0,1-3-12 16,4 8 12-16,0-4 15 0,9 3 10 0,0 1 3 16,3-4 0-16,1-1 4 0,5 1 0 0,12-4 1 0,0 0 0 15,0 0-18-15,0 0-4 0,8 8-1 0,9-8-479 16,-4 4-96-16</inkml:trace>
  <inkml:trace contextRef="#ctx0" brushRef="#br0" timeOffset="562464.9778">4065 12202 990 0,'0'0'21'0,"8"0"5"0,5 0 1 0,0 0 1 0,-5 0-28 0,9 0 0 0,-4 0 0 0,9 0 0 0,-1 0 32 0,0 0 0 16,5-3 0-16,0 3 0 0,4-4-32 0,-1 4 0 16,-3-8 0-16,4 4 0 0,0-3-10 0,0-1 10 15,0 1-8-15,0-1 8 0,4-3 0 0,-4 3-8 16,-5-3 8-16,1 3 0 0,-5-3 0 0,1-1 11 16,-9 5-1-16,4-1 0 0,-9 0-2 0,1 1-8 15,-1-1 12-15,-3 1-4 0,-5 3 5 0,0 4 1 16,-9-8 0-16,-4 4 0 0,5-3-3 0,-14 7-1 15,5-4 0-15,-4 0 0 0,-1 4-18 0,1 0-4 16,-9 8-1-16,0-4 0 0,-4-1 13 0,4 1-9 16,9 4 9-16,-13-1-8 0,4 1 8 0,-4 3 8 15,4 1-8-15,4-5 11 0,-4 5-11 0,4-1 0 0,1 1 9 16,3-5-9-16,1 5 0 0,8-5 0 0,-8 5 0 16,4-5-348-1,4 1-73-15</inkml:trace>
  <inkml:trace contextRef="#ctx0" brushRef="#br0" timeOffset="572278.4351">18256 9027 1947 0,'0'0'43'0,"0"0"9"0,0 0 1 0,0 0 2 0,-8 8-44 0,-1-4-11 0,5-4 0 0,-5 7 0 16,5 1 18-16,-4 3 2 0,-1 8 0 0,0-7 0 15,1 3-20-15,-1 0 0 0,1 0 8 0,-1 8-8 16,1 0 0-16,-1 3-16 0,5 5 4 0,-5 3 0 16,5-4 33-16,0 4 7 0,-5-3 2 0,5 3 0 15,0 4 5-15,-1 0 1 0,5 0 0 0,0 0 0 16,5 0 0-16,-1 0 1 0,0 0 0 0,1 4 0 16,3-4-2-16,1 3-1 0,-1-3 0 0,1 0 0 15,4 4-34-15,-1 0-9 0,1-8-1 0,4 4 0 16,0-8 10-16,-4 1 0 0,4-1-9 0,0-3 9 15,0-8-27-15,1 4-1 0,-1-8 0 0,4-4 0 16,-4 1-16-16,0-5-3 0,-4 1-1 0,0-4-613 16,0-4-123-16</inkml:trace>
  <inkml:trace contextRef="#ctx0" brushRef="#br0" timeOffset="572970.9683">18453 9616 2325 0,'0'0'51'0,"0"0"10"0,-9 7 3 0,9-7 2 0,0 0-53 0,0 0-13 0,-4 8 0 0,-5 3 0 15,1 1 13-15,8-1 0 0,-4 1 0 0,-1-1 0 16,-3 4-13-16,8 0 0 0,4-3 0 0,5 3 0 15,-5 4 0-15,0 0 0 0,0-4 0 0,-4 4 0 16,9-4 0-16,-5 4 0 0,1 4 9 0,-1-4-9 16,4-4 28-16,-3 4 1 0,-5-4 0 0,4 1 0 15,-8-5-17-15,4 0-3 0,8-3-1 0,-4 0 0 16,-8-1-8-16,4-7 8 0,0 0-8 0,0 0 8 16,0 0-8-16,9-11 0 0,-5 3 0 0,0-7-11 15,5-4 1-15,-1 0 0 0,1 0 0 0,-5-4 0 16,5-3-6-16,-5-1 0 0,5 1-1 0,-5-1 0 0,4 0 17 15,-3 5 14-15,-1-5-2 0,0 8-1 0,5 0 2 0,-5 4 1 16,0 0 0-16,1 3 0 0,-1 5 10 0,-4 7 1 16,0 0 1-16,0 0 0 0,0 0-26 0,0 0 0 15,0 0 8-15,0 0-8 0,0 0-8 0,8 11-4 16,1-3-1-16,0 7 0 0,-5-4-6 0,4 8-1 16,-3-7 0-16,-1 3 0 15,4 4-15-15,-3 0-3 0,3 0-1 0,-3 0 0 16,3 0 7-16,1-4 2 0,-1 4 0 0,1 0 0 0,-1-8 10 15,-3 1 1-15,7-5 1 0,-3 5 0 0,-1-5 5 0,-8-7 1 16,0 0 0-16,9 0 0 0,4 0 21 0,0-3 5 0,-5-1 1 16,1 0 0-16,4-4 8 0,-5-3 1 0,1 3 1 15,-5-7 0-15,4 0-2 0,-3 0-1 0,3-4 0 0,1 0 0 16,-1 4 1-16,-3-4 0 0,3 3 0 16,1-3 0-16,-1 0-7 0,1 0-2 0,-1 4 0 15,1 4 0-15,-5-1-6 0,0 5-8 0,5-1 11 0,-9 8-11 16,0 0 0-16,0 0 0 0,0 0 0 0,0 0 0 15,0 0 0-15,0 0-11 0,4 12 11 0,1 3-10 16,-1 4 10-16,0 0 0 0,-4 0 0 0,4 0 0 16,1 0 0-16,-1 0 0 0,-4 0 0 0,4 0 0 15,-4 0 0-15,0 0 0 0,0 0 0 0,4-4 0 16,-4 8-35 0,0-1-1-16,-4-3-1 0,4 0 0 0,0-3-78 0,-4 3-15 15,4 0-3-15,0-4-775 0</inkml:trace>
  <inkml:trace contextRef="#ctx0" brushRef="#br0" timeOffset="573272.9311">19248 9931 2498 0,'0'0'55'0,"0"0"11"0,0 0 2 0,0 0 3 0,0 0-57 0,0 0-14 16,4-8 0-16,-4 8 0 0,0 0 16 0,0 0 1 16,9-7 0-16,-9 7 0 0,0 0-17 0,0-8 0 0,0 8 0 0,0 0 0 15,0 0 0-15,0 0 0 0,-5-7 0 0,5-1 0 16,0 8 36-16,0 0 3 0,0 0 1 0,0 0 0 16,0 0-4-16,0 0 0 0,-4-4 0 0,4 4 0 15,0 0-28-15,0 0-8 0,0 0 0 0,0 0 0 16,0 0-16-16,-4-3-5 0,-1-5-1 0,5 8 0 31,0 0-102-31,0 0-20 0,0 0-4 0,-8 0-578 0,8 0-116 0</inkml:trace>
  <inkml:trace contextRef="#ctx0" brushRef="#br0" timeOffset="573676.1378">19572 9122 2401 0,'0'0'52'16,"0"0"12"-16,0 0 1 0,0 0 3 0,-4 8-54 0,-4 7-14 0,3-4 0 0,1 1 0 0,0 3 13 0,0-4 0 15,-1 8 0-15,1 0 0 0,4-4-13 0,-9 8 0 16,5 4 0-16,0-4 0 0,0 3 0 0,-1 5 17 15,5-1-3-15,-4-3-1 0,-4-1-23 0,8 5-5 16,-5-5-1-16,1 8 0 0,4-3 16 0,-4-5 0 0,4 1 0 16,0-1 0-16,0 1 0 0,0 0 0 15,0 3 0-15,4-3 0 0,0 3 8 0,1-3-8 0,-1-1 9 16,0 5-9-16,0-5 0 0,-4 1 8 16,5-5-8-16,-1 1 0 0,0 0 0 0,-4 0 0 0,4-8 8 15,1 0-8-15,-1 0 0 0,0 1 0 0,1-1-9 0,3-8 9 16,-4 5-23-16,5-5 2 0,-9-7 0 0,0 0 0 15,8 4-2-15,5 0 0 0,0-4 0 0,0 0 0 32,0-4-9-32,0 0-1 0,-1 1-1 0,-3-1 0 0,-9 4-33 15,8-15-6-15,10 3-2 0,-6 1-522 0,1-4-105 0</inkml:trace>
  <inkml:trace contextRef="#ctx0" brushRef="#br0" timeOffset="573952.472">19278 9604 2116 0,'0'0'60'0,"0"0"13"0,0 0-58 15,0 0-15-15,0 0 0 0,0 0 0 0,12 0 102 0,-12 0 18 16,9 0 3-16,4 0 1 0,0-3-88 0,4 3-18 16,-4-8-3-16,4 4-1 0,0 4-22 0,0 0-5 15,0-4-1-15,9 1 0 16,-5 3-63-16,0 0-13 0,-4 0-2 0,9 3-589 0,-5-3-118 16</inkml:trace>
  <inkml:trace contextRef="#ctx0" brushRef="#br0" timeOffset="574488.3953">20038 9821 2091 0,'0'0'46'0,"0"0"10"0,0 0 1 0,0 0 2 0,0 0-47 0,0 0-12 0,0 0 0 0,0 0 0 15,0 0 39-15,0 0 5 0,0 0 2 0,0 0 0 16,0 0-37-16,13 0-9 0,-4 0 0 0,3 0 0 15,-3 4 0-15,4-4 0 0,4 0 0 0,0 0 0 16,-4 0 12-16,4 0 0 0,0 0 0 0,0-4 0 16,-4 4-2-16,4 4 0 0,0 0 0 0,0-4 0 15,0-4-10-15,0 4 0 0,0 4 0 0,1-4 0 16,-6 0-8-16,5 0-4 0,5 0-1 0,-1 0 0 31,-8 0-32-31,4 3-7 0,4-3 0 0,-3 0-1 0,-6 0-126 16,1-3-25-16,-4-1-4 0,4 0-2 0</inkml:trace>
  <inkml:trace contextRef="#ctx0" brushRef="#br0" timeOffset="574726.0934">20145 9718 2055 0,'0'0'45'0,"0"0"10"0,0 8 1 0,-4 3 2 0,4 1-46 0,0-1-12 16,4 1 0-16,-4-1 0 0,0 4 0 0,4 0 8 15,1 1-8-15,-5-1 8 0,4-4-8 0,0 4 0 16,5 4-12-16,-5 0 12 16,0 4-46-16,1 0-2 0,-1-4 0 0,0 0 0 15,0 0-24-15,1 0-6 0,-1 0-1 0,0 0-676 0</inkml:trace>
  <inkml:trace contextRef="#ctx0" brushRef="#br0" timeOffset="575612.2672">21299 9851 381 0,'0'0'8'0,"0"0"1"16,0-7 1-16,0 7 2 0,4-12-12 0,-4 12 0 0,0 0 0 0,0-7 0 0,4-1 86 0,1 1 14 16,-5-1 4-16,0 0 0 0,0 1 69 0,4-5 15 15,-4 5 2-15,4 3 1 0,-4-4-39 0,0 1-8 0,0-1-2 0,-4-3 0 16,4 3-51-16,0-3-11 0,-4 7-1 0,4 4-1 15,-5-11-6-15,-3 3-2 0,4-3 0 0,-5 3 0 16,-4 4-42-16,5-3-8 0,-5-1-1 0,4 0-1 16,-3 1 22-16,3 3 5 0,-8 0 1 0,4-3 0 15,-4 3-30-15,0-4-7 0,0 8-1 0,0 0 0 16,4-4-8-16,-4 8 0 0,-5-4 0 0,1 8 0 16,8-4 0-16,-4 3-16 0,0-3 4 0,0 4 1 15,-4-1 11-15,3 1 0 0,6 3 0 0,-1-3 8 16,-4 3-8-16,4 1 0 0,0-1 0 0,5 4 0 31,-1 0-24-31,0-3-7 0,1 3-1 0,4 0 0 0,-1 0 32 0,1 4 0 0,4-3 0 0,0-1 0 16,0 0-13-16,0 0 3 0,4 4 1 0,5-4 0 15,-5-3-5-15,9-1-1 0,0 4 0 0,0-3 0 16,-1 3 15-16,6-8 0 0,-6 5 0 0,1-5 0 0,0-3-8 16,4-4 8-16,-4 0-13 0,4-4 5 0,4-3 8 15,1-1 9-15,-1-3-1 0,-4-4-8 0,5-4 0 0,-5-4 0 16,8 4 0-16,-3-4 0 15,-1 0-25-15,-4-3-12 0,0-8-3 0,0-1 0 16,5 5 40-16,-5-4 0 0,-9 0 0 0,5-4 0 0,-4 0 8 0,4 0 2 16,-9 0 1-16,4-4 0 0,-3-7 0 0,-1 7 0 15,0 4 0-15,-4 7 0 0,0 1 9 0,-4 0 3 16,0 3 0-16,4 4 0 0,-5 8-5 0,5 4-1 16,-8 3 0-16,8-3 0 0,-4 3-17 0,4 8 8 0,0 0-8 15,-9 4 0-15,0 0 0 0,9-4-11 0,0 0 0 16,-4 11 0-16,0 4 1 0,0 0 0 0,4 4 0 15,-5-3 0-15,5-1 10 0,0 8-12 0,0 7 12 16,0 0-12-16,5 1 4 0,-1-1 0 0,-4 4 0 16,4 1 0-16,0-1-12 0,1-4-1 0,-1 4-1 0,0-3 0 15,1 3 10-15,-5-4 1 0,4 1 1 0,-4 3 0 16,4 0-12-16,-4 0-2 0,0-3-1 0,0-1 0 31,0 0-7-31,0 5-2 0,4-1 0 0,-4 0 0 16,5-8-51-16,-5 1-11 0,4-8-1 0,0 0-765 0</inkml:trace>
  <inkml:trace contextRef="#ctx0" brushRef="#br0" timeOffset="576142.5376">21508 8655 2538 0,'0'0'56'0,"0"0"11"0,9 4 2 0,-9-4 3 0,13 4-58 0,-1 3-14 0,6 5 0 0,-6-1 0 16,5 0 0-16,1 5 0 0,-1 3 0 0,-5 0 0 16,1-1 0-16,0 1 0 0,0 8 0 0,4 0 0 31,0 3-28-31,0-3-3 0,0 7 0 0,0-4 0 0,0 1 13 0,1 3 2 0,-6 0 1 0,6 0 0 15,-6 4 15-15,5 4 15 0,1 0-3 0,-6 3-1 16,5 5-11-16,-4 3 0 0,0-4 0 0,4 1 0 16,-4-1 0-16,4-4 0 0,-4-3 0 0,0 4 0 15,0-1-14-15,-1 1 5 0,-3 3 1 0,-1 1 0 16,1-5 8-16,-5 5 14 0,1-1-3 0,-5 0-1 16,0-7-10-16,-5 4 0 0,1-1 0 0,-9-3 0 0,5 0 0 0,-9-4 0 15,-1 4 0-15,1-8 8 0,5 0-8 0,-6-4 8 16,1 1-8-16,0-5 8 15,0-7-124-15,4 0-26 0,1-7-5 16</inkml:trace>
  <inkml:trace contextRef="#ctx0" brushRef="#br0" timeOffset="578086.3521">9778 11336 1587 0,'0'0'35'0,"0"0"7"0,0 0 2 0,0 0 0 0,0 0-35 0,0 0-9 0,0 0 0 0,-4 4 0 16,4-4 81-16,0 0 15 0,0 0 2 0,0 0 1 15,0 0-42-15,0 0-8 0,0 0-1 0,0 0-1 16,0 0-24-16,0 0-5 0,0 0-1 0,0 0 0 16,0 0 4-16,8 12 1 0,1-5 0 0,-9-7 0 15,8 8 9-15,1-1 1 0,4 1 1 0,0-4 0 0,-1 3 4 16,-3-3 1-16,-1 0 0 0,1 0 0 0,0 3-28 0,3-3-10 15,5 0 0-15,5 0 9 0,-5-4-9 16,0 4 0-16,0-4 9 0,5 0-9 0,-5 3 0 0,0-6 0 16,0 3 0-16,0 0 0 0,0-4-11 0,-4 4-3 15,0 0-1-15,-1-4 0 16,1 4-32-16,-4-4-6 0,-1 4-2 0,-8 0 0 16,0 0-108-16,0 0-21 0,0 0-5 0,0 0-1 0</inkml:trace>
  <inkml:trace contextRef="#ctx0" brushRef="#br0" timeOffset="578548.0343">10034 11712 1148 0,'-17'0'25'0,"17"0"6"0,0 0 1 0,0 0 0 0,0 0-32 0,-4 0 0 0,-4-3 0 0,8 3 0 16,-9 0 24-16,-4-4-2 0,0 4 0 0,1 0 0 15,3 0-8-15,-4 0-2 0,5 0 0 0,-5 0 0 0,0 0 8 0,0 4 0 16,0-1 1-16,0 1 0 16,5 0 49-16,-5 0 10 0,0-4 1 0,5 4 1 0,-1-1 24 0,5 1 5 15,-5-4 1-15,1 4 0 0,4 0-32 0,4-4-5 16,0 0-2-16,0 0 0 0,0 0-10 0,0 11-3 16,0-11 0-16,8 8 0 0,1-1-22 0,-9-7-5 15,12 8-1-15,1-4 0 0,4 3-11 0,-4-7-2 16,0 4-1-16,4 0 0 0,4 0-6 0,-3 0-2 15,-1-1 0-15,4-3 0 0,0 4-10 0,1 0 0 16,-1 0 0-16,-4-4 0 0,0 0 0 0,5 0 0 16,-1 0-12-16,0 0-797 15,1-4-160-15</inkml:trace>
  <inkml:trace contextRef="#ctx0" brushRef="#br0" timeOffset="584440.2089">10804 11526 2174 0,'0'0'48'0,"0"0"9"16,0 0 3-16,0 0 1 0,0 0-49 0,0 0-12 0,8 4 0 0,-8-4 0 0,0 0 39 0,9 11 5 15,-5 1 0-15,-4-1 1 0,9 1-29 0,-5-1-7 16,0 0-1-16,-4 5 0 0,0-1-8 0,4 0 0 16,-4 4 0-16,5 0 0 0,-14 4 0 0,9 0 0 15,0-1 0-15,0 1 0 0,4 4 0 0,-4-5 0 0,5 1 0 0,-1 0 8 16,-4 4 20-16,4-8 3 0,-4 0 1 0,0 0 0 16,0-4-32-16,4-4 0 0,-8 1 0 15,4-5 0-15,0-7 12 0,0 0-3 0,0 0-1 0,0 0 0 16,0 0-8-16,0 0 0 0,0 0 9 0,0 0-9 15,4-11 20-15,1-1-1 0,-5-3 0 0,0-4 0 16,8-7-19-16,-3-1 0 0,-5 4 8 0,0-3-8 16,4-5 29-16,0 5 3 0,0 3 0 0,-4 0 0 15,0 0-32-15,0 1 0 0,5 3 0 0,3 3 0 16,-4 1 16-16,1 0-4 0,-5 4 0 0,4-1 0 16,5 5-12-16,-5 3 0 0,-4 4 0 0,4-8 0 15,-4 8 0-15,0 0 0 0,0 0 0 0,4 0 0 0,-4 0 0 16,0 0 0-16,17 4-8 0,-8 4 8 0,0-1-10 15,-1 5 2-15,5-5 0 0,0 8 0 16,0 1-19-16,-1-5-3 0,-7 4-1 16,-1 0 0-16,13 1 13 0,-4-1 2 0,-9 0 1 0,0 0 0 0,-4 0 4 0,5-3 1 15,7 3 0-15,-7-4 0 0,-10 1 10 0,10-1 0 16,8-3 0-16,-5-5 0 0,-8-3 0 0,0 0 0 16,0 0 0-16,9 0 0 0,16 0 0 0,-12-3 0 15,-13-5 0-15,4-3 0 0,1-1 13 0,-1 1 2 16,9-4 0-16,-9 3 0 0,-17-3 0 0,13 0 0 15,17-4 0-15,-4 4 0 0,-4 3 5 0,-5-3 2 16,0 4 0-16,9-1 0 0,13 1-9 0,-13 3-1 16,-13 1-1-16,0 7 0 0,8-8-11 0,-8 8 0 15,0 0 0-15,0 0 0 0,-8-4 0 0,8 4 0 0,8 0 0 0,-8 0 0 16,0 0 0-16,0 0-12 0,4 8 4 0,9 0 8 16,4-1-12-16,-8 1 12 0,-9-8-10 0,4 15 10 15,9 0 0-15,-5-3 0 0,-3 3 0 0,-5 4 0 16,-5-4 0-16,5 4 0 0,9 4 0 0,-5 3 0 15,-12-3 0-15,3 7 0 0,14-3 0 0,-5 0 0 16,5-1 0-16,-9-3 0 0,-4 0 0 0,4 0 0 16,12-1-11-16,-12-3-9 0,-4-7-1 0,-4 3-1 15,12-4-18 1,0-3-4-16,-4-8-1 0,-8 8-709 0,-1-5-142 0</inkml:trace>
  <inkml:trace contextRef="#ctx0" brushRef="#br0" timeOffset="585852.7449">11346 11078 1854 0,'0'0'40'0,"0"0"9"0,0 0 2 0,0 0 1 0,9 0-41 0,-9 0-11 0,0 0 0 0,0 0 0 16,0 0 61-16,0 0 11 0,0 0 1 0,0 0 1 15,-9-8-38-15,9 8-7 0,5-3-1 0,3-5-1 16,5 8-7-16,-9-7-2 0,-4 7 0 0,13-4 0 16,4 0 7-16,-4 0 2 0,-13 4 0 0,0 0 0 15,4-4 1-15,9 1 0 0,4 3 0 0,-8-4 0 16,-9 4-28-16,0 0 8 0,17-4-8 0,-4 0 0 15,-1 4-16-15,-3 0-9 0,-9 0-2 0,9 0 0 16,12 0-2-16,-8 0-1 0,-13 0 0 0,0 0 0 16,8 4-9-16,-3 0-1 0,-5-4-1 0,0 0 0 15,0 0 16-15,0 7 3 0,8 5 1 0,-8-12 0 0,-4 7 21 0,4 1 0 16,0-1 0-16,4 5 0 0,0-5 0 16,-4 5 0-16,-8-1 0 0,4 1 0 0,-1-1-14 15,1 0 5-15,-5 1 1 0,1-5 0 16,-9 5 8-16,8-5 11 0,5 1-3 0,-5 3 0 0,-3 1 16 0,3-5 2 15,5 5 1-15,0-5 0 0,4 5 8 0,-5-1 1 16,-3 1 1-16,8-1 0 0,4 0-18 0,-4-3-4 16,-9 3-1-16,5 1 0 0,4-5-2 0,4 1 0 15,5 3 0-15,-9-11 0 0,0 0-2 0,9 4-1 16,8 0 0-16,0 0 0 0,-4-4-9 0,4-4 0 0,-5 4-12 16,10 0 12-1,8-4-125-15,-9 4-18 0,-8-4-3 0,4 1-474 0,9 6-94 16</inkml:trace>
  <inkml:trace contextRef="#ctx0" brushRef="#br0" timeOffset="586420.6542">11778 11625 2168 0,'21'4'61'0,"-21"-4"15"0,-13-4-61 0,13 4-15 0,0 0 0 0,0 0 0 0,0 0 62 0,-4-4 10 15,-9 0 1-15,5 1 1 0,8 3-74 0,0 0 0 16,-9-4-9-16,1 0-1 15,-5 0-29-15,13 4-5 0,0 0-2 0,-9 4 0 16,-12-4-2-16,12 8 0 0,9-8 0 0,0 0 0 0,0 7 31 0,0-7 5 16,0 0 2-16,0 0 0 0,9 15 10 0,0 1 14 15,-14-9-3-15,5-7-1 0,5 12 6 0,3 3 2 16,1-4 0-16,-9-11 0 0,-5 8-18 0,5 3 0 16,17 4 8-16,-8-3-8 0,0-1 0 0,-5-3-12 15,4 3 1-15,5 1 1 16,13-1-17-16,-5 0-3 0,-12-3-1 0,-1-1 0 0,5 5 21 0,0-5 10 0,-5 1-10 15,1 0 10-15,-5 3 0 0,5 0 0 0,12-3 0 0,-8 0 0 16,-9 3 0-16,5-3 0 0,-1-1 0 0,10 1 0 16,-1 3 0-16,-5-3 0 0,-16-1 0 0,8 1 0 15,5 0 0-15,0-1 0 0,-9-7 0 0,0 0 0 16,-9 8 0-16,5 3 0 0,4-11 0 0,-9 8 10 16,-8-1 16-16,4-3 3 0,13-4 1 0,-8 8 0 15,-5-4-6-15,-4 3 0 0,0-3-1 0,4 0 0 16,13-4-13-16,-4 4-2 0,-18 3-8 0,5-7 12 15,0 4-12-15,4-4 0 0,0 0 0 0,1 0 0 16,-18 0-10-16,13-4-8 0,8 4-2 0,0-4 0 16,-8 1-41-16,9-1-9 0,-1-4-2 0,9 8-769 15</inkml:trace>
  <inkml:trace contextRef="#ctx0" brushRef="#br0" timeOffset="586828.4868">12355 11127 2271 0,'17'4'50'0,"-17"-4"10"0,0 0 3 0,0 0 1 0,0 0-52 0,0 0-12 0,0 0 0 0,0 0 0 16,-13 8 15-16,5 3 0 0,8 1 0 0,4-1 0 15,4 0-26-15,-3 5-5 0,-5 3 0 0,4 0-1 32,0 3-16-32,0 1-3 0,-8 4-1 0,0-1 0 0,4 1 22 0,0 3 5 0,4-3 1 0,-8 3 0 15,-5 1 9-15,9-5 0 0,5 5 0 0,-1-5 0 16,0 5 8-16,-4-5-8 0,0 5 10 0,4-1-10 15,9 0 12-15,-8 1-3 0,-10-5-1 0,5 1 0 16,5 3-8-16,-5-3 0 0,0-4-10 0,-5 3 10 16,-3-3-30-16,3-4 0 0,10 4 0 15,-1-4 0-15,-4-4-43 0,-4 0-9 0,4 0-2 16,8-3 0-16,5-5 16 0,-4 5 4 0,-9-12 0 0,0 0-409 16,0 0-82-16</inkml:trace>
  <inkml:trace contextRef="#ctx0" brushRef="#br0" timeOffset="587071.1895">12167 11617 2228 0,'0'0'63'0,"0"0"14"0,-9 8-61 0,9-8-16 0,13 8 0 0,-13-8 0 16,0 0 78-16,9 7 13 15,-1 5 2-15,5-5 1 0,4-3-77 0,-4 0-17 0,-13-4 0 0,17 4 0 32,9-4-41-32,-1 0-7 0,-3 0-2 0,-5 0 0 15,0 0-11-15,8-4-3 0,14 4 0 0,-9 0 0 16,-9-4-5-16,9 4-2 0,4 0 0 0,5 0-500 0,-1-4-100 0</inkml:trace>
  <inkml:trace contextRef="#ctx0" brushRef="#br0" timeOffset="587432.3811">13030 11792 2167 0,'0'0'48'0,"0"0"9"16,0 0 3-16,-4 8 0 0,4-8-48 0,0 0-12 0,0 0 0 0,0 0 0 0,0 0 44 0,0 0 7 15,0 0 1-15,0 0 0 0,0 0-38 0,0 0-14 16,13 0 11-16,-1 7-11 0,1-7 0 0,0 4 0 16,0-4 0-16,4 4 0 0,4 0 0 0,-4-1 11 15,-4-3-2-15,4 0 0 0,5 0 23 0,3 0 5 0,-3 4 1 16,3-4 0-16,1-4-5 0,-5 4-1 0,1 0 0 0,-5 0 0 15,4 0-32-15,-4 0-12 0,0 0 0 16,5 0 0-16,-9-3-5 0,4 3-1 0,-5 0 0 0,-3 0 0 31,4 0-50-31,-5-4-9 0,1 0-3 0,-9 4-624 0,8-4-124 16</inkml:trace>
  <inkml:trace contextRef="#ctx0" brushRef="#br0" timeOffset="587654.5689">13351 11507 2552 0,'0'19'56'0,"0"-7"12"0,-5-1 3 0,1 0 0 0,4 5-57 0,0-1-14 0,-4 4 0 0,-1 0 0 0,5 0 12 0,0 0-1 16,0 0 0-16,0 4 0 0,0-1-23 0,0 1-4 15,5 0 0-15,-1 4-1 16,-4 3-71-16,4-4-13 0,1 1-3 0,3 0-1 15,1-1 17-15,-5 1 4 0,0 3 1 0,5-7 0 0,-5 0 54 0,5 3 10 16,-1-3 3-16,1-4-524 16,-5 0-105-16</inkml:trace>
  <inkml:trace contextRef="#ctx0" brushRef="#br0" timeOffset="588297.0683">13838 11522 2613 0,'0'0'57'0,"0"0"12"0,0 0 3 0,4 12 2 0,0-1-59 0,0 1-15 0,-4 3 0 0,5 0 0 16,-5 0 0-16,0 0 0 0,4 1 0 0,-8 3 0 31,4 0-20-31,-5 0-8 0,5 3 0 0,-4-3-1 16,8 4-27-16,-8-4-4 0,0 0-2 0,4 4 0 0,0 0 50 0,0-4 12 0,0 3 0 0,4-6 0 15,0-1 44-15,1-4 9 0,-5 4 2 0,4-3 0 16,-4-8-25-16,0-4-5 0,0 0-1 0,0 0 0 16,0 0-5-16,9-4-2 0,-1-4 0 0,5-3 0 15,-4-4-17-15,-1-4 8 0,5-4-8 0,0-4 0 16,-5-3 0-16,5 0 0 0,0-1 0 0,0 1 0 16,0-1 0-16,-1 5 0 0,1 3 0 0,-4 0 0 0,4 4 0 15,-5 4 0-15,1 4-8 0,-5-1 8 16,4 1 17-16,-3 3 7 0,-5 8 0 0,0 0 1 0,0 0-38 0,0 0-8 15,0 0-2-15,0 0 0 0,8 12 5 0,1-5 1 16,-5 5 0-16,5-1 0 0,-5 4 1 0,0 4 0 16,0 0 0-16,-4 0 0 15,0 0-17-15,9 0-3 0,-9 0-1 0,4 0 0 0,-4 0 13 0,5 0 2 16,-1-4 1-16,0 1 0 0,-4-1 21 0,4-8 0 16,-4-7-9-16,0 0 9 0,5 12 0 0,-5-12 0 15,0 0 0-15,0 0 0 0,0 0 0 0,0 0 0 16,4-8 0-16,0 0 0 0,5 1 0 0,-5-1 8 0,0-7-8 0,1 4 0 15,-1-8 27-15,0 4-1 0,5-4 0 0,-5 3 0 16,4-3 2-16,1 4 1 0,-5 4 0 0,5-4 0 16,-1 3-29-16,-3 1 0 0,3 3 0 0,-4 1 0 15,1-5 0-15,-5 12 0 0,8-4 0 0,-8 4 0 32,0 0-22-32,9-3-10 0,-1 3-3 0,-8 0 0 0,13 0 12 0,-13 0 3 0,0 0 0 0,9 11 0 15,4 0 12-15,-5 1 8 0,-4 3-10 0,5 0 10 16,-9 4 0-16,4 0 0 0,0-4 0 0,1 8 0 15,-5-4 0-15,4 4-9 0,-4-4 9 0,4 4 0 16,5-1-15-16,-9 1 3 0,0 4 0 0,0-1 0 16,4-3-69-16,-4 0-14 0,0 0-2 15,0-4-511-15,0 4-101 0</inkml:trace>
  <inkml:trace contextRef="#ctx0" brushRef="#br0" timeOffset="588779.1222">14829 11693 2094 0,'0'0'60'0,"0"0"12"0,9-7-58 0,-5 3-14 0,0-4 0 0,0 1 0 0,-4 7 79 0,0-8 13 16,0 1 2-16,-4-5 1 0,0 1-70 0,0 3-13 15,-5-3-4-15,5 3 0 0,-5 1-18 0,1 3-4 16,-1 0-1-16,-4 4 0 0,5-4 2 0,-5 4 0 15,0 4 0-15,0 0 0 0,1 0 13 0,3-1 8 0,-4 5 0 16,5 0-8-16,-1-1 45 0,1 1 3 0,3-1 0 0,-3 1 0 16,3 0-24-16,1-1-5 0,4-7-1 0,-4 8 0 15,0 3-7-15,4-11-2 0,0 0 0 0,4 15 0 16,0-3-9-16,0-1 0 0,1-3 0 0,-1-1-11 16,5 1 11-16,-5 0 0 0,9-1 0 0,-5 1 0 15,5-1 0-15,-4 1-12 0,3-4 12 0,-3 3-12 16,-1-3 12-16,5 4-10 0,0-1 10 0,0-3-10 15,-5 4 10-15,1-1-8 0,4 1 8 0,-5-1-8 16,-8-7 8-16,9 4 0 0,4 8 8 0,-13-12-8 16,0 0 0-16,8 7-15 0,-3 5 3 0,-1-1 0 15,0 0-16 1,0 1-4-16,-8-1 0 0,4 1 0 0,-4-5 19 0,0 5 3 0,-1-1 1 0,1 0 0 16,-5 1 9-16,-3-1 0 0,-1-3 0 0,0 3 0 15,0-3 8-15,-4 3 0 0,4-3 0 0,-4 3 0 16,0-3-8-16,4-1 0 0,0-3 0 0,-4 0 0 15,5-4-26-15,-1 0 0 0,-4 0 0 0,4 0 0 16,0-4-21-16,4 0-4 0,1 1-1 0,8 3-589 16,-4-8-119-16</inkml:trace>
  <inkml:trace contextRef="#ctx0" brushRef="#br0" timeOffset="589348.7317">15427 11747 2206 0,'0'0'48'0,"0"0"11"0,0 0 1 0,0 0 3 0,0 0-51 0,-8 3-12 0,4 1 0 0,-5-4 0 15,0 0 68-15,1 0 12 0,-5-4 1 0,0 4 1 16,-4-3-59-16,4-1-12 0,-4 0-3 0,-4 0 0 15,4-3-8-15,0 3-11 0,0 4 3 0,0 0 0 16,-1 0 8-16,1 0 0 0,4 7 8 0,5 1-8 16,-5 0 0-16,9 3 0 0,0 4 0 0,-1-3 0 15,1 3 0-15,4 4 0 0,-4 3 0 0,4 1 0 16,4 0 0-16,0 4 0 0,-4-5 0 0,0 1 0 16,5-4 0-16,-1 0 0 0,4-4 0 0,5-3 0 15,-4 3-34-15,4-4-5 0,4 1-1 16,-4-8 0-16,-1-1 26 0,5-3 5 0,1 0 1 0,-1-7 0 0,0-1 49 0,0-7 11 15,0 0 1-15,0-12 1 0,0 4-34 0,0-3-6 16,-4-5-2-16,0-3 0 0,0 0-12 0,-5-4-16 16,5 0 3-16,-4-4 1 0,-1-3 12 0,-4-1 0 15,5 1 0-15,-5-1 0 0,0 0 0 0,1 5 0 16,-5-1 0-16,4 4 0 0,0 8 0 0,-4 3 0 16,0 8 0-16,0 0 0 0,0 8 0 0,0-1 15 15,-4 5-3-15,4 7-1 0,0 0-11 0,-4 7 0 16,-1 5 0-16,1 7-11 0,0 0 11 0,0 0-13 15,4 7 5-15,0 1 8 0,0-1 0 0,4 5 0 16,-4-1 0-16,8 0 0 0,-3 5 0 0,-1-5 0 0,0 4 0 16,1 0 0-16,3-3 0 0,1 3 0 0,-1 0 12 0,-4 0-4 15,5-3-8-15,0 3 0 0,-1-4 9 0,-4 4-9 16,5-7 0-16,-5 0 0 0,0-1 0 0,5-7 0 31,0 4-136-31,-5-4-23 0,0-4-4 0,5 0-810 0</inkml:trace>
  <inkml:trace contextRef="#ctx0" brushRef="#br0" timeOffset="589847.5778">16261 11807 1907 0,'0'0'54'0,"0"0"12"0,0 0-53 0,0 0-13 0,-13 0 0 15,4 0 0-15,9 0 107 0,0 0 18 16,0 0 4-16,0 0 1 0,-4-3-102 0,4 3-20 16,0 0-8-16,0 0 0 0,0 0 0 0,0 0 0 0,0 0-10 0,13-4 10 15,0 4 0-15,-1 0 10 0,1 0 1 0,0 0 0 16,0 0 35-16,8 0 7 0,-4 4 2 0,-4-1 0 15,4-3-25-15,0 4-5 0,5 4-1 0,-1-8 0 16,0 3-24-16,1-3 0 0,-1 4 0 0,1-4 0 16,-1 0 0-16,0 0-14 0,1 0 2 0,-5 0 0 31,0 0-27-31,-9 0-5 0,5 0 0 0,0-4-1 0,0 1-24 16,-5 3-5-16,-8 0-1 0,0 0 0 0,0 0-17 0,9-4-3 15,-9 4-1-15,0 0-480 0,9-4-97 0</inkml:trace>
  <inkml:trace contextRef="#ctx0" brushRef="#br0" timeOffset="590085.721">16269 11534 2430 0,'0'0'69'0,"4"7"15"0,1 1-68 0,-5 3-16 16,4-3 0-16,-4 7 0 0,0-3 42 0,4 3 5 15,1 0 1-15,-1 0 0 0,-4 4-48 0,8 4-12 16,-3-4 0-16,3 4-1 16,-4 0-28-16,5 3-6 0,0 1-1 0,-5-1 0 15,9 5 12-15,-5-5 1 0,1 1 1 0,-1-1 0 0,5 1 20 0,-4 0 4 0,3-5 1 0,-3 1 0 32,4-4-96-32,-5-4-19 0,1 1-4 0,4-1-1 0</inkml:trace>
  <inkml:trace contextRef="#ctx0" brushRef="#br0" timeOffset="590879.4797">17299 11557 2365 0,'0'0'52'0,"0"0"10"0,0 0 2 0,0 0 4 0,0 0-55 0,0 0-13 0,0 0 0 0,0 0 0 0,0 0 39 0,0 0 5 16,-4 0 0-16,4 0 1 0,0 0-36 0,0 0-9 15,-4 7 0-15,4 5 0 0,0-5 0 0,0 8 0 16,4 1 0-16,-4 3 0 0,0 0 0 0,4 0 0 16,0 3 0-16,1 1 0 0,-1-4 15 0,0 8 10 15,0-4 3-15,1 3 0 0,-1 1 8 0,5-5 1 16,-5 1 1-16,4-4 0 0,1 0-22 0,-1-4-5 16,-3-3-1-16,-1-1 0 0,-4-11-10 0,9 4 0 15,-9-4 0-15,0 0 0 0,0 0-15 0,8-8 5 0,1-7 1 0,-1 0 0 16,1 0 9-16,-1-4 0 0,-3-8 0 0,3 4 0 15,-4 1 0-15,5-9 0 0,-5 1 0 0,0 0 0 16,5-1 0-16,-5 5 0 0,-4-1 0 0,5 0 0 16,-1 5 0-16,-4 3 8 0,4 0-8 0,-4 3 0 15,4 5 0-15,-4 0 0 0,0 7 0 0,0 4 0 16,0 0 0-16,0 0 0 0,0 0 0 0,0 0 0 16,0 0 0-16,0 11 0 0,5 1-8 0,-1-1 8 15,-4 4-11-15,4 0 11 0,0 1-13 0,1 3 5 16,-1 0 8-16,5 0 0 0,-5-4 0 0,4 4 0 15,1 0 0-15,-1-4 0 0,1 4 0 0,4-4 0 16,-5-3-31-16,1 3-4 0,-1-4-1 16,-3 1 0-16,8-9 16 0,-13-3 4 0,8 8 0 0,1-8 0 0,-9 0 16 0,8-4 0 15,5 0 0-15,-4-3 0 0,-1-1 9 16,1-3 6-16,-1-1 1 0,1-3 0 0,-1-4-16 16,1 4 9-16,-5-8-9 0,0 4 8 0,1-4 0 0,-1 1 0 15,0-1 0-15,-4 0 0 0,-4 0-8 0,4 4 8 16,8 0-8-16,1 4 8 0,0 0-8 0,-5 3-11 15,0 5 3-15,-4 7 0 0,9-4-4 0,-9 4-1 16,0 0 0-16,0 0 0 0,4 8-2 0,0 3 0 16,0 4 0-16,-4 0 0 0,-4 1 6 0,8 3 1 15,-4 3 0-15,0-3 0 0,5 4 8 0,-5 0 11 16,4 0-3-16,0 0 0 0,1-1-8 0,-1 1 0 0,-4 0 0 16,0 0 0-16,8 3 0 0,-3-3 0 0,-5 0 0 0,0 0 0 31,0-4-49-31,4 0-3 0,0-4 0 0,1 4 0 15,-1-4-101-15,0-4-21 0,0 1-4 0,1-5-674 0</inkml:trace>
  <inkml:trace contextRef="#ctx0" brushRef="#br0" timeOffset="592279.0107">18312 10991 2023 0,'0'0'44'0,"0"0"10"0,0 0 2 0,0 0 0 0,0 0-44 0,0 0-12 0,4 7 0 0,-4-7 0 0,0 0 58 0,4 16 10 16,-4-5 1-16,0 4 1 0,0 0-55 16,0 4-15-16,0-4 0 0,5 8 0 0,-5-4 0 0,0 8 0 15,4-1-9-15,-4 1 9 0,8 3-23 0,-3 5 3 16,-5-5 0-16,4 8 0 0,0-4 29 0,1 4 7 15,-1-4 0-15,0 4 1 0,0-7 39 0,1 7 7 16,3-8 1-16,-4 0 1 0,1 1-37 0,-5-5-7 16,4-3-1-16,5 0-1 0,-9-4-10 0,4 4-1 15,-4-4-8-15,0 0 12 0,0-8-12 0,0 4 0 16,0-3 0-16,0-12 0 0,0 7 0 0,0-7-8 16,0 0 8-16,0 0-10 0,0 0 10 0,0 0 0 15,0 0 10-15,0-7-10 0,-4-5 43 0,-1-3 2 0,1 0 1 0,4 0 0 16,-4-4-19-16,4 0-4 0,0 0-1 15,-5 0 0-15,5-4-22 0,5 8 0 0,-5 0 0 16,0-1 0-16,4 5 0 0,-4 0 0 0,4-1 0 0,-4 5 8 16,5-1-8-16,-5 8 0 0,0 0-11 0,4-8 11 15,-4 8-13-15,0-7 3 0,4-1 1 0,0 4 0 16,9 1 9-16,0 3-12 0,-4-4 12 0,-1 8-12 16,1-4 4-16,-1 3 0 0,5 1 0 0,-4 0 0 31,-1 4-31-31,1-5-5 0,4 5-2 0,-5 0 0 0,5-1 6 15,0 5 0-15,-5-5 1 0,5 5 0 0,-4-5 8 0,-1 5 2 16,1-5 0-16,-5 5 0 0,5-5 11 0,-5 5 2 0,0-5 1 0,0 5 0 16,-4-1 15-16,0-11 0 0,-4 11 0 0,0 1 0 15,0-1 18-15,4-11-3 0,-5 15-1 0,1 1 0 16,0-1-2-16,-5 0-1 0,-4-4 0 0,1 1 0 16,3 3-11-16,-4-4 10 0,-4 1-10 0,0-5 10 0,-4 5-10 0,3-1 0 15,6-3 0-15,-5-1 0 0,4-7 0 0,-4 4 0 16,4-4 0-16,0 0 0 0,4 0 0 0,-3-4 0 15,3 4-10-15,1-4 10 16,-1 1-44-16,0-5-2 0,5 0-1 0,0 5-622 16,0-5-125-16</inkml:trace>
  <inkml:trace contextRef="#ctx0" brushRef="#br0" timeOffset="593041.5458">19094 11021 2278 0,'13'0'50'0,"-13"0"10"0,0 0 3 0,0 0 1 0,0 0-51 0,0 0-13 0,0 0 0 0,0 0 0 16,0 0 22-16,0 0 2 0,0 0 0 0,0 0 0 16,0 0-13-16,0 0-3 0,0 12 0 0,4 3 0 15,0 0-8-15,0 0-11 0,1 4 3 0,-1 0 0 16,0 0 8-16,1 4-13 0,-1 7 5 0,-4 1 8 15,0-5 0-15,4 5 0 0,0-5 12 0,1 8-4 16,-1-3 24-16,0 3 5 0,5-4 1 0,-1 1 0 16,5-5-23-16,-4 5-5 0,-5-9-1 0,9 1 0 15,-5 4-9-15,1-4 0 0,4-1 9 0,-5-3-9 16,5 0 0-16,-4 4 0 0,-1-8-10 0,1 1 10 0,-1 3-17 16,5-4 3-16,-4-4 1 0,-1 4 0 15,-4-3 13-15,5-1 0 0,-5 4 0 0,5-3 0 0,-5-9 0 16,5 5-9-16,-9-8 1 0,0 0 0 0,8 4 8 0,5 0 11 15,0-4-3-15,0 0 0 16,-5-4-44-16,1 0-8 0,4-4-3 0,-5 1 0 16,1-1-131-16,-5 4-26 0,4-7-6 0,1 0-610 15</inkml:trace>
  <inkml:trace contextRef="#ctx0" brushRef="#br0" timeOffset="593385.6243">18786 11443 1758 0,'0'0'50'0,"0"0"10"0,0 0-48 0,13 0-12 0,0 0 0 0,-13 0 0 15,17-4 153-15,-4 0 28 0,4-3 6 0,-4 3 1 16,8-4-114-16,-4 1-22 0,9-1-5 0,-1 4-1 16,1-3-30-16,-5-1-7 0,5 0-1 0,4 5 0 15,0-1-8-15,-5-4 0 0,5 8 0 0,-4-4 8 16,4 4 0-16,-4 0 0 0,4 4 0 0,-5-4 0 16,-3 0 20-16,-1 0 3 0,-4 4 1 0,4 0 0 0,-4 0-32 15,-4-4 0-15,4 0 0 0,-4 3 0 31,0-3-20-31,-4 0-9 0,-9 0-3 0,0 0 0 0,0 0-131 0,12 4-26 0,-12-4-6 0,0 0-1 0</inkml:trace>
  <inkml:trace contextRef="#ctx0" brushRef="#br0" timeOffset="596188.0291">20226 11587 2300 0,'0'0'51'0,"0"0"10"0,0 0 3 0,0 0 0 0,0 0-52 0,0 0-12 0,0 0 0 0,0 0 0 0,0 0 32 0,13 8 3 16,4-8 1-16,-4 3 0 0,8-6-27 0,-4 3-9 16,9-4 0-16,-5 0 9 0,9 0-1 0,-4 4-8 15,4-4 12-15,0 1-4 0,0 3-8 0,0 0 8 16,-5 0-8-16,1-4 8 0,0 4 0 0,-1-4 0 15,-3 4 0-15,-1 0 0 0,0 4-8 0,1-4 12 16,-5 0-12-16,4 0 12 0,-8 0-28 0,4 0-6 16,0 0-1-16,-4 0 0 15,0 0-103-15,-5 0-21 0,-8 0-4 0,0 0-785 16</inkml:trace>
  <inkml:trace contextRef="#ctx0" brushRef="#br0" timeOffset="596407.1518">20461 11359 2300 0,'0'0'51'0,"5"15"10"0,-10-3 3 0,10 3 0 0,-5 8-52 0,4-4-12 0,0 7 0 0,-4 1 0 15,4-1 8-15,1 1-8 0,-1 0 11 0,0-1-11 16,1-3 0-16,3 0 0 0,-4 0 0 0,5-1 0 15,-1 1-16-15,1-4-4 0,0 0-1 0,-1 0 0 16,5-4-22-16,-5 1-4 0,1-1-1 0,-5-4-586 16,1 0-118-16</inkml:trace>
  <inkml:trace contextRef="#ctx0" brushRef="#br0" timeOffset="597126.4574">21889 10900 2487 0,'0'0'55'0,"0"0"11"0,0 0 2 0,0 0 2 0,0 11-56 0,0-11-14 0,-5 15 0 0,1 0 0 16,4 1 16-16,-4-1 1 0,4 0 0 0,0 4 0 16,0 0-17-16,0 0 0 0,4 4 0 0,-4 3 0 15,4 1 0-15,5 3 0 0,-5 4 0 0,-4 1 0 16,4-5 0-16,1 0 0 0,-1 1 0 0,-4-1 0 15,4 1 17-15,-4-5-3 0,5 1-1 0,-1-5 0 16,0-3 16-16,-4 4 3 0,0-8 1 0,4 1 0 16,1-5-33-16,-5 0 0 0,4-3 0 0,-4-8 0 15,0 0 13-15,0 0-4 0,0 0-1 0,0 0 0 16,0 0 7-16,0 0 1 0,0 0 0 0,4-8 0 0,0-7 19 16,1 4 4-16,-1-4 1 0,0 3 0 0,1-7-21 15,-1 4-4-15,4-4-1 0,-3 4 0 16,-1 0-14-16,0 0 9 0,5 3-9 0,-1 1 8 0,-3 3-8 0,3 1 0 15,-4-1-10-15,5 4 10 0,-1-3-10 0,1 7 10 16,-9 0-10-16,13-4 10 0,0 4-12 0,-1 4 3 16,-3-4 1-16,4 3 0 15,0 1-26-15,-5 4-5 0,5-1-1 0,0-3 0 0,-5 8 23 16,1-5 4-16,4 5 1 0,0-1 0 0,-1 4 0 0,-7 0 0 0,3 0 0 16,-4 4 0-1,5-3-14-15,-5-1-2 0,1 4-1 0,-5-4 0 16,0 0 20-16,0 0 9 0,0 1-8 0,-5-1 8 0,1-4 0 0,0 4 12 0,-5-3 0 0,1-1-1 15,-1-3 18-15,1-1 4 0,-5-3 1 0,0 0 0 16,4-4-12-16,1 0-2 0,-5-4-1 0,0 4 0 16,0 0 17-16,1-7 4 0,3 3 1 0,-4-4 0 15,0 1-23-15,1-5-5 0,3 1-1 0,-4 3 0 16,0-3-12-16,5 3 0 0,-1-3 0 16,1 3 0-16,-1 1-19 0,1-1 0 0,-1 0 0 0,5 5 0 31,0-5-35-31,-5 0-7 0,5 5-2 0,-1-5 0 15,5 0-154-15,0 8-31 0,-4-3-7 0,4 3-1 0</inkml:trace>
  <inkml:trace contextRef="#ctx0" brushRef="#br0" timeOffset="597699.5121">22987 11416 2574 0,'0'0'56'0,"0"0"12"0,0 0 3 0,0 0 1 0,-4-4-57 0,-9 1-15 0,4-1 0 0,-4 4 0 0,5-8 41 15,-5 4 6 1,-4-3 1-16,4 3 0 0,-4 0-18 0,-4-3-3 16,4-1-1-16,-1 4 0 0,-3-3 3 0,4 3 1 15,0 0 0-15,0 0 0 0,0 0-10 0,0 4-1 16,0-3-1-16,-1 6 0 0,6 1-8 0,-1 0-2 15,0 0 0-15,0 3 0 0,-4 1-8 0,0 0 0 0,8-1 0 0,-3 1 0 16,3 3 0-16,1 4 0 0,-1-3 0 0,0 3 0 16,5 0 0-16,0 0 0 0,4-3 0 0,0 7 0 15,-4-4 0-15,4 0 0 0,0 0-12 0,0-3 12 16,4 3-9-16,0-4 9 0,5 4 0 0,-5-3 0 16,5-5 0-16,-1 1 0 0,5 0 0 0,0-5 0 15,0-3 0-15,4 0 0 0,-5-3 0 0,6-1 0 16,3-4 0-16,-4-3 0 0,4-4 0 0,1-4 0 15,-1 0 0-15,0-12-13 0,1 5 4 0,-1-9 1 16,1 1-4-16,-1-7-1 0,-4-1 0 0,4-4 0 16,-4-3 13-16,1-4 0 0,-10 7 0 0,5-3 0 15,0 3 9-15,-5 1 2 0,-3-1 0 0,-5 8 0 0,4-4 7 16,0 4 2-16,-8 8 0 0,0 3 0 0,4 4-4 0,0 4-1 16,0 0 0-16,-5 8 0 0,5 11 0 0,-4-4 0 15,-5 0 0-15,5 8 0 0,-4 4-28 0,-1 3-6 16,5 4-1-16,0 12 0 15,-1 0 7-15,1 7 1 0,4 4 0 0,0 4 0 0,4 3 20 0,1 1 5 16,7 3 1-16,-3 4 0 0,4-3 7 0,0 3 2 16,4-4 0-16,0 1 0 0,4-5-2 0,0-3 0 15,-3-4 0-15,3-4 0 16,-4-4-57-16,-4-3-12 0,4-4-3 0,-4 0-885 16,4-4-176-16</inkml:trace>
  <inkml:trace contextRef="#ctx0" brushRef="#br0" timeOffset="601047.0148">9658 13007 2530 0,'0'0'56'0,"0"0"11"0,9 8 2 0,-1-4 3 0,1 3-58 0,-9-7-14 0,9 4 0 0,-1 0 0 16,1 0 51-16,3 3 7 0,-3-3 2 0,4 0 0 15,-5-4-60-15,5 0 0 0,0 0-12 0,0 0 1 31,0 0-36-31,-1 0-7 0,1-4-2 0,0 0 0 0,0 4 2 16,0-3 0-16,0-1 0 0,4 0 0 0,-5 4 37 0,1-8 7 0,-4 8 2 0,-1-3 0 16,1-1-122-16,-9 4-24 0,0 0-5 0,0 0-1 0</inkml:trace>
  <inkml:trace contextRef="#ctx0" brushRef="#br0" timeOffset="601197.6946">9517 13277 2829 0,'17'19'62'0,"-8"-11"13"0,-9-8 2 0,9 7 3 0,3 1-64 0,1 0-16 15,0-5 0-15,4 1 0 0,0 0 24 0,0-4 2 0,5 0 0 0,-1 0-880 32,0-4-176-32</inkml:trace>
  <inkml:trace contextRef="#ctx0" brushRef="#br0" timeOffset="601930.9235">10761 12973 2826 0,'0'0'62'0,"0"8"13"0,0 3 2 0,-4 1 3 0,-1-1-64 0,5 0-16 0,0 5 0 0,0-1 0 0,0 0 0 0,0 4 0 16,0 0 8-16,0 8-8 0,0-8 28 0,0 3 4 16,5 1 0-16,-1 0 0 0,0-4-32 0,0 0 0 15,1-4 0-15,3 0 0 0,-8 1 11 16,9-5-11-16,-5 4 12 0,0-3-12 0,5-5 51 0,-5 1 3 15,0-1 1-15,-4-7 0 0,0 0-32 0,0 0-7 16,0 0 0-16,0 0-1 0,0 0 1 0,0 0 0 16,0 0 0-16,13-4 0 0,-4-7-16 0,-5-4 0 15,9 0 0-15,-5-4 0 0,-3 0-12 0,-1 0-1 16,5-4-1-16,3 4 0 0,-3-8 4 0,-1 5 1 16,1-1 0-16,0 4 0 0,-1 0 9 0,1 0 0 15,-1 4 0-15,1-1 0 0,-1 5 0 0,1 0 0 0,-1-1 0 0,1 5 0 16,-5 3 0-16,5-4 0 0,4 4 0 15,4 1 0-15,-5-1 0 0,-3 4-8 0,-9 0 8 0,17 4-8 16,9 3-1-16,-9 1 0 0,-4-1 0 0,-1 5 0 16,6 3-3-16,-6-4 0 0,1 5 0 0,-4-5 0 15,-9 4 4-15,8 0 0 0,9-3 0 0,-4 3 0 16,-4 0 8-16,-5-3 0 0,5 3-9 0,3-4 9 16,10 1 0-16,-9 3 0 0,-13-4 0 0,4-3 0 15,9 3 0-15,-5-3 0 0,-8-8 0 0,0 0 0 16,0 0 0-16,0 0 0 0,0 0 0 0,0 0 0 15,0 0 0-15,0 0 0 0,5-15 8 0,-1 3-8 16,9-3 0-16,-9 0 0 0,-4 0 8 0,4-4-8 16,9 3 0-16,-9 1 0 0,-4 0 0 0,0 4 0 15,0-5 0-15,5 5 8 0,3-4-8 0,-8 3 0 0,-8 1 0 0,12 3 0 16,4 1 0-16,1-1 0 0,-5 4 0 0,0-3 0 16,-4 7 0-16,0 0 0 0,22 0 0 0,-9 0 0 15,-13 0-11-15,8 0 11 0,1 4-8 0,4-1 8 16,-5 1-8-16,1 4 8 0,-9-8-11 0,8 11 11 15,5 4-13-15,0-7 5 0,-9 3-13 0,5 5-3 16,3-5 0-16,1 8 0 16,0 0-25-16,-4-4-6 0,-1 0-1 0,1 4 0 15,-1 0-135-15,1-3-27 0,-1-1-6 0,-8-4-772 16</inkml:trace>
  <inkml:trace contextRef="#ctx0" brushRef="#br0" timeOffset="602262.0275">12180 12662 2579 0,'-26'0'73'0,"26"0"16"0,0 0-71 0,0 0-18 0,-9 0 0 0,-3 0 0 15,-1 4 55-15,0-1 7 0,9 1 2 0,-13 4 0 16,0-1-52-16,-1 9-12 0,1-1 0 0,5 4 0 16,3 0-20-16,-4 7-6 0,-4-3-2 15,9 8 0-15,3-1 28 0,-3 0 0 0,-9 8 0 0,4-4 0 0,4 4 32 16,5 0 11-16,4 0 2 0,0 0 1 0,-13-3 6 0,17 3 0 16,5-8 1-16,4 4 0 15,-5-7-33-15,1 3-8 0,4-3 0 0,8-5-1 0,0-3-11 16,1 0-14-16,-9-3 3 0,4-5 1 15,4-3-126-15,5 3-26 0,-9-7-5 0,-4 0-614 16,-5-4-123-16</inkml:trace>
  <inkml:trace contextRef="#ctx0" brushRef="#br0" timeOffset="602609.8206">12774 13133 2370 0,'0'0'67'0,"0"0"15"0,0 0-66 0,0 0-16 0,-5 4 0 0,5-4 0 16,-8 3 48-16,8-3 7 0,-9 8 1 0,1 0 0 31,-9-5-87-31,8 9-17 0,5-1-3 0,0-3-1 15,-1 3-54-15,-3 1-11 0,-1-5-3 0,1 5 0 0,12-1 86 0,-4-11 17 0,-9 8 3 0,5-1 1 16,4-7 107-16,0 0 22 0,0 0 4 0,0 0 0 16,-8 8 7-16,8-8 1 0,0 0 0 0,0 0 0 15,0 0-52-15,0 0-9 0,0 0-3 0,8-8 0 0,1-3-52 0,-5-1-12 16,-4-3 0-16,0 4 0 16,4-4-28-16,0 3-5 0,1 1-2 0,-10 3 0 15,1 1-97-15,4-1-19 0,9 0-4 0,-9 8-941 16</inkml:trace>
  <inkml:trace contextRef="#ctx0" brushRef="#br0" timeOffset="602965.5955">13351 13254 3087 0,'0'0'88'0,"0"0"18"0,0 0-85 0,0 0-21 0,0 0 0 0,0 0 0 16,0 0 36-16,0 0 4 0,4-7 0 0,0-1 0 31,0-3-59-31,1 3-11 0,-5 8-2 0,0-11-1 16,0 3-37-16,0 8-7 0,0 0-2 0,0 0 0 16,0 0 31-16,0 0 7 0,0 0 1 0,0 0 0 0,4 12 61 0,0 3 13 0,0-4 2 0,-4 4 1 15,5 1-9-15,-5 3-3 0,4-4 0 0,-4 0 0 16,4 0-9-16,1-3-1 0,-1 3-1 0,-4-8 0 15,0-7-14-15,0 0 0 0,0 0 0 0,8 8-10 16,-8-8 10-16,0 0 0 0,9-4 0 0,-1 4 0 16,1-8 0-16,0-3 0 0,-5 4 0 0,0-9-8 15,0 1 8-15,-4-4 8 0,5 4-8 0,-5-4 11 16,4 0-38-16,-4 0-7 0,0 0-2 16,0 4 0-16,0 0-199 0,4 7-40 15,0-3-8-15,-4 3-1 0</inkml:trace>
  <inkml:trace contextRef="#ctx0" brushRef="#br0" timeOffset="603235.522">13898 13292 2746 0,'12'16'60'0,"-12"-16"13"0,0 0 3 0,0 0 1 0,0 0-61 0,0 0-16 15,0 0 0-15,9 3 0 0,-9-3 52 0,0 0 8 16,0 0 2-16,0 0 0 0,8-7-50 0,-3-5-12 0,3 1 0 0,-8 0 0 15,5-5 0-15,-1 5 0 0,4-4 0 16,-3 3 0-16,-1 5 8 0,0-5-8 0,-4 1 0 0,9 3 9 16,-5 1 20-16,0 3 4 0,-4 4 1 0,0 0 0 15,5-8-12-15,-5 8-2 0,0 0-1 0,0 0 0 16,4 8-31-16,4 3-5 0,-3 5-2 0,-1-1 0 31,4 0-21-31,-3 4-4 0,-1 0 0 0,0-4-1 16,-4 4-148-16,5 0-30 0,-1-4-5 0,-4 1-2 0</inkml:trace>
  <inkml:trace contextRef="#ctx0" brushRef="#br0" timeOffset="603600.7332">14568 13402 2258 0,'0'0'64'0,"0"0"14"0,0 0-62 16,0-7-16-16,0-5 0 0,0-3 0 0,-4 0 129 0,4-4 23 16,4 4 5-16,-4-4 1 0,-4 4-122 0,4-4-24 15,4 4-4-15,1 3-8 0,-5 1 0 0,0 11 0 16,0-12-8-16,0 12 8 0,0 0-14 0,0 0 4 15,0 0 1-15,0 0 0 0,0 0 9 0,0 0 0 16,0 0 0-16,4 12 0 0,5-5 8 0,-1 5 0 0,-4 3 0 0,5-4 0 16,-5-3 6-16,0 7 2 0,5-3 0 0,0-5 0 15,-5 5-7-15,0-1-1 0,-4-11 0 0,4 11 0 16,5-3 19-16,-9-8 3 0,0 0 1 0,0 0 0 31,0 0-129-31,0 0-26 0,0 0-4 0,0 0-667 0,0 0-133 0</inkml:trace>
  <inkml:trace contextRef="#ctx0" brushRef="#br0" timeOffset="604017.031">14966 12578 3045 0,'0'0'67'0,"0"0"13"0,0 0 4 0,0 0 2 0,0 0-69 0,13 4-17 0,-5-4 0 0,1 4 0 16,-1 0 15-16,1 3-1 16,-1 1 0-16,1 3 0 0,4 4-14 0,0-3-13 15,-5 3 2-15,1 4 1 0,-1 0 10 0,5 0 8 16,-4 4-8-16,3-4 11 0,1 7-11 0,0-3 0 0,4 0 0 15,-4 4 8-15,0-1 3 0,4 1 0 0,-4 3 0 16,4 0 0-16,-4 1-3 0,-5-5 0 0,5 9 0 16,-4-5 0-16,-1 8-8 0,-4-4 0 0,1 0 0 0,-1 1 0 15,-4 3 0-15,0-4 0 0,-4-4-9 0,-1 0 9 16,-3 5-13-16,-5-5 4 0,4-3 1 16,-3 3 0-16,-1-3 8 0,-4-5 0 0,-5 5 0 0,5-4 0 15,4 0 0-15,-4-4 0 0,-4 0 10 0,4-4-10 16,-5 0 0-16,5-4 8 0,-4-3-8 0,4 0 0 31,4-8-21-31,-4 3-7 0,4-3-2 0,0-3-880 0,1-1-176 0</inkml:trace>
  <inkml:trace contextRef="#ctx0" brushRef="#br0" timeOffset="604523.4354">16179 13118 2176 0,'0'0'62'0,"0"0"13"0,0 0-60 0,0 0-15 0,0 0 0 0,9 3 0 16,-9-3 88-16,17 0 14 0,-4 0 3 0,4-3 1 16,-4 3-85-16,8-4-21 0,-4 4 0 0,9-4 0 15,0 4-11-15,3-4-6 0,1 4-2 0,0 0 0 16,0-4 31-16,0 4 5 0,4 0 2 0,1 0 0 16,-6 0-4-16,1 0-1 0,0 0 0 0,0 0 0 15,-4 0-2-15,-1 0-1 0,-3 4 0 0,-1 0 0 16,1-4-21-16,-5 0-4 0,0-4-1 0,-4 4 0 15,-1-4-97-15,-3 1-19 0,-9 3-4 0,0 0-529 16,0 0-105-16</inkml:trace>
  <inkml:trace contextRef="#ctx0" brushRef="#br0" timeOffset="604754.4252">16436 12799 2808 0,'0'0'62'0,"0"0"13"0,0 0 2 0,0 0 1 16,-4 7-62-16,-1 1-16 0,5 3 0 0,-4 1 0 0,-5-1 12 0,9 4-1 0,0 0 0 16,0 1 0-16,5-5-11 0,-1 8 0 0,0 4 0 0,1-1-11 15,3 5-1-15,-4 3 0 0,5-3 0 0,-1 3 0 16,1-3 12-16,0 3 0 0,3-3 8 0,-3 3-8 16,-1 1 8-16,1-1-8 0,4 1 8 0,-5-5-8 15,5 5 0-15,-4-5 0 0,-1 4 0 0,5-7-8 31,-4-4-112-31,4 0-23 0,-1-4-4 0,1 1-951 0</inkml:trace>
  <inkml:trace contextRef="#ctx0" brushRef="#br0" timeOffset="605324.7283">17372 12700 2938 0,'0'0'84'16,"0"0"16"-16,0 0-80 0,0 0-20 0,0 0 0 0,0 0 0 0,0 0 54 0,4 7 6 16,0 5 2-16,-4-5 0 0,0 9-48 0,0-5-14 15,0 8 0-15,0 0 8 0,0 0-8 0,0 4 0 16,0 7 0-16,0 1 0 16,0-1 0-16,0 0 0 0,-4 4 0 0,4 1 11 0,-4 3 19 0,4 0 4 15,0 0 1-15,4-4 0 0,-4 0-1 0,0-4 0 16,0 1 0-16,4-5 0 0,-4-3-10 0,5 0-3 15,-5-8 0-15,4 4 0 0,0-8-21 0,0-3 0 16,-4 0 0-16,0-8 8 0,0 0-8 0,0 0 0 0,0 0 0 0,0 0 0 16,0 0 0-16,5-8 0 0,-1-3 0 0,0-1 0 15,-4-3 0-15,4 4 0 0,1-4 0 16,3-4 8-16,-3 0-8 0,-1 3 0 0,0 1 0 16,0 0 0-16,5 0 0 0,-5 0 0 0,5 3 0 0,-1-3 0 15,1 0 0-15,-5 3 0 0,5 1 0 0,-1 3-8 31,1-7-21-31,4 8-4 0,-5-1-1 0,5 0 0 0,0-3 12 0,0 7 2 0,-5-3 1 0,5 3 0 16,0 0 7-16,0 0 0 0,-5 0 1 0,5 4 0 31,0 0-16-31,0 0-3 0,-5 0-1 0,5 8 0 0,-13-8 8 0,4 8 2 0,-4-8 0 0,9 11 0 16,-5-3 9-16,0 3 3 0,-4 0 0 0,0 5 0 16,-4-5 9-16,0 8 0 0,-5-4 0 0,1 4 0 15,-1-4-30 1,-4 1-1-16,-4 3 0 0,4 0 0 0,-8 0 51 0,4-4 9 0,4-4 3 0,-4 1 0 15,0-1-20-15,0-3-3 0,0-1-1 0,4-3 0 0,0-4 2 16,0 4 0-16,0-4 0 0,5 0 0 0,-5-8-10 0,5 4 0 16,-1-3 0-16,0-1 8 0,5 1-22 0,0-5-5 15,0 1-1-15,-1-1 0 16,1 1-128-16,0 0-25 0,4-5-6 0,0 1-951 16</inkml:trace>
  <inkml:trace contextRef="#ctx0" brushRef="#br0" timeOffset="605865.4156">18265 13129 2984 0,'0'0'66'0,"0"0"14"0,0 0 2 0,-9 0 1 0,-4-4-67 0,1 0-16 0,-1-7 0 0,4 7 0 16,-8 0 0-16,0-7 0 0,4 3 0 0,-4-7 0 16,0 4-44-1,0-1-2-15,0 5-1 0,-4-1 0 0,3 4 35 0,-3 1 12 0,0-1-9 0,4 4 9 16,-5 7 29-16,5-3 11 0,0 0 3 0,4 4 0 16,0 3-16-16,1 0-3 0,3 1-1 0,1-1 0 15,3 4-9-15,1 1-2 0,-5-1 0 0,9 4 0 16,5-4-12-16,-1 4 0 0,0 0 0 0,1-4 0 15,-1 0 0-15,4-3 0 0,1-1-12 0,-1 1 12 0,1-5-8 16,8 1 8-16,-4-1 0 0,4-3 0 0,4-8 0 16,-4 1 0-16,1-5 0 0,3-3 0 0,0-5 12 15,1-6 4-15,3-5 0 0,-3-11 0 0,3 4-16 0,1-4 0 16,0-4 0-16,-1 4 0 0,-3-4 0 16,3-3 0-16,-3-5 0 0,3 1 0 0,-3-4 0 0,-1 0 0 15,-8-1 0-15,8 9 0 0,0-1-9 0,-8 5 9 16,0 3 0-16,-4 3-9 0,-1 9 26 0,-4 3 6 15,5 4 1-15,-13 4 0 0,-1 7-24 0,1 4 0 16,4 4 0-16,-8 4 0 0,-9 4-15 0,8 11-4 0,0 0-1 16,1 4 0-16,-1 7 20 0,-3 8 0 0,3 4 0 15,-4-1 0-15,5 5 13 0,-1 3 7 0,5 1 0 0,4-5 1 16,4 9-1-16,5-5 0 0,3-3 0 16,-3 3 0-16,4 0 20 0,8 1 4 0,1-9 1 0,7 1 0 31,1-8-81-31,9 4-17 0,-5-7-3 0,9-5-919 0,8-3-183 0</inkml:trace>
  <inkml:trace contextRef="#ctx0" brushRef="#br0" timeOffset="641116.2263">17308 13881 1710 0,'0'0'37'0,"0"0"8"0,0 0 2 0,0 11 1 0,-5 5-38 0,1-5-10 0,0 0 0 0,0 5 0 0,-5-9 0 0,5 1 8 16,-5-1-8-16,9-7 8 0,-8 4-8 0,-1 4-11 16,-4-8 3-16,0 0 0 0,5 0 8 0,-5 0 0 15,5 0 0-15,-10-4 0 0,6 0 0 0,-6 0 16 16,1 1-3-16,0-1 0 0,-4-4 2 0,0 4 0 16,-1 1 0-16,1-1 0 0,-5 0-6 0,5 0-1 15,-5 4 0-15,5-4 0 0,-5 4-8 0,-4 4 0 16,9-4 0-16,-5 4 8 0,1-4-8 0,-5 8 0 0,0-5 0 0,0 5-11 15,-4 0 11-15,0 3-10 0,-5 0 10 0,-8-3-10 16,0 0-8-16,-4 3-2 0,4 0 0 0,0 1 0 16,-5-1 20-16,1-3 0 0,4 3 0 0,-4 1 0 15,0-1 17-15,4-3 1 0,-5 3 0 0,1-4 0 16,0-3-8-16,0 4-2 0,-5-4 0 0,5 3 0 16,-1-7-8-16,5 4 0 0,0 0 0 0,0-4 0 15,5 0 0-15,-5 0 0 0,4-4 0 0,-4 0 0 16,4 4 0-16,-8-4 0 0,4 4-11 0,-4-3 11 15,4 3-14-15,0 0 2 0,4 0 1 0,0 0 0 16,5 3 11-16,-1 1-8 0,9-4 8 0,0 4-8 16,5 0 8-16,3 0 0 0,1-4 0 0,4 3 0 15,8 1 19-15,1-4-1 0,-1 0 0 0,5 0 0 0,4 0-18 16,0 0 0-16,0 0 8 0,0 0-8 0,0 0 0 16,0 0 0-16,0 0 8 0,0 0-8 15,9-4 0-15,3 1-11 0,-3-1 2 0,-1 0 0 0,1-4 9 0,0 5 0 16,-1-1-9-16,5-4 9 15,-5 4-34-15,5 1-2 0,-13 3-1 0,5-4 0 0,-5 4 21 0,0 0 5 16,0 0 1-16,8-4 0 0,-8 4 10 0,0 0 0 16,9-4 0-16,-9 4 0 0,0 0 0 0,8 0 8 15,-8 0-8-15,9-7 0 0,-9 7 0 0,13-4 8 16,-5 0-8-16,-4-7 0 0,5 3 11 0,-5-3-3 16,5-1 0-16,-1-3 0 0,1 0 19 0,-5 0 3 0,0 0 1 15,5-4 0-15,-9 0-15 0,4 0-2 0,5-4-1 16,-5-4 0-16,0 4-13 0,1-3 11 0,-1 3-11 0,0-4 10 15,0 5-10-15,1 3 8 0,-5 0-8 0,0 0 8 16,0 4 28-16,0 3 4 0,0 1 2 0,0 3 0 16,-5 1-8-16,5 7-2 0,0 0 0 0,0 0 0 15,-8-4-12-15,-1 0-4 0,5 8 0 0,4-4 0 16,-4 7-16-16,-5 1 0 0,-4 3 0 0,5 1-9 16,-9-1 9-16,4 4 0 0,0-3 0 0,0 7 0 15,-4 0 0-15,4 0 0 0,-4-4 0 0,4 4 0 16,-4-4 12-16,0 4-1 0,-4-4-1 0,4 0 0 15,-5 4-10-15,5-3 0 0,0-1 0 0,-4 0 0 16,0-4 0-16,3 1-11 0,1-1 3 0,-4 1 0 16,4-5-5-16,4 1-1 0,-4 3 0 0,8-7 0 15,9-4 14-15,-8 4 0 0,8-4 0 0,0 0-9 0,0 0 40 16,0 0 8-16,0 0 1 0,0 0 1 0,0 0-13 0,13 0-2 16,-5 4-1-16,1-4 0 0,4 0-16 0,-5 3-9 15,5 1 10-15,0 0-10 0,0 4 0 0,-1-1 0 16,1 1 0-16,-4-1 0 0,4 5 0 0,-1-1 0 15,-3-3 0-15,4 3 0 0,-5 4 0 0,5 0 0 16,0-3-8-16,-4 3 8 0,3 0 0 0,1 0 9 16,0 1-1-16,0 3 0 0,-5-8 13 0,5 4 3 15,0 0 0-15,0-3 0 0,-5-1 1 0,5 4 1 16,-4-3 0-16,-1-1 0 0,5 4-14 0,-9-3-2 16,1-1-1-16,3 1 0 0,-4-1-9 0,5 0 0 15,-5 1-12-15,-4-1 12 16,5 1-31-16,-1-5 2 0,-4 5 0 0,4-5-722 0,-4 5-144 0</inkml:trace>
  <inkml:trace contextRef="#ctx0" brushRef="#br0" timeOffset="669072.935">7663 9221 1148 0,'-13'4'25'0,"13"-4"6"0,0 0 1 0,-9 3 0 0,5 1-32 0,-4 8 0 0,8 3 0 0,0 8 0 0,0-1 0 0,4 9 0 15,0-1 0-15,0 8 0 0,5 4-11 0,-5 0 11 16,5 3-10-16,-1 1 10 0,1 3 0 0,-5 8 0 15,5 0 0-15,-5 8 0 0,0-1 0 0,-4 1 0 16,9 7 0-16,-5-7 0 0,0-1 0 0,1-3 0 0,3-4 0 16,-4 0 0-16,1 7 0 0,-1-3 0 0,0 0 8 15,0 0-8-15,1 0 0 0,3-1 0 0,-3 1 0 16,-5 0 0-16,0 0 0 0,0-4 0 0,0 0 0 16,0 0 10-16,4 7-10 0,-4-7 0 0,4 4-10 0,-4 0 10 15,-4-4 0-15,4-4-9 0,0 0 9 0,0-4 0 16,0 1 0-16,-4-1 0 0,4-3 0 0,0-1 0 15,0-3 0-15,0 0 0 0,0 3 0 0,0-7 0 16,0-4 16-16,0 1 6 0,0-9 1 0,0 1 0 16,0-1 6-16,4-3 2 0,0 0 0 0,0-4 0 15,-4-4-1-15,5 0 0 0,-5 1 0 0,4-1 0 16,0-4-9-16,-4 1-1 0,0-5-1 0,0 1 0 16,4-1-9-16,-4-7-2 0,0 0 0 0,5 8 0 15,-5-8-8-15,0 0 0 0,4 8 0 0,-4-8-11 0,0 0 11 0,0 0 0 16,0 0 0-16,0 0 0 0,0 0 11 0,0 0 4 15,0 0 1-15,0 0 0 0,0 0-24 0,0 0-5 16,0 0-1-16,0 0 0 0,0 0 22 0,0 0 5 16,9-4 1-16,-9 4 0 0,0 0-14 0,0 0 0 15,0 0 0-15,0 0 0 0,0 0-16 0,8 4-7 16,5-8-1-16,-5 4-424 16,5 0-86-16</inkml:trace>
  <inkml:trace contextRef="#ctx0" brushRef="#br0" timeOffset="674104.188">11581 4880 1530 0,'-17'-12'43'0,"4"12"10"0,1 0-42 0,-1 0-11 0,9 0 0 0,-5-3 0 16,5 10 88-16,-5 1 15 16,1-1 3-16,8 5 1 0,0-5-78 0,0 9-15 0,-9-1-3 0,1 4-1 15,-1 7-10-15,5 1 0 0,4-4 0 0,-9 7 0 16,-4 0 0-16,5 1 0 0,4-1-9 0,-1 4 9 16,-8-3 0-16,5 3 0 0,-1-4 0 0,9 5 0 15,0-1 0-15,-4 4 0 0,-9 3 0 0,9-3 0 16,8 0 0-16,-4 0 0 0,-8 0 8 0,-1 0-8 15,1 0 0-15,3 0 8 0,5-4-8 0,-8 1 0 16,-1-5 14-16,5 0-3 0,4 1-1 0,0-5 0 16,-4 1-1-16,-1-8 0 0,5 0 0 0,5-8 0 15,3 5 4-15,1-5 1 0,-1 0 0 0,-3-3 0 16,-5-8-2-16,12 8-1 0,6-5 0 0,-10 1 0 16,-8-4-2-16,13 4 0 0,4-4 0 0,0 0 0 15,0 0 1-15,0 0 0 0,-4-4 0 0,4 8 0 0,5-4-2 0,-1 4-8 16,-8-8 12-16,4 4-4 0,4 0-8 15,1 0 10-15,3 0-10 0,-8 0 10 0,0 0-10 16,5-4 8-16,12 0-8 0,0 1 8 0,-4-1-8 0,-4 4 0 16,8-4 0-16,0 4 8 0,5 0-8 0,-5 0 0 15,-9 0 0-15,5 0 0 0,0 0 0 0,0 0 0 16,0-4 0-16,-4 4 0 0,4 4 8 0,-1-4-8 16,1 0 8-16,5 4-8 0,-10 0 0 0,1 3 0 15,8-3 8-15,4-4-8 0,9 0 0 0,-8 0 0 16,-9 0 0-16,4 0 8 0,9-4 1 0,-5 0 0 15,-4 1 0-15,1 3 0 0,-1 0-9 0,-4 0 0 0,4 0 0 16,0 0 0-16,0 3 0 0,5-3 0 0,-9 0 0 16,4 0 0-16,4 8 0 0,-4-4 0 0,5 0 0 15,-1-1 0-15,1 1 0 0,-5 4 8 0,4-1-8 0,1-3 0 16,-1-4 0-16,-3 0 0 0,-1 4 0 0,0 0 0 16,0 0 0-16,0-1 0 0,-4 1 0 0,4 4 0 15,1-1 0-15,-5 1 0 0,8-4 0 0,-4 0 0 16,-4 3 0-16,4-3 0 0,0-4 0 0,1 7 0 15,-1-3 0-15,4 8 0 0,-3-9 0 0,3 5 0 16,0-4 0-16,1 3 8 0,-1-7-8 0,-3 4 0 16,3-4 8-16,0 0-8 0,1-4 0 0,4 4 8 15,-5 0-8-15,5 0 0 0,0 4 0 0,-1-4 8 16,1 0-8-16,0 4 0 0,-5-4 0 0,1 4 0 16,-1-4 0-16,1 4 0 0,-5-4 0 0,0 0 0 15,0 3 8-15,0 1-8 0,1-4 8 0,-6 4-8 0,6-4 8 16,-5 4-8-16,-1-4 0 0,1 4 8 0,0-4-8 15,-4 0 0-15,-5 0 0 0,1 0 0 0,-5 0 8 0,0 3-8 16,-4 1 8-16,-1-4-8 0,1 0 16 0,4 0-1 16,-4-4-1-16,0 4 0 0,-4-3 16 0,3 3 3 15,-3-8 1-15,4 4 0 0,-5 0-18 0,1-3-3 16,4-1-1-16,-5-3 0 0,1-1-12 0,-1 1 9 16,1 0-9-16,-1-4 8 0,-3-4 26 0,3 0 5 15,-3-4 1-15,3 0 0 0,-4-4-32 0,1 1-8 16,-5-5 0-16,8 1 0 0,-4 0 17 0,-4-5 3 15,5-3 0-15,-1-3 0 0,0-5-7 0,-4 1-1 16,5-5 0-16,-5-3 0 0,4 0-1 0,-4 0-1 0,4 3 0 16,-4 1 0-16,-4 3 8 0,4 1 2 0,-4-1 0 0,-1 4 0 15,1 4-20-15,0 0 0 0,-1 0 8 0,-3 4-8 16,4 0 0-16,-5 4 0 0,1-1 0 0,-5 5 0 16,4 3 0-16,1 0 0 0,-5 0 0 0,-4 4 0 15,4 4 0-15,0 0 0 0,0 4 0 0,-4-1 0 16,0 1 0-16,-4-1 0 0,4 5 0 0,-5-1 0 15,-3 1 0-15,-5 3 0 0,4-4 0 0,-4 4 0 16,0 4 0-16,-4 0 0 0,-4 0 0 0,3 0 0 16,-7 0 0-16,-1 0 0 0,0 0 0 0,-4 4 0 15,-8-4 0-15,-1 8 0 0,1-8 0 0,-5 0 0 16,-4 0 0-16,-1 7 0 0,1-3 0 0,-4 0 0 16,-5-4 0-16,1 4 0 0,-1-4 0 0,-4 4 0 0,0-1 0 15,0 1 0-15,0-4 0 0,5 0 0 16,-5 0 0-16,4 4 0 0,-4-4 0 0,0 0 0 15,5 0 0-15,-5-4 0 0,4 0 0 0,-4 1 0 0,5-1 8 16,-1 4 0-16,5-8 1 0,-5 8 0 0,-8-4 1 16,8 1 0-16,13 3 0 0,0 0 0 0,5 0 0 0,-1 0 0 15,1 0 0-15,12-4 0 0,9 4-10 0,-5 0 0 16,-3 4 0-16,3-1 0 0,9 1-9 0,5 0 9 16,8 0-12-16,-5 0 12 15,-8 3-154-15,13 1-24 0,13 3-5 0</inkml:trace>
  <inkml:trace contextRef="#ctx0" brushRef="#br0" timeOffset="675679.6136">16491 4637 1788 0,'-17'-8'51'0,"9"8"10"0,-5 4-49 0,0 0-12 15,0-4 0-15,0 11 0 0,5 4 26 0,-1 4 2 0,-3 0 1 0,3 8 0 16,-4-1-29-16,5 5 0 0,-1 7 0 0,5 0 0 16,-5 4 0-16,5 3 0 0,0-3 0 0,4 7 0 15,-5-3 0-15,5-1 0 0,0 5 0 0,5-5 0 16,-1 1 0-16,0 0 14 0,-4 3-1 0,-4-4 0 15,0 9 3-15,4-5 1 0,0 4 0 0,-5-3 0 16,5-1 10-16,0-3 1 0,5 3 1 0,3-7 0 16,-8-1-14-16,5-3-3 0,-1 0-1 0,4-3 0 15,5-1 6-15,0-4 2 0,-4 1 0 0,-1-9 0 16,5 1 11-16,-5 0 2 0,5 0 1 0,0-4 0 16,0-4-21-16,0 0-4 0,0 4 0 0,4-4-8 15,-5 0 12-15,-3 1-12 0,4-5 12 0,4 0-12 16,-4 5 10-16,0-1-10 0,-1-4 8 0,6 1-8 0,-6-1 0 15,5 0 0-15,1 1 0 0,-1-1 0 16,0-3 8-16,4-1-8 0,-4 1 0 0,5 0 8 0,-1-1-8 16,5-3 0-16,-1 4 0 0,1-5 0 0,4 1 11 0,-5 4 0 15,1-4 0-15,8-4 0 0,0 3 5 0,1 1 2 16,3 0 0-16,0 0 0 0,-3 0-6 0,3-4-2 16,1 3 0-16,-1 1 0 0,-4-4-10 0,5 4 12 15,-5-8-12-15,4 8 12 0,-3 0-12 0,3 0 0 16,5-1 0-16,-1-3 0 0,5 4 0 0,0-4 8 15,-4 0-8-15,0 0 0 0,4 0 9 0,-4 0-9 16,-1 0 10-16,5-4-10 0,-4 1 13 0,0-1-3 0,0 0-1 16,-1 0 0-16,5 0 1 0,0 1 0 0,0-1 0 15,0 0 0-15,0 0-10 0,0 0 0 0,-4 1 9 0,0-1-9 16,0 0 0-16,-1 0 0 0,-3 4 0 0,-1-4 0 16,-4 1 0-16,1-1 8 0,3 0-8 0,1 0 0 15,-5 4 0-15,4-4 0 0,1 1 0 0,3-1 0 16,5-4 0-16,-8 4 0 0,4 1 0 0,-1-1 0 15,1 4 0-15,-4 0 0 0,-1-4 0 0,0 4 0 16,-3-4 0-16,-1 4 0 0,4 0 0 0,1 0 0 16,-5 0 0-16,0-4 0 0,0 1 0 0,5 3 0 15,-1 0 0-15,1-4 0 0,-1-4 0 0,5 8 8 16,-5 0-8-16,1 0 0 0,-1 0 0 0,-4 0 0 16,5 0 0-16,-5 0 0 0,0-4 0 0,0 4 0 15,-4-3 0-15,5 3 0 0,-6 0 0 0,6-4 0 0,-5 4 0 16,-5 0 0-16,5-4 0 0,-4 0 8 0,4 4-8 15,-5 0 0-15,-3 0 0 0,3 0 0 0,1 0 0 0,0 0 0 16,-5 0 0-16,0 0 0 0,1 0 0 0,-5 0 0 16,-4 0 0-16,-1-4 0 0,1 1 0 0,0 3 9 15,-4 0-9-15,3-4 0 0,-3-4 27 0,-9 8-2 16,0 0 0-16,9-7 0 0,-1-1-12 0,-4-3-2 16,1 3-1-16,3-3 0 0,-4-5 10 0,1 1 1 15,-1-4 1-15,0 0 0 0,-4-4-22 0,0 1 0 16,5-5 0-16,-5 1 0 0,4-1 0 0,0-7 0 15,-4 0 0-15,0-4 0 0,0 3 19 0,0-3-1 16,-4-3 0-16,4-5 0 0,-4-3 2 0,4-4 1 16,-5-1 0-16,1-3 0 0,4 4-21 0,-4-4 0 15,-1 0 0-15,1 4 0 0,0 0 0 0,0 4 8 0,-1-5-8 0,1 9 8 16,4-5-8-16,-8 1 0 0,3 3 0 0,1-3 0 16,0 4 9-16,-1 3-9 0,1 0 12 0,-4 0-12 15,3 4 0-15,-3 4 0 0,4 0 0 0,-1 7 0 16,-3 1 0-16,3-1 0 0,-3 4 0 0,4 0 0 15,-1 5 0-15,1 2-9 0,-9 1 9 0,9 4 0 16,-5-1-9-16,5 5 9 0,-4-1-10 0,-5 1 10 16,0 3-10-16,4 0 10 0,-3 4-10 0,3-4 10 15,-8 4 0-15,0 0-9 0,0 4 9 0,-5 0 0 16,1-4 0-16,0 0-8 0,-5 0 8 0,0 0 0 16,-4 4 0-16,5 3-8 0,-5 1 8 0,-4-1 0 15,0-3 0-15,-1 4-8 0,-3-1 8 0,-9 1 0 16,-9 0 0-16,1-1 0 0,3 1 12 0,1-4-4 0,-4 3-8 15,-1 1-13-15,1-5 3 0,-1 1 1 16,0-4 9-16,-3 0 0 0,-5 0 0 0,-5 0 0 16,1-4 0-16,-5 1 0 0,5-5 8 0,-5 4-8 0,5 4 0 0,-1-7 8 15,-3 3-8-15,-1-4 0 0,-12 8 12 0,3-3-1 16,1-1-1-16,4 4 0 0,0 0-10 0,5 0-11 16,-5 0 3-16,4 0 0 0,1 0 8 0,-10 0 0 15,1 0 0-15,0 0 0 0,4 0 0 0,4 4 0 16,5-4 0-16,4 0 0 0,-4 0 0 0,3 0 0 15,1 0 0-15,0 3 0 0,0 5 0 0,4-4 0 16,5 3 8-16,3 1-8 0,5-4 0 0,0 3 0 0,9 1 0 16,0-1 0-1,3 1-57-15,5 0-7 0,1-1 0 0,3 8-771 0,5-3-153 0</inkml:trace>
  <inkml:trace contextRef="#ctx0" brushRef="#br0" timeOffset="755781.6892">11658 10459 370 0,'90'-4'8'0,"-52"0"1"0,5 1 1 0,4-5 2 0,13 0-12 0,-4 1 0 0,-5-1 0 0,-8 4 0 16,-5 1 0-16,1-1 0 0,12-4 9 0,-8 4-119 16,-14 1-24-16</inkml:trace>
  <inkml:trace contextRef="#ctx0" brushRef="#br0" timeOffset="756293.4371">12470 10394 597 0,'-30'-3'12'15,"30"3"4"-15,0 0 0 0,-17 3 2 0,-8 1-18 0,3 0 0 0,1 0 0 0,4-4 0 0,-9 0 82 0,0 0 13 16,-12 0 2-16,4 0 1 0,8 0-43 0,-12 0-9 15,-9 4-2-15,-13-1 0 0,-8-3-28 0,3 4-7 16,10-4-1-16,-5 0 0 0,-8 0-18 0,8-4-4 16,0 4-1-16,0 0 0 0,-8 0 15 0,-1 0 0 0,5 0 12 0,5 0-12 15,-1 4 0-15,-4-4 0 0,-5 4 0 16,5 0-12-16,0 3 12 0,0 1 8 0,8-4 0 0,5 3-8 16,-4 1 35-16,3 3 0 0,1-3 0 0,8 3 0 15,9-3 15-15,0 0 3 16,4-1 1-16,4-3 0 0,1 4-13 0,8-5-2 0,4 1-1 0,0 0 0 15,4 4-38-15,9-8 0 0,0 0 0 0,0 0-8 16,5 15 0-16,3-4 0 0,1-3 0 0,8 3 0 16,4 1 0-16,5-5 0 0,4-3 0 0,4 4 0 15,0-8 8-15,5 0 0 0,-1 0 0 0,9 0 0 16,0-8 0-16,0 0 0 0,0 5 0 0,4-1 0 16,-8 0 9-16,8 0-9 0,18-11 12 0,-5 7-12 15,-13 1 17-15,5-1-3 0,-1 1-1 0,9-1 0 16,0 0-13-16,-8 1-13 0,-13 3 2 0,8 0 1 15,5-3 10-15,-1-1 0 0,-4 0 0 0,1 5 8 16,-14-5-8-16,5 0 9 0,4 5-9 0,-9-1 10 0,-12 0-10 0,0 0 0 16,4-3 0-16,-5 3 0 0,5 0 0 0,-13 0 0 15,-4 0-10-15,0 1 10 0,0-1 0 0,-5 0 0 16,-8 4 8-16,0-4-8 0,-4-3 18 0,4 7-3 16,0 0-1-16,-17-4 0 0,-13-4-6 0,9 4-8 15,3-3 11-15,-3 3-11 0,-5 0 0 0,-8 0 0 16,-8-3-12-16,3 3 3 0,5 4 9 0,-5 0 0 15,-8-4 0-15,-4 4 0 0,4 0 0 0,0 4-8 16,4 0 8-16,-8 0-8 0,-4-1 8 0,-1 5 0 16,13 0 8-16,-12 7-481 15,-1-4-96-15</inkml:trace>
  <inkml:trace contextRef="#ctx0" brushRef="#br0" timeOffset="758578.0264">12150 13592 932 0,'0'0'20'0,"0"0"5"0,0 0 1 0,0 8 0 0,0-8-26 0,0 0 0 0,-9 11 0 0,5 1 0 16,0-1 15-16,4 1-3 0,-5 3 0 0,1-4 0 15,-4 1-22-15,3 3-5 0,10 0-1 0,-5-4 0 16,-5 1 8-16,1-1 8 0,13-3-13 0,-5 3 5 16,9 4 8-16,-9-3 9 0,-8-1-1 0,8-3-8 15,9-1 30-15,-9 1-1 0,-4-8 0 0,0 0 0 16,4 7 3-16,-4-7 1 0,9 12 0 0,-1-8 0 16,-8-4-16-16,9 7-3 0,-1-3-1 0,5 0 0 15,4 0-13-15,-4-1 0 0,-4 1 0 0,8-4 0 16,4 4 0-16,-4 0 0 0,-4-4 0 0,4 4 0 15,0-4-8-15,5 3 8 0,3-3 0 0,-3 4 0 16,-10-4 0-16,10 0 0 0,8 4 0 0,0-4 0 16,0 4-10-16,4 0 10 0,-4 3-8 0,0 1 8 0,4-4 0 15,0 3 0-15,-4 1 0 0,0-4 8 0,0 3-8 16,0 1 9-16,4-4-9 0,0 3 10 0,0 1-1 16,0-4 0-16,5-1 0 0,-1 1 0 0,5 4 3 15,0-4 0-15,-1 3 0 0,1-3 0 16,0 4 6-16,0-5 2 0,-1 1 0 0,-3 4 0 0,-1-8-20 0,5 4 0 15,-4-1 0-15,-1 1 0 0,0-4 0 0,1 0 0 16,-1 4 0-16,5-4-9 0,0-4 9 0,-5 4 0 16,5 0 0-16,-5-4 8 0,1 4 16 0,-5-3 4 15,5-1 1-15,-5 4 0 0,-4-4-1 0,0 0-1 16,0 0 0-16,-1 1 0 0,1-1-9 0,0 0-2 16,-4 0 0-16,4 0 0 0,4-3-16 0,-4 3 0 15,-4 0 0-15,8-3 0 0,-9 3 0 0,5-4 0 0,0 8 0 16,-4-4 0-16,4 1 0 0,-5-5 0 0,1 4 0 0,0-3 10 15,-5 3-10-15,5-4 0 0,-5 4 9 0,0-3-9 16,-3-1 0-16,-1 1 9 0,0-1-9 0,0 0 0 16,0 1 16-16,-4-5-3 0,0 5-1 0,-1-5 0 15,1-3 3-15,0 4 0 0,-4-4 0 0,3-1 0 16,-3 1 13-16,4 0 2 0,0-4 1 0,-5 0 0 16,1 0-11-16,3 0-3 0,-7 4 0 0,3-4 0 15,1 4-17-15,-5 0 8 0,0 3-8 0,1-3 0 16,-1 4 0-16,0-1 0 0,0 5 0 0,-4-1 0 15,0 0 0-15,0 8 0 0,5-7 0 0,-5 7 0 16,0 0 8-16,0 0-8 0,0 0 0 0,0 0 0 16,0 0 0-16,0 0 0 0,0 0 0 0,0 0 0 15,0 0 0-15,0 0 0 0,0 15 0 0,-5-4 0 0,5 1 0 16,0 3 0-16,-4 0 0 0,0 4 0 0,4-4 13 16,-4 4-4-16,-1-3-1 0,1 3 0 0,4 3-8 0,-8 1 0 15,3 0 0-15,1 0 8 0,-5-4-8 0,1 0 0 16,-1 0 0-16,-3 0 0 0,3 0 0 0,0 0 8 15,1 0-8-15,-5 0 0 0,5-4 0 0,-5 0 0 16,4-4 0-16,1 1 0 0,-5-1 0 0,4-3 8 16,-4-1-8-16,1 1 0 0,-5 0 8 0,4-5-8 15,-4 1 8-15,4-4-8 0,-4 4 0 0,0-4 8 16,-5 0-8-16,5-4 0 0,-4 4 14 0,-1-7-2 16,1 3-1-16,-5-4 0 0,-4 1-2 0,1-1 0 15,-1 0 0-15,4-3 0 0,-4 3-9 0,0-3 0 16,0 0 0-16,-4-1 0 0,0-3 0 0,-5 4-11 0,1-8 3 15,4 7 0-15,-9-3 8 0,5 0-10 0,-5 0 10 0,-4 3-10 16,0 5 10-16,0-5 0 0,-4 5 0 0,8-1 0 16,-4 4 0-16,4-3 9 0,0 7-9 0,5-4 0 15,-1 4 0-15,5 0-16 0,-4 0 2 0,-1 0 0 16,1 4 5-16,-1-1 1 0,1 1 0 0,4 0 0 16,-5 4-3-16,1-5 0 0,4 5 0 0,-5-8 0 15,1 4 11-15,4 0 0 0,-1-1 0 0,1 1-8 16,4 0 8-16,-4 0 0 0,8-4 0 0,-3 4 0 15,3-4 11-15,0 0-3 0,-4 3 0 0,5-3 0 16,8 4-8-16,-9-4 10 0,-4 0-10 0,4 0 10 16,1 0 8-16,-1 4 2 0,5-4 0 0,-9 0 0 15,-4 4-42-15,8-4-8 16,9 0-2-16,-4 0 0 0,-5-4 32 0,5 4 12 0,-1 0-1 0,5 4 0 0,9-4-11 0,-10 0 0 16,1 0 0-16,0-4-11 0,17 4 11 15,-13 0 0-15,-4 0 0 0,0-4 0 16,0 4 0-16,4 0 9 0,13 0-1 0,-8-4-8 0,-5 1 0 0,4-1 0 15,9 4 0-15,0 0 0 0,0 0 0 0,0 0 0 16,-8 4 0-16,8-4-9 0,0 0 1 0,0 0 0 16,0 0 0-16,0 0 0 0,0 0 8 0,0 0-10 15,0 0 10-15,0 0-10 0,-13 0-7 0,13 0-2 16,0 0 0-16,0 0 0 16,0 0-21-16,0 0-5 0,0 0-1 0</inkml:trace>
  <inkml:trace contextRef="#ctx0" brushRef="#br0" timeOffset="762759.3682">17209 12491 1407 0,'0'0'31'15,"0"0"6"-15,-4 11 2 0,0-3 1 0,0 7-32 0,-1 0-8 0,1 4 0 0,0 4 0 0,-1 4 0 0,1-1 11 16,0 1-11-16,4 3 12 0,-4 1-12 0,4-1 0 16,0 0 0-16,0-3 0 0,0 7 0 0,0 0 0 15,0-3 0-15,0 3 0 0,0 0 0 0,0 0 0 16,0 4 0-16,0 4 0 0,0-4 0 0,4 0 0 16,0 4 0-16,5 0 8 0,-1-4-8 0,1 0 0 0,4-1 0 15,-1-2 0-15,6 3 12 0,3 0 1 0,-4 0 0 0,4-4 0 16,1 4-13-16,3-4 0 0,-3 4 8 0,8 0-8 15,0 0 0-15,4-4 0 0,0-4 0 0,9-3 0 16,-5-4 0-16,9-4 0 0,4-4 0 0,1 0 0 16,-1 4 0-16,9-7-8 0,-5-5 8 0,5 1-13 15,-4-4 2-15,8-4 1 0,0 0 0 0,4-8 0 32,1-3-13-32,-1-1-2 0,-4-7-1 0,0-7 0 0,-8-5 26 0,4-3 0 0,-1-4 0 0,1-4 0 15,0 4 0-15,0-3 14 0,8-9-2 0,1 1 0 16,-10-1 32-16,1-3 7 0,0 0 1 0,-9-8 0 15,1-3-42-15,-10-1-10 0,1 1 0 0,-4 3 0 16,-9 0 0-16,-5-3 0 0,-3 3 9 0,-5 0-9 16,-9 0 30-16,-4-3 2 0,-4-1 0 0,-4 1 0 0,-9 3 34 0,-4 4 7 15,0 0 2-15,-4 0 0 0,-9 7-22 0,0 1-4 16,-13 0-1-16,-4-1 0 0,-4 5-32 0,-13 3-8 16,-5 4 0-16,1 0-8 0,-9 4 0 0,-4 7-16 15,0 8 2-15,-9 0 0 16,-8 12-10-16,-1 10-3 0,1 9 0 0,0 3 0 15,8 4-9-15,-4 11-1 0,4 5-1 0,-4 6-535 16,5 9-107-16</inkml:trace>
  <inkml:trace contextRef="#ctx0" brushRef="#br0" timeOffset="764796.4486">10906 8989 1767 0,'0'0'39'0,"0"0"8"0,-4-11 1 0,0-4 2 0,-5 3-40 0,1-3-10 0,-1 4 0 0,0-8 0 15,-3 3 40-15,-1 1 5 0,0 0 2 0,-4 4 0 16,-4-5-18-16,-1 5-3 0,-8-4-1 0,0 7 0 0,0 1-13 15,-4 3-4-15,-4 0 0 0,-5 0 0 0,5 4-19 0,-5 4-4 16,9 7-1-16,-5 1 0 0,-4-1 4 0,9 4 0 16,-4 1 0-16,4 6 0 0,-5 1 4 0,5 0 8 15,0 4-13-15,0 7 5 0,-5 4-1 0,1 4 0 16,4-1 0-16,4 9 0 0,-5-1-3 0,5 8 0 16,5 0 0-16,-1 0 0 0,5-4 3 0,8 0 0 15,-4-3 0-15,8 7 0 0,1-4 0 0,4 4 0 16,4-12 0-16,0 9 0 15,4 6-24-15,0-3-5 0,5 0-1 0,-5 0 0 16,4-4 7-16,5-3 2 0,0 3 0 0,4-4 0 16,9 1-9-16,-1-1-1 0,1 0-1 0,4 1 0 0,9-5 21 0,-5-3 5 0,4 4 1 0,1-4 0 15,3-1 14-15,1-3 0 0,8-4 0 0,5-7-9 16,-1-4 9-16,5 0 0 0,4-4-9 0,0-4 9 16,1 0 0-16,-1-4 13 0,-4 1-1 0,4-1-1 15,-5-3-11-15,6-1 8 0,16-3-8 0,-9-4 8 16,1 0-8-16,0-7 0 0,-5 3 0 0,5-8-11 15,4 1 11-15,-5-4 0 0,-8 0 8 0,5-4-8 16,3-4 24-16,-8 4 0 0,1-8 0 0,-10 1 0 16,-8-1 8-16,4-7 1 0,5 0 1 0,-9 0 0 15,-4 3-17-15,-1 1-3 0,1-4-1 0,13 3 0 16,-1 1-1-16,-3 3 0 0,-10 1 0 0,5 3 0 0,5-8-12 16,-5 5 9-16,-9-4-9 0,1-1 8 0,-1-3-8 15,-4 4 0-15,0-1-12 0,1-3 12 0,-6 0 0 0,-3-8 0 16,-5 0 0-16,1 4 0 0,-5 0 0 0,-4 4 0 15,-5-4 0-15,-3 0 12 0,-1 0 19 0,0 4 4 16,-8 0 1-16,0-4 0 0,-5 0 15 0,-4 0 3 16,5-8 1-16,-5 5 0 0,-4-1-9 0,-5-4-2 15,1-3 0-15,0 7 0 0,-1 4-22 0,-8 0-5 16,-4 4-1-16,0 0 0 0,4-4-16 0,-13 0 0 16,-12 7-8-16,-5 5 8 0,4-5-12 0,1 5 12 15,-9-1-13-15,-5 1 5 0,-12 3 8 0,0 0-10 16,4-4 10-16,-4 8-10 0,-17 0 10 0,-1 4-12 15,5 0 12-15,5 0-12 0,-5 4-2 0,-5-1-1 16,-12 5 0-16,0 3 0 0,8 4-1 0,1 4 0 0,-5 3 0 0,-4 5 0 31,0 6-37-31,0 1-8 0,8 8-2 0</inkml:trace>
  <inkml:trace contextRef="#ctx0" brushRef="#br0" timeOffset="788809.9274">11402 8913 1724 0,'0'0'38'0,"-9"-11"8"0,-3-1 2 0,-10-3 0 16,-8-4-39-16,0 0-9 0,9 4 0 0,-9 0 0 0,0 0 41 0,-4-4 7 0,-5 0 0 15,10 7 1-15,-6 5-29 0,-3-5-5 0,-5-3-2 0,5 4 0 16,-1 3-13-16,-3 1 0 0,-1 7 0 0,0 0 0 15,-8-4 0-15,4 8-13 0,-4-1 2 0,-1 5 1 16,5 0 21-16,0 11 4 0,0-4 1 0,0 8 0 16,4-5-4-16,5 9-1 0,-5 0 0 0,5 3 0 15,-1-3 9-15,5 3 3 0,4 4 0 0,-4 0 0 16,4 8-10-16,-4 0-1 0,4 0-1 0,0 7 0 16,9 4-11-16,-5 4 0 0,0-4 0 0,9 8 0 15,-4-4 0-15,8 0 0 0,0-4 0 0,5 4 0 16,4 0 0-16,-1-4 0 0,5-3 0 0,5 3 0 15,3-4 0-15,1 1 0 0,-1-1 0 0,5 0 0 0,4-3 0 0,0-4 0 16,0-4 0-16,0 0 0 0,1 0 0 0,3-4 0 16,-4 0 0-16,4-4 0 0,-4 5 0 0,5-1 0 15,3-4 0-15,-3 1 0 0,-1-5 0 0,5 5 0 16,-5-1 0-16,5-3 0 0,-1-1 9 0,1 1-9 16,4-4 10-16,0-1-10 0,4 5 0 0,5-1 0 15,-1-7 0-15,5 0 0 0,-1 0 12 0,5 0 5 16,1 0 2-16,-1-3 0 0,4-1-7 0,0 0-2 15,-4-7 0-15,4-1 0 0,1 1-10 0,3-4 0 16,5-1 0-16,0 1 0 0,-9-4 0 0,9-4 15 16,4 4-1-16,0-3 0 0,0-1-6 0,-4-4-8 15,-4 1 11-15,8-9-11 0,13 5 23 0,-13-8-3 0,-9-4 0 16,5 0 0-16,4-3 14 0,0-5 2 0,-8-6 1 0,-5-1 0 16,-4 0-9-16,4-4-3 0,9 4 0 0,-8-4 0 15,-5 0 11-15,4 0 3 0,0 1 0 0,0-1 0 16,5 0-27-16,-13 0-12 0,-5 4 10 0,1 0-10 15,-1 0 12-15,-4 4-3 0,0-8-1 0,-4 4 0 16,-4 0-8-16,0 0 0 0,-1 1 0 0,1-1 0 16,-5 3 0-16,-4 1 0 0,-4 4 0 0,4-4 0 15,-4-1 24-15,-4 1 4 0,-5 0 0 0,-4 0 0 16,0-4 8-16,-4 4 3 0,-5-4 0 0,-4-4 0 16,-4 0 1-16,-4 4 1 0,-1 0 0 0,-7 0 0 15,-1 4-41-15,-5 0 0 0,-3 0 0 0,-5 3 0 16,-8 5 0-16,-5-1 0 0,-3 4 0 0,-1 1 0 15,4 3-9-15,-4 0 9 0,-8 0 0 0,4 7 0 16,4 5 0-16,-8-5 0 0,-13 8 8 0,-5 1-8 16,-8 3-13-16,4 3-9 0,18 5-2 0,-10 3 0 15,1-3-64-15,-4 0-14 0,8 7-2 0,4 0-1164 16</inkml:trace>
  <inkml:trace contextRef="#ctx0" brushRef="#br0" timeOffset="796902.5337">17444 12183 2203 0,'-4'0'48'0,"-13"4"11"0,0 0 1 0,-4 4 2 0,-9-5-50 0,0 5-12 0,0 3 0 0,0-3 0 16,-9 7 0-16,1 4-16 0,-5 0 3 0,-4 4 1 15,4 3-60-15,1 5-11 0,3 3-2 0,1 0-1 16,4 8 10-16,4 4 1 0,0-5 1 0,0 5 0 0,4-1 51 0,5 1 11 16,0 0 1-16,3 3 1 0,1-3 49 0,5 3 9 15,-1 4 3-15,4 0 0 0,5 4-3 0,4 0-1 16,4 4 0-16,5-4 0 0,4 0-10 0,-1-8-1 16,10 4-1-16,-1 1 0 0,5-1-23 0,8 0-4 15,4 0 0-15,5 0-8 0,8 4 14 0,-4-4-4 16,9 1-1-16,-1-5 0 0,5 0-9 0,0-7 0 0,0 0 0 15,4 0 0-15,0-8 0 0,0 0 0 0,9-4 0 16,4-3 0-16,0-4 0 0,0 0 0 0,-5-12 0 0,-3 4 0 16,3-7 8-16,-3-4 7 0,8-4 1 15,0-8 0-15,-5-3 14 0,5-8 3 0,4-8 1 16,-4-3 0-16,-8-5-34 0,3-6 0 0,-3-9-12 16,3-10 3-16,1-1 18 0,-5-8 4 0,-8 1 1 0,4 0 0 15,-8-4 3-15,-5-4 1 0,-8 0 0 0,0-8 0 16,-5 1 2-16,0-1 1 0,-8 4 0 0,0 0 0 15,-4 4-8-15,0 1-1 0,-9-5-1 0,0 4 0 16,-4 0 4-16,-1 7 1 0,-7 1 0 0,-5 4 0 16,-9 3 1-16,1 4 1 0,-5 4 0 0,-9 3 0 15,1 1 14-15,-9 3 2 0,0 5 1 0,-8-1 0 16,-9 4-23-16,-5 4-4 0,-7 3 0 0,-6 1-8 16,1 7 9-16,-8 4-9 0,-1 0 0 0,0 8 9 0,-3 3-9 15,-6 4 10-15,-12 8-10 0,0 4 10 0,5 7-10 16,-1 0 0-16,-4 4 0 0,0 8 0 0,-4 3 0 0,-1 4 0 15,5 4 0-15,4 0 0 16,5 8-19-16,4-1-5 0,4 8-2 0,4 8-777 16,5 8-155-16</inkml:trace>
  <inkml:trace contextRef="#ctx0" brushRef="#br0" timeOffset="840756.9069">11261 4090 1854 0,'-34'-8'40'16,"34"8"9"-16,4 0 2 0,-4 0 1 0,0 0-41 0,0 0-11 0,0 0 0 0,8-4 0 0,5-3 72 0,-13 7 12 15,-8-8 2-15,8 8 1 0,8-7-40 0,-8 7-8 16,-4-12-2-16,-9 5 0 0,0 3-18 0,5 0-4 16,8 4-1-16,-13-4 0 0,-13 4-14 0,5-4 0 0,8 4 0 0,0 4 0 15,-4 0 8-15,0 4-8 0,-4-1 0 0,4 1 9 16,4 3-1-16,0 1 0 0,-8-5 0 0,-1 8 0 16,1 1 0-16,4 3-8 0,4-4 12 15,-4 4-4-15,-4 7 9 0,8 1 2 0,4 3 0 0,1-3 0 16,-1-4-30-16,5-1-5 0,0 1-2 0,4 0 0 15,0-4 27-15,4 0 6 0,4 0 1 0,-3-4 0 16,-1 0-26-16,5 1-5 0,-1-5-1 0,1-3 0 16,-9-8 26-16,12 3 5 0,6-6 1 0,3 3 0 15,-8-4-27-15,8-4-5 0,-4-3 0 0,5-1-1 16,3-7 26-16,-3 0 6 0,-10-3 1 0,10-5 0 16,8-3-16-16,-9-1-18 0,-12 1 4 0,-1-1 1 15,1-3 23-15,3 4 5 0,1 3 1 0,-4-3 0 16,-13 3-16-16,4 5 0 0,12 3 0 0,1 0 0 15,-4 3 8-15,-5 5 4 0,-8 3 2 0,8 5 0 16,9-5-5-16,-13 8-1 0,0 0 0 0,0 0 0 0,0 0-8 0,-4 11 0 16,-5 5-12-16,5 3 12 0,-13 0-10 0,17 3 10 15,4 1 0-15,0 4-9 0,-8-1 9 0,4 5 0 16,0-1 0-16,8-3 0 0,5-1 0 0,-4 5 0 16,-13-5 0-16,8 1-8 0,4-4 8 0,1-1 0 15,0 1 0-15,-5-4 8 0,-8-7-8 0,4 3 0 16,12 0-8-16,-3-4 8 15,-9-3-115-15,4 3-17 0,0-3-4 0,9-4-846 16</inkml:trace>
  <inkml:trace contextRef="#ctx0" brushRef="#br0" timeOffset="841048.2406">11620 4306 2266 0,'0'0'64'0,"0"0"14"0,-9 0-62 0,9 0-16 0,13 0 0 0,-13 0 0 16,0 0 88-16,9 0 16 0,3 4 2 0,6 0 1 16,3-4-49-16,-4 0-10 0,-17 0-1 0,21 0-1 15,5 0-34-15,0 0-12 0,-9 0 9 0,-9-4-9 16,1 4 0-16,8 0 0 0,4 0 8 0,-4 0-8 0,-17 0 0 0,13-4 0 15,9 4 0-15,-1-4 0 0,0 4 0 0,-8 0-16 16,0 4 4-16,0-4 1 16,4-4-86-16,-9 4-18 0,-8 0-3 0,0 0-614 15,0 0-124-15</inkml:trace>
  <inkml:trace contextRef="#ctx0" brushRef="#br0" timeOffset="841272.016">11586 4530 2411 0,'17'4'68'0,"-9"-4"16"0,5 4-68 0,-13-4-16 16,0 0 0-16,13 4 0 0,13-4 75 0,-5 4 11 15,-4-1 2-15,-4 1 1 0,0-8-55 0,4 4-11 0,13 0-3 0,-9-3 0 16,-12-1-32-16,8-4-6 0,13 1-2 0,-1 3 0 31,1-4-64-31,-8 1-12 0,-1 3-4 0,5-4 0 16,8 1-20-16,-8-1-4 0,-9 0 0 0,0 1-479 0,0-5-95 0</inkml:trace>
  <inkml:trace contextRef="#ctx0" brushRef="#br0" timeOffset="841781.8719">12440 4094 2246 0,'-17'7'49'0,"17"-7"11"0,0 0 1 0,0 0 3 0,9 8-52 0,-5 3-12 0,-8 1 0 0,4-5 0 16,8 5 41-16,-3-1 6 0,-10 4 1 0,1 0 0 15,-5 0-32-15,5 4-7 0,0 0-1 0,0 0 0 16,-9 4-8-16,4 4 0 0,9-4 0 0,0-4 0 0,0 3 0 0,0-3 0 16,-8 0 0-16,8-3 0 0,8-1 0 0,-3 0 0 0,-14-4 0 0,5 1 0 15,4-12 12-15,0 0-4 16,0 0 0-16,-5 7 0 0,-7-3 9 0,12-4 2 16,0 0 0-16,0 0 0 0,8-11-3 0,-4-1 0 15,1-3 0-15,8-4 0 0,8-4-24 0,-4 1-6 16,-17-1-1-16,4 0 0 0,13 0 4 0,-4 0 1 15,-4 1 0-15,-9 3 0 0,-9-4 10 0,9 8 0 16,13 3 0-16,-9 1 0 0,-4 0 0 0,0 7 9 16,0 4-1-16,0 0-8 0,17-4 0 0,-8 8 0 15,-9-4 0-15,0 11 0 0,8 0 0 0,1 5 0 0,-13-5 0 16,-1 4 0-16,-3 4 0 0,8 0 0 16,13-4-10-16,-9 1 10 0,-8 3 0 0,4 0-11 0,8-4 11 15,1 4-8-15,8-4 8 0,-8 0-13 0,-5-3 5 16,4 3 8-16,9-8 0 0,-4 1 0 0,-13-8 0 0,9 8 0 15,-1-1 0-15,5 1 0 0,0-8 0 0,0 0 0 16,-13 0 0-16,4-4 12 0,9 0-4 0,-5-7 0 16,1 3-8-16,0-7 8 0,-1 4-8 0,1-1 8 15,3-3 6-15,-3 0 1 0,-9 0 0 0,4-4 0 16,1 7 17-16,-5-3 4 0,4 4 1 0,0 3 0 16,-8-3-37-16,4 11-10 0,0 0-1 0,0 0 0 15,0 0 11-15,0 0 16 0,0 0-4 0,0 0-1 16,0 0-27-16,8 11-6 0,-8 0-1 0,5 1 0 15,3-1-5-15,-4 1 0 16,1-1-1-16,-1 4 0 0,0-3-89 0,1 3-18 0,3 0-3 0,-4 0-845 16</inkml:trace>
  <inkml:trace contextRef="#ctx0" brushRef="#br0" timeOffset="841976.9613">13133 4466 2970 0,'0'0'65'0,"4"0"14"0,-4 0 2 0,0 0 3 0,0 0-68 0,0 0-16 16,0 0 0-16,4-4 0 0,-4 4 9 0,0 0-1 0,0 0-8 0,0 0 12 31,0 0-120-31,-4-8-24 0,0 1-4 0,-1-1-668 0,5 1-134 0</inkml:trace>
  <inkml:trace contextRef="#ctx0" brushRef="#br0" timeOffset="842426.774">13680 4249 1370 0,'25'-19'39'0,"-12"8"8"0,0 3-38 0,0 1-9 0,-5-8 0 0,1 3 0 16,-1 1 101-16,1-1 19 0,-1 1 3 0,-8 3 1 15,0-3-44-15,-4 0-8 0,4 3-1 0,-4 0-1 16,-5 5-27-16,1-1-6 0,-1-4-1 0,1 8 0 0,-9-4 0 16,-1 4 0-16,6 0 0 0,-5 0 0 0,4 0-4 0,-4-3-2 15,0 6 0-15,-1 1 0 0,6 0 5 0,-5 4 1 16,-1-5 0-16,1 1 0 0,5 8-20 0,-1-5-3 16,0 8-1-16,0-3 0 0,5-1-4 0,-1 4 0 15,0 1-8-15,5 2 12 0,0 1-12 0,0 0 0 16,-1-3 0-16,5-5 0 0,5 4 0 0,-1 0 0 15,0 1-13-15,5-1 4 0,-5-8 9 0,9 1 0 16,-5 0 0-16,5-1 0 0,0 1 0 0,0-1 0 16,0 1 0-16,4 3-8 0,0-7 8 0,-4 4 0 15,4-4 0-15,-4 3 0 0,4-7 0 0,-5 4 0 16,1-4 0-16,0 4 0 0,-13-4 0 0,9 4 0 0,3-1 0 16,-12-3 0-16,0 0 0 0,5 8 0 15,-1 0 0-15,-4-8 0 0,0 0 0 0,-9 11 0 16,5-3 0-16,-9 7 8 0,5-4-8 0,-5 1 0 0,-4 3 0 0,0-4 0 15,0-3 0-15,0-1-8 0,0 5 8 0,4-5-12 16,-4 5-2-16,0-5-1 0,4 1 0 0,0-1 0 31,4 1-33-31,1 0-6 0,-1-5-2 0,1 1-647 0,8-4-129 0</inkml:trace>
  <inkml:trace contextRef="#ctx0" brushRef="#br0" timeOffset="842756.8184">14128 4428 2498 0,'0'0'55'16,"0"0"11"-16,0 0 2 0,0 0 3 0,0 0-57 0,0 0-14 0,0 0 0 0,0 0 0 0,0 0 20 0,0 0 0 15,0 0 1-15,9 0 0 0,-1 0-13 0,5 0-8 16,-4 0 10-16,4-4-10 0,-5 0 10 0,5-3-10 16,0-1 10-16,0 4-10 0,-5 0 25 0,5 1-1 15,0 3 0-15,4-4 0 0,-4-4 8 0,8 8 0 16,-8-4 1-16,4 4 0 0,0-3-24 0,0-1-9 0,-4 0 0 0,4 4 9 16,-4 0-9-16,4 4 0 0,-4-4 0 0,4 0 0 15,0 0 0-15,-4 4 0 0,0-1-10 16,-5-3 10-1,5 4-133-15,-4-4-21 0,-9 0-4 0,0 0-578 0,0 0-116 0</inkml:trace>
  <inkml:trace contextRef="#ctx0" brushRef="#br0" timeOffset="842986.0309">14244 4154 2559 0,'0'0'56'0,"0"0"12"0,0 0 3 0,0 0 1 0,0 0-58 0,0 16-14 0,0 3 0 0,0-1 0 16,0 1 10-16,0 8-1 0,4 0 0 0,-4-1 0 16,4 1-9-16,-4-1 0 0,9-3 9 0,-5 4-9 0,-4 3-12 0,4-3-6 15,1-4-2-15,3 3 0 16,-4-3-29-16,5 0-7 0,-1-1 0 0,1-3-1 16,0 0 7-16,-1 0 2 0,1 0 0 0,-1-3 0 15,1-5-9-15,-1-3-2 0,5-5 0 0,-13-3-543 16,13-3-109-16</inkml:trace>
  <inkml:trace contextRef="#ctx0" brushRef="#br0" timeOffset="843433.3695">14944 3885 2422 0,'0'0'53'0,"0"0"11"0,5 11 3 0,-1 0 1 0,-4 5-54 0,0-1-14 0,0 8 0 0,0-4 0 16,0 3 21-16,-4 5 2 0,4-4 0 0,-5 7 0 15,1 1-15-15,0-1-8 0,-5 4 10 0,5-4-10 16,-4 5 8-16,-1-5-8 0,5-3 0 0,-5 3 0 16,5-7 12-16,0 0-3 0,-1-4-1 0,5 0 0 15,-4-4 4-15,4 0 0 0,0-4 0 0,4 1 0 16,-4-12 26-16,0 0 6 0,0 0 0 0,9 0 1 16,-1 0-21-16,5-4-4 0,0-4 0 0,0 1-1 15,-5-1 10-15,10-3 3 0,-1-1 0 0,0 1 0 16,-9 0-32-16,9-1 0 0,5 1 0 0,-5-1 0 15,0 1-20-15,0 3-11 0,0 5-1 0,0-1-1 16,-4 0 33-16,4 4 0 0,0 8 0 0,-4-5 0 16,0 1 0-16,0 0 0 0,-5 4 0 0,5 3 0 0,-4-3-13 0,3 3 1 15,-3-3 0-15,0-1 0 0,-5 8 0 16,4-3 0-16,-8-1 0 0,5 4 0 0,-5 1 3 0,4-1 1 16,-8 0 0-16,4 4 0 0,-5-4 8 15,-3 0 0-15,4-3 0 0,-9 3 0 0,4-4 8 0,-8 4 3 16,4-3 1-16,0-1 0 0,-4-7 29 0,0 0 7 15,-4 0 0-15,-1-4 1 0,-7 0-17 0,3 0-4 16,-4-4-1-16,0-4 0 0,0 8-17 0,0-7-10 16,0 3 12-16,0 0-12 0,-4 0-12 0,0-3-8 15,4-1-3-15,9 0-869 16,-5 1-173-16</inkml:trace>
  <inkml:trace contextRef="#ctx0" brushRef="#br0" timeOffset="849271.6555">16949 3820 2157 0,'0'0'61'0,"0"0"14"0,0 0-60 0,0 0-15 0,0 0 0 0,-9 4 0 0,1 3 55 0,-5-3 8 16,4 0 1-16,-4 4 1 0,-4-5-49 0,4 5-16 15,1 0 10-15,-1-5-10 0,-4 9 0 0,4-1 0 16,0 1 0-16,-4-1 0 0,4 4 0 0,-4 4-11 16,0 4 11-16,4-4-12 0,0-4 12 0,1 4-8 15,-1 0 8-15,4 0-8 0,5 0 17 0,0 0 4 16,-1 4 1-16,5-4 0 0,0-4 22 0,5 4 5 16,-1 0 1-16,4 0 0 0,1 0-19 0,0-4-4 15,-1 0-1-15,5-3 0 0,-5 3-10 0,1 0-8 0,4-3 12 16,0-1-12-16,-5-3 0 0,5-1 0 0,0-3 0 15,0 0 0 1,-1-4-84-16,10 0-23 0,-5-8-5 0,4-3-919 0</inkml:trace>
  <inkml:trace contextRef="#ctx0" brushRef="#br0" timeOffset="849517.5111">17397 4040 2885 0,'0'0'82'0,"13"0"18"0,0 0-80 0,0-3-20 0,0 3 0 0,4 0 0 16,4 0 43-16,-4 3 5 0,5-3 0 0,-5 0 1 16,0-3-38-16,4-1-11 0,0-4 0 0,-3 8 0 15,-1-4-24-15,4 1-10 0,-4 3-2 0,0-4 0 16,0-4-42-16,0 4-9 0,-4 1-1 0,4-1-1 15,5-4-59-15,-5 1-11 0,0 3-2 0,-4 0-487 16,0-4-96-16</inkml:trace>
  <inkml:trace contextRef="#ctx0" brushRef="#br0" timeOffset="849707.6442">17581 4158 2329 0,'0'0'51'0,"0"0"10"0,0 12 3 0,0-12 2 0,0 0-53 0,4 11-13 15,1-3 0-15,3 3 0 0,-4-7 44 0,9 3 7 0,0-3 1 16,-4 0 0-16,8-8-32 0,-4 4-7 0,4 0-1 0,4-4 0 16,5-3-12-16,-1 3-16 0,1 0 3 0,0 0 1 31,-1-3-33-31,1-1-7 0,0 1 0 0,-5 3-1 16,5-4-24-16,-5-3-5 0,0 3-1 0,5 1-556 0,-5 3-111 0</inkml:trace>
  <inkml:trace contextRef="#ctx0" brushRef="#br0" timeOffset="850767.906">18919 3885 2131 0,'-13'11'60'0,"13"-11"14"15,0 0-59-15,0 0-15 0,-9 8 0 0,5 3 0 0,0 0 52 0,-1 5 8 0,5-1 2 16,-4 0 0-16,0 4-47 0,0-4-15 0,4 4 8 0,4 0-8 16,0 0 0-16,-4 0 0 15,0 0 0-15,0 4 0 0,4 0 0 0,-4-4 0 0,0 4 0 16,0-5 0-16,0-2 0 0,5-1 0 0,-1-4 0 0,0 1 0 16,-4-5 16-16,0-3 0 0,9 0 0 0,-5 0 0 15,-4-4 24-15,13-8 4 0,-5 0 0 0,1-7 1 16,4 0-17-16,0-4-4 0,-5 0-1 0,1-4 0 15,-1-3-23-15,1 3 0 0,4 0 0 0,-9 0 0 16,4 4 0-16,-3 4 0 0,-1-4 0 0,0 4 0 16,-4 7-10-16,-4 1 10 0,4-1-12 0,0 8 12 15,0 0-13-15,0 0 4 0,0 0 1 0,-4 12 0 16,4-5-1-16,-5 8 0 0,1 1 0 0,4 3 0 16,0-4-2-16,4-4 0 0,-4 4 0 0,5 1 0 15,-5-5 0-15,8 4 0 0,-3-3 0 0,3-1 0 16,1 0 11-16,-1 1 0 0,1-5 0 0,4 1-8 0,-1-4-4 15,1-4 0-15,0 0 0 0,0 0 0 0,0 0 35 0,4-4 6 16,-9-4 2-16,5 1 0 0,0-5-7 0,-4 1-2 16,3-4 0-16,-3 3 0 0,4 5-2 15,-5-5-1-15,1 1 0 0,-1 0 0 0,1 7 1 0,-9 4 0 16,0 0 0-16,8-8 0 0,1 4-6 0,-9 4-1 16,9-3 0-16,-9 3 0 0,0 0-13 0,12 3 0 15,-3 1 0-15,-1 4 0 0,5-4 0 0,-4 3 0 16,-1-3 0-16,1 7 0 15,-1-3-48-15,1 0-13 0,4-1-3 0,-5 1-711 16,1 3-142-16</inkml:trace>
  <inkml:trace contextRef="#ctx0" brushRef="#br0" timeOffset="850926.6199">19872 4109 2642 0,'0'0'58'0,"4"11"12"0,-4-11 2 0,0 0 3 0,0 0-60 0,0 0-15 0,0 0 0 0,8 4 0 15,1 4 36-15,-9-8 4 0,0 0 0 0,0 0 1 32,0 0-91-32,0 0-18 0,0 0-4 0,0 0-711 0,0 0-141 0</inkml:trace>
  <inkml:trace contextRef="#ctx0" brushRef="#br0" timeOffset="851207.4481">20128 3399 2628 0,'0'0'58'0,"0"0"12"0,4 11 2 0,-4-3 1 0,0 3-58 0,0 8-15 15,0 0 0-15,5 4 0 0,-10-4 23 0,5 3 1 16,0 5 1-16,-4-4 0 0,4 0-25 0,-4 7 0 16,4 0 0-16,0 1 0 0,-5-1 0 0,1 1 0 15,4-5 0-15,-4 5 0 0,0-5 0 0,-1 4 0 16,1-3 0-16,0 3 0 0,0 1 24 0,-1-1-1 15,1-3 0-15,4 3 0 0,-4-3 14 0,4 3 3 16,0 1 1-16,0-1 0 0,0-7-33 0,4-4-8 0,0 0 0 0,1 0 0 31,-1-4-20-31,0 0-7 0,5 0-1 0,-1-3 0 16,1-9-108-16,-1 1-21 0,5-4-5 0,0 0-1 16,0-4-20-16,4-3-4 0,0-5-1 0,0-3-628 0</inkml:trace>
  <inkml:trace contextRef="#ctx0" brushRef="#br0" timeOffset="851424.9839">20115 3896 2258 0,'-25'4'64'0,"16"-4"14"0,0 0-62 0,-3 0-16 0,3 0 0 0,5 0 0 16,4 0 97-16,0 0 17 0,0 0 3 0,0 0 1 15,0 0-40-15,0 0-8 0,13-4-2 0,-1 0 0 16,6-3-54-16,7 3-14 0,-3-8 0 0,7 1 0 15,-3 3-59-15,4-3-14 0,0 0-3 0,8-1-1 16,-3 1-102-16,-6 0-20 0,1-1-4 0,5 5-1 16,-1 3 102-16,0 0 20 0,-4 0 4 0,-4 4-420 15,-1-4-84-15</inkml:trace>
  <inkml:trace contextRef="#ctx0" brushRef="#br0" timeOffset="851686.7363">20872 4002 3013 0,'0'0'66'0,"0"0"14"0,0 0 2 0,8 4 3 0,-8-4-68 0,0 0-17 0,9 12 0 16,-5-5 0-16,9 1 8 0,-9-4-8 0,5-1 12 0,3 1-12 15,1 0 0-15,0-4 0 0,0 0 0 0,0 0 0 16,-5 0 0-16,5 0-16 0,4 4 2 0,-4-4 0 15,4-4 5-15,0 0 1 0,0 4 0 0,0-4 0 16,0-3 8-16,1-1 0 0,-1 1 0 0,0 3 0 16,0-4 0-16,0 4-18 0,-9-3 3 0,5-1 1 31,-4 1-150-31,-5-1-31 0,-4 8-5 0</inkml:trace>
  <inkml:trace contextRef="#ctx0" brushRef="#br0" timeOffset="851853.6282">20974 3801 2366 0,'-21'15'67'0,"12"-11"15"0,1 11-66 16,-1 0-16-16,-4 1 0 0,5 3 0 0,3 0 64 0,-3 7 8 15,4 1 3-15,-1-1 0 0,5-7-18 0,5 4-3 16,-5 4-1-16,4-4 0 0,4 3-38 0,-3 5-15 16,-1-5 11-16,5 5-11 0,-5-5 0 0,4-7-15 15,-3 4 2-15,-1 0-798 16,0-4-159-16</inkml:trace>
  <inkml:trace contextRef="#ctx0" brushRef="#br0" timeOffset="852367.0261">22260 3976 3045 0,'0'0'67'0,"-4"4"13"0,-9-4 4 0,9 0 2 0,-5-4-69 0,-3 0-17 0,-1 0 0 0,0-3 0 16,-4 3 24-16,-4-4 2 0,-1 1 0 0,-3-1 0 16,-1 4-26-16,-4-3 0 0,0-5 0 0,-4 8 0 15,0 1-23-15,-5 3 3 0,5 3 1 0,0 1 0 16,0 0 10-16,4 4 9 0,0-1-13 0,0 5 5 15,4 3 8-15,1 0 9 0,3 4-1 0,1 0-8 0,8 4 19 0,0 0-3 16,0-1-1-16,5 1 0 16,-1-4 3-16,5 4 1 0,0 0 0 0,4-4 0 0,4-4-19 0,0 0-14 15,1-4 2-15,-1-3 1 0,4 0 11 16,1-5 0-16,4-3 0 0,0-3 0 0,-5-9 0 0,9-3 12 16,5-4 0-16,3-4-1 0,1-7-11 0,8 0 0 15,0-8 0-15,-4-4 0 0,4 4-16 0,-4-4-1 16,-4-7-1-16,0 3 0 0,-1 1 18 0,-3-5 0 15,-1-3-8-15,-4 4 8 0,0 3 0 0,-4 8 0 16,-4 0 0-16,-1 11 0 0,-4 5 14 0,-4 3 3 16,5 3 1-16,-5 5 0 0,0 11-18 0,0 0 0 15,-9 8 0-15,1 11 0 0,-1 3 0 0,-4 16 0 16,0 8-10-16,1 7 10 0,-6 0 0 0,10 1 0 16,-1 3 0-16,5-1 12 0,8-2-12 0,5-1 12 0,8-4-12 15,9 1 12-15,4-9-12 0,21-3 12 0,9-3-12 0,-1-20-1418 16</inkml:trace>
  <inkml:trace contextRef="#ctx0" brushRef="#br0" timeOffset="904469.587">10718 8890 1220 0,'-4'0'27'0,"-9"-3"5"0,-8 3 2 0,-1 0 0 0,1 0-34 0,0 7 0 0,-14-3 0 0,1 0 0 0,0 3 25 0,-4 9-1 15,-1-5-1-15,1 4 0 0,3 4-23 0,1 4 0 16,-4 0 0-16,-1 3 0 0,1 1 0 0,-1 7 0 16,1 4 0-16,-5 4 0 0,-4-4 0 0,5 7 0 15,-1 12 0-15,4-3 0 0,-3-1 0 0,-1 0 0 16,9-4 0-16,4 8 0 0,0 0 0 0,0 4 0 15,4-4 0-15,9 4 0 0,0 3 0 0,9 1-10 0,3-1 10 16,5-3-10-16,0 0-2 0,9-4 0 0,4 8 0 16,4-1 0-1,0 1-16-15,4 3-3 0,9 4-1 0,4-3 0 16,0-1-11-16,9-4-2 0,0 5-1 0,4-5 0 16,4-3 6-16,5 4 2 0,-1-8 0 0,5 7 0 0,0 1 23 0,13-4 5 0,8-4 1 0,0-4 0 15,4-4-4-15,5-7-1 0,-4-8 0 0,-1-7 0 16,-4-5 14-16,13-3 0 0,9-7 0 0,-1-8-9 15,-16-4 9-15,8-8 12 0,4-7-2 0,5-4-1 16,4-8 35-16,-9-7 8 0,-8-11 0 0,4-5 1 16,4-7 2-16,-13-4 0 0,-8-3 0 0,5-5 0 15,-1 1-7-15,0-4-2 0,-13-4 0 0,-4 0 0 16,-4-4 26-16,-8 1 4 0,-1-9 2 0,-4 5 0 16,-4 3-21-16,-1-4-4 0,1 1-1 0,0-5 0 15,-5-10-16-15,-4 6-3 0,1 9-1 0,-6-4 0 16,-3-1-32-16,-5 5 0 0,-3 3 0 0,-10 0 0 0,-4 4 0 0,-4 0-16 15,-4 8 5-15,-9 3 1 0,-8 1 10 16,0 3-13-16,-9 8 5 0,-5 0 8 0,-3 3-9 0,-9 1 9 16,-13 3 0-16,0 8 0 0,-4 0-12 0,-17 8 4 15,-13 3 8-15,-4 8-13 16,-9 4-12-16,0 8-3 0,0 3 0 0,-8 8 0 0,-5 3 12 16,9 12 3-16,13 12 0 0,8-1 0 0,9 4-7 0,-5 4-2 15,-8 8 0-15</inkml:trace>
  <inkml:trace contextRef="#ctx0" brushRef="#br0" timeOffset="905453.1795">17231 12297 1116 0,'-17'-4'32'0,"4"4"6"0,4 0-30 0,-8 0-8 0,0 0 0 0,0 0 0 16,0 0 75-16,-5 0 13 0,1 4 4 0,-5 0 0 15,1 4-76-15,3-1-16 0,1 5 0 0,0 3 0 32,-1 4-23-32,1 0-3 0,4 7-1 0,0 1 0 0,0 7-6 0,4 0-2 0,0 4 0 0,5 0 0 15,-1 0 13-15,5 0 2 0,-1 4 1 0,1 0 0 16,4 0 7-16,0 3 0 0,0 1 1 0,0 3 0 0,4 4 11 15,5 0 0-15,0 8 0 0,3-4-8 0,1 0 8 16,0-4 0-16,4 1 0 0,9-5 0 0,-1 0 0 0,5-3 12 16,0-1-2-16,9 1-1 0,-1-4-1 0,9 0-8 15,-4-4 12-15,8 0-4 0,-4-1-8 0,9-2 0 16,-1-5 0-16,5-3 0 0,4-8 0 0,0 0 0 16,5-8 0-16,-1 0 0 0,5-3 12 0,-1 0 4 15,-3-8 1-15,-5 0 0 0,0-4 23 0,4-4 4 16,5 1 0-16,0-9 1 0,-5-3 15 0,5-3 2 15,-5-5 1-15,-4-3 0 0,4-5-45 0,-8 1-9 16,4-4-1-16,-4-3-8 0,4-5 18 0,-8-3-3 0,-1 3-1 0,1-7 0 16,-5-4 23-16,-8-4 5 0,-5 0 1 0,1-3 0 15,-5-5-1-15,0 5 0 16,-4-5 0-16,0 1 0 0,-4-4 2 0,-5-4 0 0,5-4 0 0,-9 4 0 16,4 4-44-16,1 4 0 0,-10 3 0 0,-3 4-11 15,-5 1 11-15,0 6-12 0,-4 1 12 0,-4 4-12 16,-4 3 22-16,3-3 4 0,-7 3 1 0,-6 5 0 15,-3 3 1-15,0 7 0 0,-5-3 0 0,-12 11 0 16,-1 1-16-16,-12 3-12 0,-5 7 3 0,-4 1 0 16,-4 3 1-16,0 4 0 0,-4 8 0 0,0 0 0 15,3 4 0-15,-3-1 0 0,-5 8 0 0,1 4 0 16,-5 4-8-16,8 4 0 0,-3-1-1 0,8 5-893 16</inkml:trace>
  <inkml:trace contextRef="#ctx0" brushRef="#br0" timeOffset="912009.9738">8940 9289 2381 0,'0'0'68'0,"0"0"14"0,0 0-66 0,18 15-16 0,-1 4 0 0,4 4 0 16,5 0 15-16,-1 4-1 0,5-1 0 0,0 1 0 15,4-1-14-15,-4 1 0 0,0 0 0 0,-4-1 0 16,4-3 0-16,-5 0-8 0,1 3 8 0,0-3-13 15,-1-4 2-15,-3 0 1 0,3 0 0 0,-3-4 0 16,3-7 10-16,-3-1 0 0,-1 1 0 0,5-4 0 16,-5-4 55-16,0-4 16 0,5-4 3 0,-9-3 1 15,4 0 33-15,-3-5 6 0,3-6 2 0,-4-5 0 16,0 4-42-16,0-3-8 0,0-9-2 0,5-2 0 16,-10 2-28-16,6-3-5 0,-1-3-2 0,0 3 0 15,-4-4-17-15,-1 4-3 0,1 4-1 0,0-1 0 16,8-3-8-16,-4 4-12 0,-4 0 2 0,9 4 1 15,-1-1-130-15,5-3-25 16,8 8-6-16</inkml:trace>
  <inkml:trace contextRef="#ctx0" brushRef="#br0" timeOffset="912722.105">19701 13144 2487 0,'0'15'55'0,"0"-3"11"0,-5 3 2 16,10 4 2-16,-5 0-56 0,0 8-14 0,0-5 0 0,4 5 0 0,4 0 0 0,1-5 11 15,-5-3-11-15,5 0 10 0,4-4-10 0,-1-3 0 0,1-5 0 0,0 1 0 16,0-4 27-16,8-8 0 0,-4 0 0 0,1-7 0 15,3-1 62-15,0-7 13 0,1-3 2 0,-1-5 1 16,0-3-32-16,5-8-6 0,0-4-2 0,4-4 0 16,-1 5-15-16,6-9-3 0,3 5-1 0,5-5 0 15,4 5-13-15,4-5-2 0,0 1-1 0,-4 3 0 16,5 1-17-16,-5-5-3 0,0 1-1 0,-5 3 0 31,1 1-85-31,0-1-16 0,-5-3-4 0</inkml:trace>
  <inkml:trace contextRef="#ctx0" brushRef="#br0" timeOffset="992724.8038">11479 4811 1922 0,'0'0'42'0,"0"0"9"0,0 0 1 0,0 0 3 0,0 0-44 0,0 0-11 0,4 12 0 0,-8-1 0 15,-5 4 16-15,5 1 2 0,8 3 0 0,-4 0 0 16,-8-4-18-16,3 11 0 0,1 1 0 0,8-1 0 16,1 1 10-16,-5 0 2 0,-9 3 0 0,5 0 0 15,4 5-21-15,0-1-4 0,-4-4-1 0,-5 4 0 16,9 4 22-16,-8 0 5 0,-1 0 1 0,5 4 0 16,8 0-14-16,-4 3 0 0,-4 1 0 0,-5 0 0 15,1-5-8-15,-1-3-5 0,9-3-1 0,-8-1 0 16,-1-8 26-16,0-3 4 0,14-4 2 0,-5 0 0 15,4-8 32-15,-4-3 6 0,-4 3 2 0,4-11 0 16,13 4 5-16,-13-4 1 0,0 0 0 0,0 0 0 16,0 0-40-16,0 0-8 0,0 0-2 0,0 0 0 15,-13-7-14-15,13 7 8 0,8-8-8 0,-8 8 0 0,0-4 10 0,0 4-10 16,5-7 10-16,-1-1-10 0,9 4 12 0,-13 4-4 16,0 0-8-16,0 0 12 0,0 0 0 0,0 0-1 15,0 0 0-15,0 0 0 0,-5-4-11 0,5 4 0 16,9 0 9-16,-9 0-9 0,0 0 0 0,0 0 0 15,8 4 0-15,5 0 0 0,9 4 0 0,-10-1 0 16,-7-3 0-16,8 4 0 0,4-5 0 0,0 5-15 16,-9-4 3-16,1 0 0 0,-9-4 37 0,17 3 8 15,4 1 2-15,-4 0 0 0,-4 0-35 0,0 0 0 0,4-1 0 0,9 5 0 16,-1 0 0-16,1-1 0 0,-13 1 0 16,12-1-9-16,5 1 9 0,0 3 0 0,-13 1 0 15,0-1 0-15,5-3 0 0,-1 3 0 0,5 1 10 0,0-1-10 16,-9-3 0-16,4 3 0 0,9-3 0 0,4 3 0 15,-8 0 0-15,4-3 0 0,-9 0 0 0,5-1 0 16,12 1 0-16,-4-1 0 0,-12-3 0 0,-1 4 0 16,9-4 17-16,0 3-2 0,8-3-1 0,-8 3 0 15,-13-7-6-15,9 4 0 0,12 0-8 0,1 0 12 16,-9 3-4-16,0-3-8 0,0 0 11 0,8 4-11 16,-4-1 8-16,0-3-8 0,-4 4 0 0,0-5 0 15,0 5 0-15,0 0 0 0,0-1-8 0,0-3 8 16,4-4 0-16,-4 4 0 0,4 0 0 0,5-4 0 0,-5 0 0 15,0 0 13-15,0 0-2 0,0-4-1 16,5 4-10-16,-5 0 0 0,0 0 0 0,0-4 8 0,5 8-8 0,-9-8 0 16,4 4 0-16,0-4-11 0,-4 4 11 0,4-4 14 15,-4 4-3-15,9-3-1 0,-5 3-10 0,4-4 0 16,1 4 0-16,-1-4 0 0,1 4 0 0,-5-4 0 16,4 0 0-16,1 4 0 0,-1 0-11 0,5 0 3 15,-5 0 0-15,1 0 0 0,-5 0 8 0,0 0 0 16,5 0 0-16,-5 0 0 0,4 0 0 0,-3 0 8 15,-1 0-8-15,4 0 11 0,5 4-11 0,-5-4 0 16,-3 0 0-16,3 4 8 0,0 0-8 0,-3 0 0 16,3-4 0-16,-4 0 0 0,1 3 0 0,-6-3 8 15,1 0-8-15,0 0 8 0,0 0-8 0,-4 0 0 16,-1 0 0-16,1 0-11 0,4 0 11 0,-4 0 0 0,-1 0 0 16,1 0 0-16,-9 0 0 0,4 4 0 0,5-4 8 0,-5 4-8 15,-4-4 11-15,1 4-3 0,3 0 0 0,0 3 0 16,-4-3 4-16,5-4 0 0,-5 4 0 0,0 0 0 15,0 3-12-15,0-3 0 0,-4 0 0 0,0 0 0 16,0-1 0-16,-1-3 0 0,-3 4 0 0,4 0 0 16,-9-4 0-16,-4 0 0 0,0 0 11 0,9 0-11 15,-1-4 21-15,-8 4-1 0,0 0-1 0,0 0 0 16,9-7 17-16,-1-5 3 0,-3 1 1 0,-5-4 0 16,8 3-29-16,-4-3-11 0,-4-4 8 0,5 0-8 15,-1-4 8-15,0 1-8 0,-4-5 0 0,0-3 8 16,4-1 4-16,1 1 0 0,-1-4 0 0,-4-1 0 15,4 1-3-15,1-8 0 0,-1 4 0 0,0-3 0 16,5-1-9-16,-5-7 0 0,0-1 0 0,0 5 0 16,1 3 0-16,-1 0 0 0,0 4 0 0,-4 0-11 15,5 4 11-15,-1 0 0 0,0 3 8 0,-4 1-8 0,4 0 0 16,1 3 0-16,-5 0 0 0,0 5 8 0,0 3-8 0,0-4 0 16,0 4 0-16,-5 0 0 0,5 4 0 0,-4 3-13 15,4-3 5-15,0 0 8 0,-4 0 0 0,4 3 0 16,-4-3 0-16,-1 0 0 0,5 7-10 0,0-3 10 15,-4-4 0-15,0 3-9 0,-1 5 9 0,1-5 0 16,-4 1 0-16,-1 0 0 0,1 3 0 0,-1 0 0 16,0-3 0-16,-3 3 0 0,-1-3 0 0,0 3 0 15,-4-3 0-15,-4 3 0 0,3 5 0 0,-7-1 0 0,-5 0 0 16,4 0 0-16,-4 4-8 0,0-4 8 0,-8 1-8 16,4-1 8-16,-5 8 0 0,1-4-8 0,-1 0 8 0,1 3 0 15,-5 1 0-15,0-4 0 0,1 8 0 0,-1-8 0 16,0 0 0-16,-4 0 0 0,0 0 0 0,0 0 0 15,0 0 0-15,-4 0 0 0,4 0 0 0,-4-4 0 16,4 0 0-16,0 0 0 0,0 1 0 0,-5-1 0 16,1 0 0-16,-4 0 0 0,-1-3 0 0,0 3 0 15,-3 0 0-15,3 0 0 0,0 0 0 0,1 1 0 16,4-1 0-16,-5 4 0 0,-4-4 0 0,5 0 0 16,-1-7 0-16,-4 3 0 0,1 1 0 0,-1-1 8 15,0-3-8-15,-4 3 0 0,4-3 0 0,0 3 0 16,5 0 0-16,-5 5 0 0,-4-1 0 0,0-4 0 15,4 4 0-15,-4 1 0 0,-5 3 0 0,1-4 0 16,-5 4 0-16,9 4 0 0,9-4 0 0,-1 7 0 16,-4-3 0-16,0 4 8 0,5 3-8 0,8-3 11 0,4-1-11 15,-8 1-9-15,-9-1 9 0,4 1-13 0,14 0 13 0,3-1 0 16,-8 1 0-16,0-1-9 16,4 5-29-16,1-1-6 0,8 1 0 0,-1-5-1 15,-7 1-131-15,7 3-27 0,14-7-5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7:02.29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20235 2669 1364 0,'0'0'30'0,"0"0"6"0,-4-3 2 15,4 3 0-15,-9-8-30 0,5 4-8 0,-1-3 0 0,1 3 0 0,0-4 55 0,-5 4 9 16,5 1 3-16,-4-1 0 0,3 0-36 0,-3 0-7 16,-1 0-2-16,-4 1 0 0,5-1-10 0,-1 0-3 15,-4 0 0-15,1 4 0 0,-1-4 4 0,0 4 1 0,-4 0 0 0,4 4 0 16,-4 0 8-16,4 0 2 0,-4 0 0 0,4-1 0 15,0 9 3-15,-4-5 1 0,5 5 0 0,-6-1 0 16,6 1-9-16,3-1-2 0,1 8 0 0,-5-4 0 16,4 0-5-16,1 4 0 15,3 0-1-15,-3 0 0 0,4 0-11 0,-5 0 0 0,9-4 0 0,0 8 0 16,0 0 0-16,0-4 0 0,0 0 0 0,4 0 0 16,5 0 0-16,-1-4 0 0,1 0 0 0,8 1 0 15,-8-5 0-15,8-3 0 0,-5-1-12 0,10-3 12 16,-9-4 0-16,4 4 0 0,4-4 0 0,0-4 0 15,1 0 0-15,-5-3 0 0,4-9-11 0,1 1 11 16,-5-4-15-16,4-4 3 0,-4 4 0 0,5-3 0 16,-5-1 12-16,0 0 0 0,-4-4 0 0,-1 5 0 15,1-1 11-15,-4 4-11 0,-1-8 10 0,1 8-10 0,-1 0 16 16,-3 4-4-16,-5 0 0 0,0 0 0 0,-5 0-12 16,1 7 0-16,0 0 0 0,0 1 0 0,-9 3 0 15,4 4 0-15,-4-4 0 0,5 4 0 0,-5 4 0 16,4 0 0-16,1 3 0 0,-5 1 0 0,5 0 0 0,-1-1 0 15,0 5 0-15,5-1 0 0,0-4 0 0,0 5-15 16,-1 3 3-16,5 0 1 0,-4-7 11 16,4 7 0-16,4 0 0 0,1 0 0 0,-1-3 0 0,0 7 0 15,5-8 0-15,-1 4 0 0,1 4 0 0,-1-3 0 16,1-1 0-16,4 4 0 0,-5-4-11 0,5 4-6 16,0-4-2-16,0 0 0 15,-9-3-44-15,9-1-9 0,-5 1-1 0</inkml:trace>
  <inkml:trace contextRef="#ctx0" brushRef="#br0" timeOffset="376.3829">20598 2840 1897 0,'0'0'41'0,"13"0"9"0,-5-7 2 0,1 3 2 0,4 0-43 0,0 0-11 0,-1 0 0 0,1 1 0 0,0-1 45 0,0 0 7 15,0 0 2-15,4 0 0 0,0 4-28 0,0-3-6 16,0-1 0-16,0 0-1 0,0 0-19 0,0 0 0 16,5 4 8-16,-5-3-8 0,4-1 0 0,1 4 0 15,-5 0 0-15,4-4 0 0,0 0 0 0,5 0 0 16,-5 1 0-16,1-1 0 0,-5 4 0 0,0 0 0 16,4-4 0-16,-4 0 0 15,1 4-29-15,-1 0 0 0,-9-4 0 0,1 1-593 16,4 3-118-16</inkml:trace>
  <inkml:trace contextRef="#ctx0" brushRef="#br0" timeOffset="619.9008">20910 2548 1765 0,'0'0'50'0,"0"0"11"0,0 0-49 0,0 15-12 0,4-4 0 0,1 8 0 15,-1 0 40-15,4 0 4 0,-3 4 2 0,3 0 0 16,1 3-35-16,-1 1-11 0,-3-4 0 0,3 3 0 16,1 5 0-16,-1-5 0 0,-4 5 0 0,5-5 0 15,8 1-8-15,-8-4-3 0,-1-4 0 0,1 4 0 16,-1-8-26-16,5 4-6 16,0-8-1-16,0 1 0 0,-5-1-32 0,1-7-8 0,-1-4 0 0,1 0-360 15,4-4-72-15</inkml:trace>
  <inkml:trace contextRef="#ctx0" brushRef="#br0" timeOffset="1052.329">21303 2460 1235 0,'9'-15'35'0,"-9"15"8"0,4-7-35 0,0-1-8 0,1-3 0 0,-1-1 0 0,-4 12 161 0,0 0 31 16,0 0 5-16,0 0 2 0,0 0-137 0,0 0-27 16,0 15-6-16,4 1-1 0,0-1-20 0,1 4-8 15,-5 0 0-15,0 4 9 0,4-1-9 0,-4 5 0 0,4-4 0 16,-4 0 0-16,0-1 0 0,4-3 0 0,-4 4 0 0,5-4 0 15,-5 0 0-15,0 0 0 0,0 0 0 0,0-4 0 16,4 0 0-16,-4 1 0 0,4-9 0 0,-4 5 8 16,0-12 8-16,0 0 2 0,0 0 0 0,0 0 0 15,0 0 10-15,0 0 3 0,0 0 0 0,0 0 0 16,5-8-4-16,-1 0-1 0,-4-3 0 0,8 0 0 16,-3-5-26-16,3 1 0 0,5-4 0 0,-9 4 0 15,9 0 0-15,-4-4 0 0,-1 4 0 0,1 3-11 16,-1 1 11-16,5 3-8 0,-4-3 8 0,-1 3-8 15,5 8 8-15,-4-3-12 0,3 3 12 0,-3 0-12 16,4 0-3-16,0 3-1 0,-5 5 0 0,5-4 0 16,0 3-13-1,0 1-3-15,-1-4-1 0,-3 7 0 0,4-3-1 0,-9 3 0 16,0 0 0-16,5 1 0 0,-5 3 22 0,0 0 12 0,-4-3-12 0,0 3 12 16,-8-4 0-16,4 4 8 0,-1 1 0 0,1-1 1 0,0-4 18 15,-5 4 3-15,-4-3 1 0,5 3 0 0,-5-4-11 0,0 1-3 16,-4-1 0-16,4 1 0 0,-4 3-17 0,0-4 8 15,0 4-8-15,4-7 0 16,0-4-20-16,5 3-10 0,-9-3-2 0,4 0-582 16,0-4-116-16</inkml:trace>
  <inkml:trace contextRef="#ctx0" brushRef="#br0" timeOffset="1344.851">22060 2696 2239 0,'0'0'49'0,"0"0"11"0,0 0 1 0,0 0 2 0,0 0-51 0,12 4-12 0,-3-1 0 0,4 1 0 15,-5 0 43-15,-8-4 5 0,13 0 2 0,0 0 0 16,-5 0-31-16,5 0-7 0,0-4 0 0,0 0-1 15,0 1-11-15,0-1-16 0,-1 0 4 0,5 0 1 32,-4-3-20-32,0 3-4 0,0 0-1 0,-5 0 0 0,1-3 20 0,0 3 3 0,3-4 1 0,-3 8 0 15,-1-7-24 1,1 7-4-16,0-4 0 0,-9 4-601 0,0 0-120 0</inkml:trace>
  <inkml:trace contextRef="#ctx0" brushRef="#br0" timeOffset="1519.5063">21910 3038 2366 0,'13'-4'67'0,"-13"4"15"0,8-8-66 0,1 1-16 0,4 3 0 0,0-4 0 0,4 5 66 0,0-1 10 16,0 0 1-16,0-4 1 0,0-3-53 0,4 3-10 15,1-3-3-15,-5 3 0 16,4 8-95-16,1-7-19 0,-5-1-4 0,0 4-602 15,0 4-120-15</inkml:trace>
  <inkml:trace contextRef="#ctx0" brushRef="#br0" timeOffset="1729.0699">21966 3247 2160 0,'0'0'48'0,"0"0"9"0,0 0 3 0,0 0 0 0,0 0-48 0,0 0-12 0,0 11 0 0,0-11 0 15,8 4 37-15,1 3 6 0,3-7 1 0,1 0 0 16,0 4-20-16,4-4-3 0,5-4-1 0,-1 4 0 16,5-7-20-16,3 3 0 0,1-4-12 0,5 5 4 31,-1-5-38-31,4-3-7 0,1 3-2 0,-5 0 0 0,4-3-109 0,-4 3-23 16,5-3-4-16,-5 3-580 0</inkml:trace>
  <inkml:trace contextRef="#ctx0" brushRef="#br0" timeOffset="2029.4381">23000 2430 2048 0,'-22'11'45'0,"9"-3"10"0,1-4 1 0,-5 7 1 0,4-3-45 0,-9 7-12 15,5-4 0-15,0 8 0 0,-4 0 20 0,4 0 3 16,0 0 0-16,0 4 0 0,-1 0-23 0,6 4 0 16,-5-1 0-16,8-3 0 0,-4 0 0 0,9-1-8 0,-5 1 8 15,5 4-8-15,4-4 8 0,0-1 0 0,0 1 0 0,4 0 0 16,1 4 0-16,-1-1-8 0,4-3 8 0,1 0 0 16,4-4 0-16,0 0 0 0,-1-4 0 0,6-4 0 15,-1 4 0-15,4 4 8 0,0-11-8 0,5 0 8 16,0-5-22-16,-1 5-4 0,5-8-1 15,-4 0-597-15,-1 0-120 0</inkml:trace>
  <inkml:trace contextRef="#ctx0" brushRef="#br0" timeOffset="2573.0471">23085 2848 2134 0,'0'0'47'0,"0"0"9"0,0 0 3 0,0 0 1 0,0 0-48 0,9 0-12 0,4-8 0 0,-1 4 0 16,1 1 60-16,0-1 10 0,4 4 2 0,-4-4 0 15,4-4-44-15,-4 8-8 0,4-7-1 0,4 7-1 16,-4-4-18-16,0 4 0 0,1 0 0 0,-1 0 0 15,4 0 10-15,-4-4-2 0,0 4 0 0,0 0 0 16,0 4-23-16,0-4-5 0,1 0 0 0,-6 0-1 16,5 4-18-16,1-4-3 0,-6 0-1 0,1 0-645 15,0 0-130-15</inkml:trace>
  <inkml:trace contextRef="#ctx0" brushRef="#br0" timeOffset="2770.6297">23363 2673 2152 0,'0'0'48'0,"0"0"9"0,-4 11 3 0,-1 1 0 16,5 3-48-16,5 0-12 0,-5 0 0 0,4 4 0 0,-4 0 19 0,4 0 1 0,-4 0 1 0,4 0 0 16,1 0-12-16,3 0-9 0,1 4 12 0,-5 0-12 31,5-4-94-31,-1 0-26 0,1-4-4 0,-5 0-467 0,9-3-93 0</inkml:trace>
  <inkml:trace contextRef="#ctx0" brushRef="#br0" timeOffset="3244.1948">23897 2662 1952 0,'0'0'56'0,"0"0"11"0,-4-8-54 0,0 1-13 0,-5-1 0 0,0-3 0 0,5 3 60 16,-4 0 10-16,-1 1 2 0,-4-1 0 16,0 1-26-16,5 3-5 0,-1-4-1 0,-3 1 0 0,-1 3-28 0,0-4-12 15,0 4 8-15,4 1-8 0,9 3 0 0,-17 0 0 16,5-4 0-16,-1 8 0 0,13-4 0 0,-9 3 0 16,-4 5 0-16,5 3 0 0,-5 1-9 0,4-1 9 15,5 4 0-15,-4 1 0 0,3 3-8 0,1 0 8 16,4 3 0-16,0-3 0 0,4 0 0 0,-4 4 0 15,-4-4 0-15,8 4 0 0,5-4 0 0,-5-4 0 16,0-4 0-16,1 5 0 0,3-1 0 0,1-8 0 16,-1 5 0-16,1-8 0 0,-9-4 0 0,13 3 0 0,4-10 8 15,4-1-8-15,-4 1 22 0,0-9-2 0,5-6 0 16,-1-1 0-16,5-4-20 0,-1-3 0 0,-3-1 0 0,-1-3 0 16,1-7-10-16,-1-1-6 0,-4 4-2 15,0-4 0-15,0-4 18 0,-4 1-10 0,0-1 10 0,-5 4-8 16,-3 8 8-16,-1 4 14 0,0 0-3 0,0 7-1 15,-8 0 13-15,4 8 2 0,-4 0 1 0,0 7 0 16,-5 4-16-16,1 4-10 0,-5 4 12 0,0 4-12 16,0 3 0-16,0 4 0 0,0 0 0 0,5 16-12 15,-5-1 0-15,0 4 0 0,5 4 0 0,-1 0 0 16,1 0 12-16,3 0 0 0,1 0 0 0,4 0 0 16,4 0-40-1,1 0-6-15,3 0-1 0,1 4-628 0,4 0-125 0</inkml:trace>
  <inkml:trace contextRef="#ctx0" brushRef="#br0" timeOffset="3844.6103">22453 4044 2467 0,'-17'8'70'0,"17"-8"15"15,0 0-68-15,-5 11-17 0,1 8 0 0,0-4 0 0,4 1 24 0,0-1 2 0,0-4 0 0,4 8 0 31,-4 0-50-31,9-4-11 0,-1 4-1 0,5-7-1 16,4-1-34-16,0-3-6 0,-4-5-2 0,4 1 0 16,0-4 11-16,0-4 3 0,0-3 0 0,0-8 0 0,1-4 57 0,-1 4 8 0,0-1 8 0,0-3-8 15,0-3 50-15,0-1 4 0,0-4 1 0,0 4 0 16,-4 1-16-16,0 3-3 0,0 3-1 0,-5-3 0 16,1 4-24-16,-5 4-11 0,5 3 10 0,-9 1-10 15,4-5 0-15,0 8 0 0,-4 4 0 0,0 0-10 16,0 0-6-16,0 0 0 0,-4 8-1 0,0 3 0 15,-5 1 9-15,5-1 8 0,-1 1-12 0,1 3 12 16,0-4-8-16,0 4 8 0,-5 1 0 0,9-5 0 16,-4 0-9-16,4 5 9 0,4-5 0 0,0-3-9 0,-4-8 9 15,5 11-8-15,-5-11 8 0,8 8-8 0,-8-8 8 16,0 0 9-16,13-4-1 0,0 0-8 0,-5 0 34 16,5 0 0-16,4 1 0 0,-4-5 0 0,-4 0-14 0,-1-3-4 15,5 7 0-15,-4-3 0 0,3 3-6 0,-3-4-2 16,-1 4 0-16,-8 4 0 0,0 0-8 0,9 0 0 15,4 0 0-15,0 0-11 0,-13 0 11 0,8 4-8 16,1 0 8-16,4 4-8 0,4-8-4 0,-5 3 0 16,-3 1 0-16,4 4 0 15,4-4-26-15,-4 3-6 0,0 1 0 0,-5-1-1 16,5-3-21-16,-4 4-4 0,3-4-1 0,1-1-494 0,0 1-99 16</inkml:trace>
  <inkml:trace contextRef="#ctx0" brushRef="#br0" timeOffset="4159.8214">23307 3888 1664 0,'0'0'47'0,"0"0"11"0,0 0-46 0,-4-3-12 0,0-5 0 0,4 8 0 15,0 0 99-15,0 0 17 0,0 0 4 0,-4 4 1 16,-5 3-101-16,5 1-20 0,-1 3 0 0,1 1-11 16,4 3 3-16,-4-4 0 0,0 5 0 0,4 3 0 15,0 0 8-15,0 0 14 0,0 3-3 0,4 1-1 16,0 0-24-16,0-4-5 0,1 8-1 0,-1-1 0 15,0 1 32-15,1-5 7 0,-1 1 1 0,4-4 0 16,-3 0-4-16,3-4 0 0,5-3 0 0,-4-1 0 16,3-3 21-16,1-4 4 0,0-1 1 0,0-3 0 0,4-3 16 15,0-9 3-15,0 1 1 0,0-4 0 0,0-4-31 0,5 0-7 16,-5 0 0-16,0-4-1 0,0 0-23 0,-9-3 0 16,1 3 0-16,-5-4 0 0,1 4 0 15,-1 1-20-15,-8 3 4 0,-1 0 1 16,-3 0-28-16,-5 0-5 0,0 7-2 0,-8 1 0 15,-1 3-32-15,1 1-6 0,-5-1-2 0,5 4-540 16,-9 8-108-16</inkml:trace>
  <inkml:trace contextRef="#ctx0" brushRef="#br0" timeOffset="4644.4213">23850 3907 2372 0,'0'0'52'0,"0"0"12"0,-4-3 1 0,-5-1 1 0,5-4-53 0,-5 1-13 0,1 3 0 0,-1 0 0 16,-3 4 22-16,-1-4 2 0,0 0 0 0,-4 1 0 16,0-1-24-16,0 4-8 0,8 0 0 0,-8 0 0 31,4 4-21-31,0-4-4 0,0 7-1 0,5-3 0 0,-1 4 14 0,-3-1 2 0,7 1 1 0,1 3 0 15,4 1 17-15,-4-1 0 0,8 4 0 0,0 0 0 16,1 4 0-16,3 0 0 0,5 0 0 0,-5 0 0 16,-3-3 0-16,8 3 8 0,-5 0-8 0,5-8 0 15,4 4 9-15,0-3-9 0,-4-1 8 0,4-3-8 0,0-8 10 0,0-4-10 16,0 0 12-16,0-4-12 0,1-7 17 16,3-4-3-16,0-7-1 0,-4-1 0 0,0-3-13 0,1 3 0 15,-1-7 0-15,0 0 0 0,0-1 0 0,-4 1 11 16,-1-4-11-16,-3 4 10 0,0-4 19 0,-1 0 4 15,-8 0 1-15,4 4 0 0,1 4-34 0,-5 3 0 16,-5 4 0-16,5 8 0 0,-4 4 8 0,4 3 4 16,-4 0 0-16,4 8 1 0,0 0-13 0,0 0 0 15,-9 8 0-15,5 3 0 0,0 16-10 0,-1-4 2 16,5 0 0-16,-4 7 0 0,4 0 8 0,0 5 0 16,0-1 0-16,0 0 0 15,0 0-44-15,0 4-6 0,0-4-2 0,4 0 0 16,1 4-20-16,-5 0-5 0,4 0-1 0,0-3-557 15,1-9-111-15</inkml:trace>
  <inkml:trace contextRef="#ctx0" brushRef="#br0" timeOffset="5210.1208">24436 3543 2296 0,'0'0'51'0,"0"0"10"0,0 0 3 0,0 0 0 0,0 0-52 0,0 15-12 0,0 0 0 0,0 8 0 16,4-4 0-16,-4 8 0 0,0 3 0 0,0-3 0 16,0 7-10-16,4-4 10 0,-4-3-8 0,0 3 8 15,4 0-11-15,1-3 11 0,-5 0-13 0,4-1 5 16,-4-7 8-16,4 0 0 0,0 0-9 0,5-7 9 0,-5-1 0 16,1 0 0-16,-5-11 12 0,8 4-4 0,-8-4 9 15,9 4 2-15,-9-4 0 0,12-8 0 0,1 1 20 16,0-8 4-16,-4-4 1 0,-1 0 0 0,5 0-27 0,-4-8-5 15,-1-3 0-15,5 3-1 0,-9 0-11 0,5 5 0 16,-1-5 0-16,5 1 0 0,-9 7 0 0,1 0 0 16,-1 7 0-16,-4 1 0 0,4-4 0 0,0 7 0 15,-4 8 0-15,0 0 0 0,0 0-14 0,0 0 5 16,0 0 1-16,0 0 0 16,-4 11-17-16,0 1-3 0,4 3-1 0,0-4 0 0,0 5 21 15,4-1 8-15,-4 0 0 0,4 0-9 0,1 4 9 0,-1-4 0 0,-4 0 0 16,4 4-8-16,1-3 8 0,3-1 0 0,1 4 0 15,-5-4 0-15,0 0 0 0,0-3 8 0,9-1-8 0,0 4 0 16,-4-3 0-16,-1-1 0 0,5-3 0 0,-4-1 0 16,12-7 0-16,-13 4 0 0,-8-4 0 0,13-4 0 15,9 4 0-15,-14-7-10 0,5-5 10 0,-4 1-10 16,-5-4 10-16,9-1 9 0,12-3-1 16,-8-3-8-16,-4-1 14 0,0-4-4 0,8 4-1 0,1-3 0 15,-1 3 8-15,-8 0 2 0,-5 8 0 0,5 0 0 16,4 4-19-16,-4 3 0 0,-13 8 8 0,0 0-8 15,0 0 10-15,9 4-2 0,-1 3 0 0,1 9 0 16,-9-5-8-16,0 8 0 0,8 0 0 0,5 4 0 16,-8-4 0-16,-1 3-9 0,4 1 9 0,-3 0-13 15,7-4 13-15,1 4 0 0,-13-4 0 0,9 4-743 16,-1-4-143-16</inkml:trace>
  <inkml:trace contextRef="#ctx0" brushRef="#br0" timeOffset="9379.4625">4808 4340 1743 0,'0'0'49'0,"0"0"11"0,0 0-48 0,0 0-12 0,0 0 0 0,0 0 0 16,0 0 37-16,0 12 5 0,0-1 1 0,4 1 0 15,-4-5-27-15,0-7-6 0,9 12-1 0,-9-1 0 16,0 0-9-16,0 1-11 0,0-1 3 0,4 1 0 16,-4-1 8-16,0 0-12 0,5 1 12 0,-5-1-12 15,0-3 12-15,0 3 0 0,-5-3 0 0,5-8 0 16,0 0 0-16,5 15 0 0,-5-4 0 0,0 1 0 15,0-12 0-15,0 0 0 0,0 0 0 0,4 7 8 16,4 5-8-16,-8-12 11 0,0 0-11 0,5 3 12 0,-5-3 13 16,0 0 3-16,8 4 1 0,-8-4 0 0,9 0 3 0,4 0 0 15,4 0 0-15,-13 0 0 0,4-4-14 0,5 4-2 16,0 0-1-16,0 0 0 0,0-3-6 0,-5 3-1 16,9-4 0-16,0 4 0 0,-4 4-8 0,4-4 0 15,5 0 0-15,-1 0 8 0,0 0-8 0,1 3 0 16,-1-3 0-16,9 4 0 0,0-4 0 0,8 0 0 15,-8 0 0-15,0 0 0 0,5 4 0 0,-1-4 0 16,4 0 0-16,-4-4 0 0,1 4 0 0,-1 0 0 16,0 0 0-16,-4 0 0 0,0 0 0 0,0 0 0 15,-5 0 0-15,5 0 0 0,0-7 0 0,0 3 0 16,0 0 12-16,0 0-4 0,-5 1 9 0,1-1 2 16,0 0 0-16,-1 4 0 0,1-8-19 0,-5 5 0 0,5-1 0 0,0-4 0 15,-9 4 8-15,4-3-8 0,-4-1 0 0,0 4 0 16,-4 1 0-16,4-1 0 0,-8 0 0 0,4 0 0 15,-1-3 18-15,1 3-3 0,-8-8-1 0,3 5 0 16,-8 7 12-16,9-4 2 0,-1-4 1 0,-4 1 0 16,5 3-2-16,-9 4-1 0,4-4 0 0,-4 4 0 15,5-11-6-15,-1 3 0 0,0 1-1 0,-4 7 0 16,0 0 17-16,0-8 3 0,0 8 1 0,0 0 0 16,0-8-32-16,0 8-8 0,0 0 0 0,0-7 0 15,0-1-24 1,0 8-7-16,-4-7-1 0,4 7-1144 0</inkml:trace>
  <inkml:trace contextRef="#ctx0" brushRef="#br0" timeOffset="13647.962">7381 4272 1364 0,'0'0'30'0,"0"0"6"0,0 0 2 0,0 0 0 0,0 0-30 0,13 8-8 15,-1 3 0-15,1 4 0 0,-4-3 28 0,-1-5 4 16,-8-7 0-16,9 12 1 0,-1 3-9 0,1 0-3 16,-1-4 0-16,1 5 0 0,-5-9-21 0,5 8 0 0,-5-3 0 0,-4-1 0 15,4 1 0-15,1-1 0 0,-5 0 0 0,0 1 0 16,0-12 0-16,0 11 0 0,4 4 0 0,-4-3 0 16,0-1 0-16,0 1 8 0,0 3-8 0,0-4 0 15,0 0 11-15,0-3-3 0,0 3 0 0,0 1 0 16,0-1-8-16,4 1 0 0,0-5 0 0,-4-7 8 15,0 0 4-15,5 12 1 0,3-5 0 0,1 1 0 16,-1-4 18-16,1 3 3 0,-1-7 1 0,5 4 0 16,0-4-3-16,-4-4 0 0,3 4 0 0,6 0 0 15,-6 0-15-15,1 0-3 0,4 0-1 0,0 4 0 16,0-4-13-16,1 4 8 0,3 0-8 0,0-1 0 16,1 1 0-16,3-4 0 0,1 0 0 0,0 0 0 15,3 0 0-15,1 0 0 0,-8 0 0 0,8 4 0 16,4 0 0-16,-4 0 0 0,0-1 0 0,4 1 0 15,-4-4 0-15,0 8 0 0,0-4 0 0,0-1 0 16,-1 1 0-16,-3 0 0 0,8 0 0 0,0 3 0 0,-4-3 0 16,9 0 0-16,-1 0 0 0,1 0 0 0,-5-4 0 0,4 3 0 15,1 1 0-15,-1 0 0 0,1 0 0 0,-1-4 0 16,-4 0 0-16,1 0 0 0,-1 0 0 0,0 4 0 16,0-1 0-16,0 1 0 0,5-4 8 0,4 0-8 15,-5 4 0-15,5-4 0 0,4-4 8 0,-5 4-8 16,-3-4 0-16,4 1 0 0,4-1 19 0,0-4-3 15,-9 4 0-15,1-3 0 0,3 3-16 0,1 0-19 16,0-3 4-16,0 3 1 0,-5-4 14 0,0 4 12 0,5 1-3 16,-4-5 0-16,-1 0 2 0,5 1 0 0,0 3 0 15,-1-4 0-15,1 1-11 0,-4 3 0 0,-5 0 9 16,4-3-9-16,1-5 8 0,-1 5-8 0,-4 3 10 16,-4 0-10-16,4-4 0 0,1 5 0 0,3-9 0 15,-8 5 0-15,4 3 0 0,-4 0 0 0,0 0 0 16,4-3 0-16,0-1 0 0,-4 4 0 0,-4 4 0 0,-5 0 0 15,1-7 16-15,-1 3 1 0,0 0 0 0,1 0 0 16,-5 1-3-16,-4-5-1 0,-1 0 0 0,1 5 0 16,0-1 10-16,-4-4 1 0,-1 1 1 0,-4 3 0 15,5-4 4-15,-9 8 1 0,0-11 0 0,4 3 0 16,-4-7 8-16,0 4 2 0,5-5 0 0,-5 5 0 16,-5-4-23-16,5 3-4 0,-4-3-1 0,4 4 0 15,0-1-12-15,0 5-10 0,-4-8 2 0,-1 3 0 16,5 5-42-16,0 7-8 0,0 0-2 0,0 0-653 15,0 0-131-15</inkml:trace>
  <inkml:trace contextRef="#ctx0" brushRef="#br0" timeOffset="17654.3091">11637 4413 1026 0,'0'0'28'0,"0"0"8"0,13 3-28 0,-13-3-8 0,0 0 0 0,0 0 0 16,8 4 84-16,1-4 16 0,-1 4 4 0,-8-4 0 16,0 0-59-16,9 0-11 0,12 0-2 0,-4 0-1 15,0 0-16-15,1-4-3 0,3 4-1 0,13 0 0 0,5-4 2 0,-5 4 1 16,-4-3 0-16,0 3 0 0,12 0-14 0,1 0 0 15,-9 3 0-15,5-3 0 0,-9-3 0 0,4 3-8 16,17 3 8-16,-4 1 0 16,-8-4 0-16,8 4 0 0,8-8 0 0,9 8 0 0,0 0 0 0,0 0 0 15,-8-1 0-15,4 1 0 0,0-4 0 0,-1-4 0 16,1 4 0-16,0-3 0 0,4 3 14 0,-4 0-3 16,0 0-1-16,-5 0 0 0,1 3-10 0,-5 1 0 15,1 4 0-15,-10-4 0 0,1-4 0 0,-5 3 0 16,-3 1 0-16,-1-4 0 0,-4 0 0 0,0 4 0 0,-5-4-12 15,1 4-460-15,-5 3-91 16</inkml:trace>
  <inkml:trace contextRef="#ctx0" brushRef="#br0" timeOffset="33777.9059">4855 6251 752 0,'0'0'16'0,"0"11"4"0,0-3 1 0,0 3 0 0,0 4-21 0,4 1 0 0,-4-5 0 0,0 4 0 0,5-3 16 0,-5 3-2 16,8-4 0-16,-8 1 0 16,5-1 19-16,-1-3 4 0,9-1 1 0,-13 5 0 0,0-12 2 0,8 3 0 15,-8-3 0-15,9 8 0 0,-1 0 18 0,1-1 4 16,-9-7 1-16,0 0 0 0,8 4-23 0,1 0-4 16,-9-4 0-16,13 0-1 0,-13 0-25 0,8 0-10 15,5-4 8-15,-4 0-8 0,-5 0 29 0,4 1 1 16,1-5 0-16,0 4 0 15,3-3-53-15,-3 3-10 0,-5-4-3 0</inkml:trace>
  <inkml:trace contextRef="#ctx0" brushRef="#br0" timeOffset="34490.2326">5616 6331 1270 0,'0'0'28'0,"0"0"5"0,0 0 2 0,0 0 1 0,0 0-28 0,0 0-8 0,0 0 0 0,0 0 0 15,0 0 25-15,-4 7 4 0,4-7 1 0,0 0 0 16,4 12-30-16,-4-5 0 0,4 5-8 0,-4-12 8 15,0 0 0-15,9 7 0 0,-5 5 0 0,0-5 0 16,5 5-10-16,-9-12 2 0,4 7 0 0,9 5 0 16,-5-5 8-16,1 5 12 0,-1-5-2 0,5 5-1 15,0-1 3-15,-4-3 0 0,8 3 0 0,0 0 0 16,-4 1-2-16,4 3 0 0,-4-4 0 0,8 1 0 16,5-1-10-16,-5 0 0 0,0 1 0 0,1-1 0 15,-1-3 0-15,0-1 0 0,1-3 0 0,3 0 0 16,-3 0 8-16,3-4 4 0,1-4 0 0,0 0 0 15,-1 4 17-15,1-4 4 0,0-3 1 0,-5-1 0 0,5-3 4 16,-5 3 1-16,5-3 0 0,-9-4 0 0,4 3-3 16,-4-3 0-16,0 0 0 0,0 0 0 0,0 0 0 0,-4-4-1 15,4 0 0-15,-4 3 0 0,0 1-10 0,-4 0-1 16,-1 4-1-16,-4-1 0 0,1 1-23 0,-1 3 0 16,-4 8 0-16,4-7-618 15,-8-1-121-15</inkml:trace>
  <inkml:trace contextRef="#ctx0" brushRef="#br0" timeOffset="36549.9537">2381 7979 1339 0,'0'0'29'0,"0"0"7"0,0 0 0 0,0 0 2 0,0 0-30 0,0 0-8 0,0 0 0 0,0 0 0 0,0 0 29 0,17 0 5 16,-4 0 1-16,0-4 0 0,4 0-24 16,8 4-11-16,-12-3 10 0,9 3-10 0,-1-12 8 15,-4 5-8-15,9 3 0 0,4 0 0 0,-1-4 22 0,-7 1-2 16,3-1 0-16,1 4 0 0,-4 4-20 0,-1 0-20 15,0 0 4-15,1 0 1 0,-5 0 25 0,-4 4 5 16,4 0 1-16,-5 4 0 0,-3 3-16 0,0 0 0 16,3 5 0-16,-7 6 0 0,-5 1-19 0,4 4 0 15,-4 3 0-15,0 0 0 0,-4 1 31 0,4 3 5 16,-5 0 2-16,-12 0 0 0,9 1-10 0,3 3-1 16,-7 0-8-16,-5 0 12 0,4-1 12 0,-4 5 1 0,4 0 1 15,0-4 0-15,-4 4 6 0,8-4 0 0,-3 4 1 0,-1-4 0 16,4-8-33-16,-12 4-12 0,12-7 0 0,-4 3 0 15,5-3 1-15,-1-5 1 0,1-3 0 0,-5 0-503 16,9 0-101-16</inkml:trace>
  <inkml:trace contextRef="#ctx0" brushRef="#br0" timeOffset="36780.6104">2385 8427 2487 0,'0'0'55'0,"0"0"11"0,0 0 2 0,0 0 2 0,13 0-56 0,4 0-14 0,9 4 0 0,-1 0 0 0,1-4 0 0,4-4-16 15,8 0 3-15,5 4 1 16,0-8-84-16,8 5-16 0,-8-1-3 0,0-4-1 15,4-3-95-15,0 3-19 0,-9-3-4 0</inkml:trace>
  <inkml:trace contextRef="#ctx0" brushRef="#br0" timeOffset="37067.2789">3415 8226 2257 0,'0'0'49'0,"0"0"11"0,0 0 1 0,0 0 3 0,0 0-51 0,0 0-13 0,0 0 0 0,9 0 0 16,-1 0 0-16,1 4 0 0,4-1 0 0,4 1 0 15,0-4 0-15,8 4-18 0,-12-4 4 0,17 0 1 31,-9 0-25-31,1 4-5 0,8-4-1 0,-13 0 0 0,8 0 8 16,-3 0 0-16,-1 0 1 0,-4 4 0 0,-4-4 15 0,8 3 4 0,-8 5 0 0,-4-8 0 16,-9 0-24-1,8 4-5-15,-8-4-1 0</inkml:trace>
  <inkml:trace contextRef="#ctx0" brushRef="#br0" timeOffset="37262.4867">3368 8431 2116 0,'0'0'60'0,"0"0"13"0,0 0-58 15,0 0-15-15,17 0 0 0,0 0 0 0,0 4 32 0,5-1 3 16,-5-3 1-16,8 4 0 0,-7-4-26 0,7 0-10 16,-8 0 8-16,5 0-8 15,-1 0-24-15,-4 0-11 0,9-4-1 0,-13 4-1 16,4 0-147-16,-5 4-30 0,1 0-6 0,4-4 0 0</inkml:trace>
  <inkml:trace contextRef="#ctx0" brushRef="#br0" timeOffset="37460.2399">3355 8761 2091 0,'0'0'46'0,"13"4"10"0,-13-4 1 0,13 8 2 0,0-8-47 0,8 3-12 0,5-3 0 0,-5 4 0 16,5-4 0-16,4 0 0 0,8-4 0 0,-8 1 0 15,4-5-109-15,5 4-24 0,3-7-5 16</inkml:trace>
  <inkml:trace contextRef="#ctx0" brushRef="#br0" timeOffset="38086.6801">4748 8161 1144 0,'-30'-4'25'0,"18"4"6"0,-5 0 1 0,4-3 0 0,-4 6-32 0,4-6 0 0,-9-1 0 0,5 4 0 16,-4 0 77-16,8-4 10 0,-4-4 1 0,4 5 1 16,5-5-5-16,3 0-2 0,-12-3 0 0,9 7 0 15,3-7-1-15,-3 3 0 0,4-3 0 0,-1-1 0 16,5 1-20-16,0 0-4 0,0 3-1 0,5-3 0 15,-1-1-24-15,4 5-6 0,-8 3-1 0,13-4 0 16,-4 5-17-16,4-1-8 0,-5-4 0 0,5 4 8 16,4 8-16-16,-4 0-4 0,4 0-1 0,-8 0 0 15,8 7-27 1,0 0-4-16,-4 8-2 0,4 0 0 0,-4-4-14 16,-1 1-2-16,5-1-1 0,-12 8 0 0,3-1-2 0,1 1-1 0,-9 0 0 15,8 7 0-15,-8-3-1 0,0 0 0 0,-8-1 0 16,-1 5 0-16,-4-5 15 0,5 5 4 0,-5-5 0 0,-4 4 0 15,-4-3 32-15,8 3 6 0,-9-3 2 0,5-4 0 0,-4 0 8 0,8 3-8 16,-17-3 8-16,17 0-8 0,-8-8 8 0,4 0 0 16,-4 0 0-16,8-3 0 0,-9-5 0 0,5-3 19 15,4-4-3-15,1 0-1 0,-5 4 48 0,4-4 9 16,4-4 3-16,1-3 0 0,-1-5 13 0,5 5 2 16,4 7 1-16,-4-4 0 0,-1-4-14 0,1 1-2 15,4 7-1-15,0 0 0 0,4-12-27 0,-4 5-6 0,0-1-1 16,0 8 0-16,0 0-23 0,13-4-5 0,-4 0 0 15,3 4-1-15,-3 4-11 0,8 0 0 0,-4 0-12 0,4 0 12 16,-4 3-23-16,8 5 3 0,-4-1 1 16,9 0 0-1,4 1-13-15,-5-1-4 0,1 4 0 0,4-3 0 16,-9-1-95-16,9-3-19 0,0-1-4 0</inkml:trace>
  <inkml:trace contextRef="#ctx0" brushRef="#br0" timeOffset="38570.9768">5394 8180 2001 0,'0'0'44'0,"0"0"8"0,0 0 3 0,0 0 2 0,0 0-45 0,0 0-12 0,0 0 0 0,8 15 0 0,-8 8 20 16,0 0 3-16,4-4 0 0,1 4 0 0,-5 0-12 0,4 3-3 15,-4-3 0-15,4 0 0 0,1-1-8 0,-1-3 0 16,0 4-12-16,0-4 12 15,1-4-29-15,3 1 1 0,1 3 1 0,-5-8 0 16,0-3 6-16,-4-8 1 0,0 0 0 0,0 0 0 0,0 0 20 0,0 0 0 16,0 0 10-16,0 0-10 0,13-4 38 0,-4-4 1 15,-1-7 0-15,-4 0 0 0,1 0-11 0,3-4-3 16,1 0 0-16,-1 0 0 0,1-8-10 0,-5 8-3 16,0-4 0-16,5 1 0 0,-5 3-12 0,5 3 8 15,-5 1-8-15,-4 4 0 0,0-1 0 0,4 5 0 16,-4 7 0-16,0 0 0 0,0 0 0 0,0 0-8 15,-8 4 8-15,8-4-10 0,-4 3 10 0,-1 9-13 0,5-1 5 16,-4 1 8-16,4 3-10 0,0 0 10 0,0-4 0 0,4 5-9 16,1-9 9-16,-1 5 0 0,0-1 0 0,0 0-8 15,5-3 8-15,-9-8 0 0,8 7 0 0,1 1-8 16,0 0 8-16,-9-8 0 0,8 3 0 0,-8-3 0 16,9 4 0-16,-5 0 0 0,9 0 0 0,-13-4 0 15,13-4 0-15,-5 4 8 0,1 0-8 0,3-4 0 16,-3 4 0-16,-9 0 9 0,0 0-9 0,9 0 0 15,-9 0 0-15,12-4 0 0,-3 4 0 0,-9 0 0 16,0 0 0-16,0 0 0 0,13 0 0 0,0 4 0 31,-5 4-23-31,-4-1-5 0,9-3 0 0,-4 0-598 0,-1 0-119 0</inkml:trace>
  <inkml:trace contextRef="#ctx0" brushRef="#br0" timeOffset="38963.0094">6159 8283 1944 0,'0'0'43'0,"0"0"9"0,0 0 1 0,0 0 1 0,0 0-43 15,-9-4-11-15,0-4 0 0,-3 5 0 0,7 3 13 0,-7-4 1 16,3 4 0-16,-4 0 0 0,0 4-14 0,5-4-8 16,-1 3 8-16,1 1-13 0,-5 4 1 0,9-1 0 15,-9 1 0-15,9 3 0 0,-1 5 12 0,5-5 0 16,-8 8-10-16,3-4 10 0,10 0 0 0,-5 0 0 15,-5 1 0-15,1 3 0 0,4-8 9 0,4 8 0 0,1-8 0 0,3 8 0 16,-3-3 8-16,-1-1 2 0,4-4 0 16,1 1 0-16,4-1 7 0,0-3 2 0,-5-1 0 0,5-3 0 15,0-4 5-15,0 0 2 0,-1 0 0 16,1-8 0-16,0 5-13 0,0-5-2 0,0 0-1 0,-5 1 0 16,1-8 5-16,-1-1 0 0,1 5 1 0,-1-8 0 15,-3 4-11-15,-1-4-2 0,0 0-1 0,-4 0 0 16,-4 4-11-16,4 0 0 0,-4-4 9 0,-5 3-9 15,5-3 0-15,-9 8 0 0,0-4-10 0,0 3 10 16,1-3-32 0,3 4 1-16,-4-1 0 0,0 5 0 0,1-1-31 15,-1 4-6-15,0-3-2 0,13 7 0 0,-9 4-86 16,-3-1-16-16,3 1-4 0</inkml:trace>
  <inkml:trace contextRef="#ctx0" brushRef="#br0" timeOffset="39448.455">6881 8344 2055 0,'-22'-8'45'0,"10"4"10"0,-1-3 1 0,0-1 2 0,0-3-46 0,-4 3-12 15,-4 0 0-15,4 1 0 0,-1-5 10 0,-3 5 0 0,0-1 0 16,-1 4 0-16,5 1-10 0,-4 6 0 16,-1 1 0-16,1 4-11 0,0 3-5 0,-1 4 0 15,5 1-1-15,0 3 0 0,0 3 9 0,4 1 8 0,5 4-12 0,-1 3 12 16,5 0 0-16,-5 1 0 0,5-5 0 0,0 5 0 16,4-8 0-16,4-1 8 0,-4-6 0 0,9-1 1 15,-5 0 0-15,4-7 0 0,5-5 0 0,-4-6 0 16,-1-1 19-16,5-8 3 0,4-3 1 0,5-8 0 15,3-7-16-15,-3-4-4 0,-1 0 0 0,0-8 0 16,1 0-12-16,-1-7-12 0,-4-4 3 0,0-1 0 16,0 1-4-16,-4-4-1 0,4 4 0 0,-4 0 0 15,-4 7 14-15,-1 8 0 0,1 4 0 0,-1 4 0 16,-3 3 28-16,-5 4 3 0,0 4 0 0,4 8 0 16,-4 0-13-16,0 11-2 0,0 0-1 0,0 0 0 15,0 0-15-15,0 11 0 0,0 4 0 0,0 4 0 16,4 8 0-16,-4 7-10 0,4-4 10 0,1 16-8 0,3 3 8 15,1 1 0-15,-5-1 0 0,5-3-8 0,-1-1 8 16,5-3-13-16,-4-4 5 0,3 0 8 16,1 0-50-16,0 4-2 0,0-4-1 15,-5-4-583-15,5 0-117 0</inkml:trace>
  <inkml:trace contextRef="#ctx0" brushRef="#br0" timeOffset="39732.4927">7466 7740 2718 0,'0'0'60'0,"0"0"12"0,0 0 2 0,0 0 2 0,13 0-60 0,-4 0-16 0,-9 0 0 0,12 3 0 16,-3-3 0-16,4 4-16 0,0 0 3 0,-1 0 1 15,-3-4 12-15,4 4 0 0,0-1 0 0,4 1 0 32,-5-8-43-32,1 4-5 0,-4 4-2 0,4-8 0 15,-1 4 14-15,1 0 4 0,0-3 0 0,-4-1 0 0,-9 4 16 0,8 0 3 0,1-4 1 0,-9 4 0 16,0 0-8-16,0-8-2 0,0 1 0 0,0 7-657 16,0 0-131-16</inkml:trace>
  <inkml:trace contextRef="#ctx0" brushRef="#br0" timeOffset="40032.7126">7368 7781 1170 0,'-26'19'25'0,"13"-7"6"0,-8 3 1 0,0 0 1 0,4 0-33 0,-5 4 0 0,5 0 0 0,0 0 0 0,0 0 111 0,4-3 15 15,0 3 3-15,9 0 1 0,0 0-43 0,-1-4-9 16,5-8-2-16,5 8 0 0,3 1-2 0,1-5-1 16,8 0 0-16,0 1 0 0,4-5-33 0,5 1-8 15,-5 3 0-15,9-3-1 0,5 0-31 0,-6-5 0 16,6 5 0-16,-5-4 0 0,4 3 8 0,0 1-8 15,-4 3 0-15,4-7 9 0,0 0-9 0,-4 0 0 16,4 3 0-16,0-3 0 0,-4 0 0 0,5 4 0 16,-6-1 0-16,1 1 0 0,-4-1 0 0,-5 5 0 15,-8-5-10-15,4 5 10 0,-4-1-15 0,-4 1 3 0,-9 3 1 16,-5 0 0-16,1 4 11 0,-9-4 0 0,-4 4 10 0,-4 0-10 16,-5 4 21-16,1 0-1 0,-5-1-1 0,0 1 0 15,-4 4 17-15,-1-4 4 0,1 7 1 0,-4-3 0 16,-1-5-23-16,-3 5-5 0,-1-4-1 0,-4 0-752 15,-4-8-150-15</inkml:trace>
  <inkml:trace contextRef="#ctx0" brushRef="#br0" timeOffset="40555.0628">1971 9817 1962 0,'0'0'43'0,"0"12"9"0,-9 3 1 0,9-4 3 0,0 4-45 0,-4 8-11 0,4 4 0 0,0 3 0 16,0 4 16-16,0 0 2 0,0 4 0 0,0-3 0 16,-13-1-18-16,13 0-11 0,0 4 2 0,0-4 0 15,-4 0 9-15,4 0 11 0,0-3-3 0,0-1 0 16,0 4-8-16,0-3 0 0,0-5 0 0,4 1 0 15,0-8-25 1,5 0-7-16,-5-4-2 0,-4-3 0 0,9-9-42 0,3-3-9 16,-7 0-2-16,8-11-671 0</inkml:trace>
  <inkml:trace contextRef="#ctx0" brushRef="#br0" timeOffset="40763.5222">2240 9798 1767 0,'0'0'39'0,"0"0"8"15,0 0 1-15,0 0 2 0,0 0-40 0,8 12-10 0,-16-5 0 0,8 8 0 0,-4 8 54 0,4 0 9 16,-5-4 1-16,5 7 1 0,0 5-35 0,0-5-7 16,0 1-2-16,5 0 0 0,-5-1-21 0,4 5 0 0,4-1 0 15,-8-7 0-15,5 3 0 0,3-3 0 0,-8 0 0 0,0-4 0 16,0 0 0-16,5-4 0 0,-5 4-8 0,4-4 8 31,-4 0-34-31,0 1-2 0,0 3 0 0,0-4 0 16,0-4-152-16,-4 4-30 0,4-3-6 0</inkml:trace>
  <inkml:trace contextRef="#ctx0" brushRef="#br0" timeOffset="41228.7884">2830 10007 2559 0,'0'0'56'0,"0"0"12"0,0 0 3 0,0 0 1 0,0 0-58 0,0 0-14 0,0 0 0 0,0 0 0 15,4 8 0-15,4-5 8 0,5 9-8 0,4-5 0 16,5-3 0-16,-1 0-12 0,-4 0 1 0,5-4 0 31,3 4-53-31,1-1-10 0,-5-3-2 0,5 0-1 16,-9 8-31-16,4-4-5 0,1-4-2 0,-1 4 0 16,-4-1-44-16,-4 5-9 0,0 0-1 0</inkml:trace>
  <inkml:trace contextRef="#ctx0" brushRef="#br0" timeOffset="41453.568">2834 10262 2480 0,'0'0'55'0,"0"0"11"0,0 0 2 0,8 0 1 0,10-4-55 0,-1 0-14 0,0-4 0 0,4 8 0 0,-4-7 0 0,5-1 0 15,3-3 0-15,1 3 0 16,-5 1-32-16,5-1-8 0,-1 0-3 0,-3 1 0 16,12-1-74-16,-17 1-15 0,4-1-4 0,5 4 0 15,0 0-15-15,-9 4-3 0,-4-3-1 0,-1-1-506 16</inkml:trace>
  <inkml:trace contextRef="#ctx0" brushRef="#br0" timeOffset="41616.5906">3095 10303 2134 0,'0'0'47'0,"0"0"9"0,-5 8 3 0,5-8 1 0,0 0-48 0,0 0-12 0,0 0 0 0,0 7 0 15,0-7 31-15,0 0 3 0,9 8 1 0,4-4 0 16,-1 3-27-16,6-3-8 0,3 0 0 0,0 0 0 31,5-4-52-31,4 0-15 0,8-4-2 0,-4 4-867 0</inkml:trace>
  <inkml:trace contextRef="#ctx0" brushRef="#br0" timeOffset="41941.2877">4283 9798 2228 0,'0'-11'63'0,"-9"3"14"16,5-3-61-16,-1-1-16 0,5-3 0 0,-4 0 0 0,4-4 40 0,-4 0 6 15,0 0 1-15,-1 0 0 0,5 4-47 0,0 0-8 16,-4-1-3-16,4 9 0 16,0 7-36-16,0 0-7 0,0 0-2 0,0 0 0 15,0 0 20-15,-4 7 3 0,-5 9 1 0,9 3 0 0,0 3 32 0,0 9 0 0,0-1 10 0,0 4-2 16,0 4 7-16,0 0 1 0,0 12 1 15,9-5 0-15,-9 5-17 0,4-5 0 0,0 1 0 16,5-1 0 0,-1-3-25-16,10 0-12 0,-14-8-3 0,9 0-832 0</inkml:trace>
  <inkml:trace contextRef="#ctx0" brushRef="#br0" timeOffset="42757.4718">5150 9699 2548 0,'0'0'56'0,"0"0"12"0,0 8 3 0,0 3 0 0,4 1-57 0,-4 7-14 0,0 4 0 0,0-1 0 0,0 5 0 0,5 0 9 16,-1-1-9-16,-4 1 8 0,0-1-16 0,4-3-4 15,5 0-1-15,-1 0 0 16,-8-1-86-16,0-3-17 0,9-3-3 0,-5-5-1 15,0 0 57-15,1-3 11 0,-5-8 3 0,0 0 0 0,0 0 75 0,8 0 15 16,1-8 3-16,-1 1 1 0,-4-5 22 0,1-3 4 16,12 0 1-16,-9-8 0 0,5-3-36 0,0-1-6 15,0 0-2-15,-5 1 0 0,10-1-20 0,-10 5-8 16,1-1 0-16,-1 4 9 0,5 4-9 0,-4-1 0 16,-1 9-10-16,-4-5 10 0,1 5-18 0,-5 7 2 0,0 0 1 15,8 0 0-15,1 0 15 0,-9 0-9 0,0 0 9 16,4 15-8-16,5-7 8 0,-1 3 0 0,1 0 0 15,-5 5-8-15,4-1 8 0,-3 0 0 0,3-7 0 16,1 3-8-16,-1 0 8 0,-3 1 0 0,7 3 0 16,-3-7 0-16,0-5 0 0,-1 5 0 0,1-4 0 0,-1-1 0 15,5-3 0-15,-13 0 8 0,9 0-8 0,3-3 0 16,-3 3 0-16,4-4 0 0,-5 4 0 0,1-4 0 16,-1 0 0-16,-3-3 0 0,3 3 0 0,1-4 0 15,-9 8 0-15,8 0 0 0,1-3 0 0,-9 3 0 16,0 0-11-16,8-4 11 0,1 0-13 0,-1-4 5 15,-8 8-9-15,0 0-2 0,0 0 0 0,13 0 0 16,0 4-53-16,-4-4-12 16,-9 0-1-16,8 4-1 0,-8-4-4 0,13 4-1 0,0 0 0 15,-5-1 0-15,-8-3 5 0,0 0 1 0,9 0 0 16,4 0 0-16,-9 0 68 0,-4 0 17 0,0 0 0 0,9 0 0 0,-1 0 39 0,-8 0 11 16,4-7 2-16,-4 7 1 0,0 0 2 0,0 0 0 15,5-8 0-15,-5 1 0 0,0-1-19 0,0 0-4 16,0 8-1-16,0 0 0 0,0-7-15 15,0 7-2-15,0 0-1 0,0 0 0 0,0 0 4 0,0 0 1 16,0 0 0-16,0 7 0 0,0 5-6 0,0 3-2 16,0-4 0-16,4 5 0 0,-4-1-10 0,4 4 12 15,0 3-12-15,5-3 12 0,-5 0 1 0,5 0 1 16,4-3 0-16,-1-1 0 0,1-4 5 0,0 4 1 16,0 4 0-16,0-7 0 0,0-1 28 0,-5-3 5 0,9-1 2 15,0-7 0-15,-4 0 5 0,4 0 0 0,-4-3 1 16,4-5 0-16,5 0-20 0,-1-3-4 0,-8 0-1 0,4-5 0 15,0 1-6-15,0-4-2 0,-8-4 0 16,-1 1 0-16,1 3-28 0,-1-4 0 0,-8 4 0 0,0-4 0 16,-4 4 0-16,-5 4 0 0,5-4-13 0,-9 4 4 31,0-4-60-31,-4 0-12 0,0 7-3 0,0 1 0 16,-4 3-1-16,-9 1-1 0,4 3 0 0,-4 0 0 15,13 12 2-15,-4-8 1 0,-1 4 0 0,1-1 0 16,8 5-68-16,0 0-13 0,5-5-4 0</inkml:trace>
  <inkml:trace contextRef="#ctx0" brushRef="#br0" timeOffset="43133.5878">6389 9817 1890 0,'0'0'41'0,"0"0"9"0,13-7 2 0,-4-1 1 0,-1 0-42 0,1 1-11 0,-1-5 0 0,-8 12 0 0,5-3 31 0,-1-5 4 15,-4 0 1-15,0 8 0 0,0 0-28 0,0 0-8 16,0 0 0-16,-13 4 0 15,0 4-36-15,0-1-15 0,5 9-2 0,-5-1-1 0,0 8 42 0,0-1 12 16,-4-3 0-16,9 12 0 0,-1-1 12 0,1 0 11 16,3 1 1-16,-3-1 1 0,4-3 5 0,-1-4 1 15,5-1 0-15,0-3 0 0,-4 0-19 0,4 0-3 16,4-7-1-16,1-5 0 0,-5-7-8 0,8 4-16 16,1-4 4-16,3-7 1 0,1-9 11 0,0-3 16 15,0-7-4-15,4-5-1 0,-4-3-11 0,4-4 0 0,-4-7 9 16,0 3-9-16,-5-4 0 0,5 5 9 0,0-1-9 15,-5 0 0-15,-3 4 24 0,-5-4-1 0,4 4-1 16,0 8 0-16,0-1-8 0,-4 5-2 0,-4-1 0 16,4 8 0-16,4 12 8 0,-4-5 2 0,-4 5 0 0,4 7 0 15,0 0-13-15,0 11-9 0,-4 1 12 0,4 3-12 16,0 4 0-16,4 7 0 0,0 1 0 0,5 3-12 16,-5 4 12-16,5 1 0 0,8 6 0 0,-4-6 0 31,-1 3-51-31,6 3-4 0,-1 1-1 0,4 0-584 0,0-4-118 0</inkml:trace>
  <inkml:trace contextRef="#ctx0" brushRef="#br0" timeOffset="43487.2746">7466 9377 2408 0,'-17'7'53'16,"17"-7"11"-16,0 0 3 0,-13 4 0 0,-4 0-54 0,4 7-13 0,-4-3 0 0,4 3 0 0,1 1 0 0,-1 3 0 16,0 4 0-16,4-4 0 0,1 4 0 0,-1 4-12 15,-3-4 1-15,3 3 0 0,5-3-1 0,-5 4 0 16,1-8 0-16,-1 8 0 0,5-4 12 0,4 0 9 16,4 0-1-16,9 0-8 0,-9 4 40 0,5-4 0 15,-5 0 1-15,5 0 0 0,8 4 14 0,0-8 2 16,0 0 1-16,0 0 0 0,0 4-26 0,4-3-4 15,1-5-2-15,-1 0 0 0,-4 4-14 0,5-3-4 0,-1-1 0 16,-4 4 0-16,-4-3-8 0,4-1 0 0,-4 1 0 16,-5-1 0-16,5-3 0 0,-9 3 0 0,1 0 0 0,-5 5 0 15,0-5-10-15,0 0-1 0,-5 1 0 0,1-1 0 32,-4 1-104-32,-5-1-21 0,0 0-4 0,0-3-601 0,-8-4-121 15</inkml:trace>
  <inkml:trace contextRef="#ctx0" brushRef="#br0" timeOffset="43672.3921">7312 9377 3168 0,'0'0'70'0,"9"-4"14"0,4 0 4 0,4-4 0 0,0 1-71 0,4 3-17 0,9-4 0 0,0 1 0 0,0 3 0 16,8 0 0-16,-3-3 8 0,7 7-8 15,1 0-79-15,8 0-19 0,5 0-4 0,-1-4-777 16,1 0-155-16</inkml:trace>
  <inkml:trace contextRef="#ctx0" brushRef="#br0" timeOffset="46728.81">7449 6646 1170 0,'0'0'25'0,"0"0"6"0,0 0 1 0,13 7 1 16,0 1-33-16,4-4 0 0,-9 0 0 0,9 3 0 0,-4-3 10 0,4 4-10 0,0-5 8 16,-4 1-8-16,4 8 0 0,0-9-11 15,1 1 1-15,-1 0 0 0,0 4 10 0,0-1-8 16,0 1 8-16,0 3-8 0,4-3 8 0,1-1 0 0,-5 5 0 0,4-1 0 15,-4 1 0-15,0-1 8 0,9-3-8 0,-9 7 0 16,4 0 12-16,1 0-1 0,-1 0-1 0,1 4 0 16,-1 0-10-16,0 0 12 0,-4 4-12 0,5-4 12 15,-1-4-12-15,5 4 0 0,-9 0-10 0,9 0 10 16,-1-4 0-16,-3 1 0 0,3-1 0 0,-3-4 0 16,3 4 0-16,1-3 0 0,-1-1 13 0,10 1-4 15,-5-5 26-15,4 1 5 0,4-1 0 0,1 1 1 16,-1-4 11-16,1 0 1 0,-1 3 1 0,1-3 0 15,3-4-26-15,-3 0-6 0,-1 0-1 0,1 4 0 16,-9-4-21-16,4 0 8 0,-4 0-8 0,0 0 0 16,-1 0 0-16,1 4 0 0,-4-4 0 0,0 3 0 15,-1-10-12-15,-3 7-1 0,-1-4 0 0,0 4 0 16,1-4-36 0,-1 0-7-16,-4 1-2 0,-4-1 0 0</inkml:trace>
  <inkml:trace contextRef="#ctx0" brushRef="#br0" timeOffset="47113.4575">8949 6919 1381 0,'0'0'39'0,"0"0"9"0,0 0-39 0,0 0-9 0,0 8 0 0,-4 3 0 15,4-11 71-15,0 8 12 0,4 3 2 0,-4-11 1 16,9 12-54-16,-1-5-10 0,5 5-2 0,0-5-1 15,4 5-19-15,4-1 10 0,-4 0-10 0,0 1 8 16,9-1-8-16,-5-3 0 0,9-1 0 0,-4 5 0 16,0-1 16-16,3 1 2 0,1-1 0 0,0-3 0 15,0 3-6-15,0 4 0 0,0-3-1 0,0 3 0 16,-4-8-11-16,-1 9 8 0,1-5-8 0,-5 0 8 16,-4 5-8-16,5-5 0 0,-5 0 0 0,0 4 0 15,-4 1 0-15,0-1 0 0,-5-4-9 0,5 4 9 16,-9-3 0-16,0 3-10 0,1-4 10 0,-5 1-8 15,0 7 8-15,-5 0 0 0,1 0 0 0,0-4 0 16,-9-4 8-16,5 8-8 0,-1 0 8 0,-4 0-8 16,-4-3 18-16,0-1-1 0,0 0 0 0,-4 0 0 0,-1 0-9 15,5 4-8-15,-9-3 9 0,9-5-9 0,-4 0 8 0,0 1-8 16,-5-1 0-16,9 0 0 0,0 1-13 0,-5-5-9 16,10 5-2-16,-5-5-806 15</inkml:trace>
  <inkml:trace contextRef="#ctx0" brushRef="#br0" timeOffset="47689.1441">10851 7588 1908 0,'0'0'42'0,"0"0"9"0,0 0 1 0,0 0 1 0,0 0-42 16,0 0-11-16,0 0 0 0,12 4 0 0,1-1 44 0,4 1 8 16,-4-4 0-16,4 4 1 0,-17-4-25 0,13-4-4 0,8 0-2 15,1 4 0-15,-9 0-22 0,4 0 8 0,0 0-8 16,4 0 0-16,5 0 0 0,-5 0 0 15,-8 4 0-15,0 0-12 16,0 0-28-16,-1 0-7 0,-12-4-1 0,0 0 0 16,0 0-38-16,0 0-8 0,9 3-2 0,-9-3-437 0,-13 16-88 0</inkml:trace>
  <inkml:trace contextRef="#ctx0" brushRef="#br0" timeOffset="47870.2765">10628 7968 2286 0,'0'0'50'0,"0"0"10"0,9 3 3 0,4-3 1 0,4 4-51 0,0 0-13 0,4-4 0 0,1 4 0 16,8-8 32-16,0 4 4 0,-5-4 1 0,5 0 0 0,0 1-37 16,8-1 0-16,1-4 0 0,-5 1-717 15,-8-1-139-15</inkml:trace>
  <inkml:trace contextRef="#ctx0" brushRef="#br0" timeOffset="48540.0684">12145 7447 1447 0,'0'0'32'0,"-4"4"6"0,-13-4 2 0,0 4 0 0,-4 0-32 0,4-4-8 0,4 3 0 0,-9-6 0 16,-8-1 80-16,9 4 13 0,8-8 3 0,5 4 1 15,-1-7-17-15,1-4-3 0,-5 7-1 0,4-7 0 16,18 0-3-16,-5 3-1 0,-12 1 0 0,3-4 0 16,10 3-12-16,-1-3-4 0,4 4 0 0,-3-4 0 15,-10 3-25-15,5 5-6 0,17-5-1 0,-4 1 0 16,0 3-12-16,-4 1-4 0,8 3 0 0,0 0 0 16,8 0-8-16,-7 1-11 0,-10 3 3 0,9 3 0 15,5-3 8-15,-10 4-8 0,5 0 8 0,-4 4-8 0,-4 3-8 16,4 0 0-16,4 1-1 0,-4 3 0 0,-9 4 1 0,4 0 1 15,9 4 0-15,1 3 0 16,-6 1-39-16,-3-1-8 0,-9 1-2 0,4 3 0 16,9-3 4-16,-9 3 0 0,-8-3 0 0,0 0 0 15,-9-5 20-15,4 5 5 0,5-4 1 0,-4-1 0 0,-14 1 13 16,5-4 2-16,4-4 1 0,5 4 0 0,-9-3 18 0,4-1-10 16,-9-4 10-16,10 1-8 0,3-1-1 0,-4-3 0 15,-8-1 0-15,4-3 0 0,0-4 9 0,0 0 0 0,0-4 8 16,-1 0-8-16,-3 1 34 0,4-5 2 0,13 4 1 15,-1-3 0-15,-3-1 44 0,-1 0 9 0,5 1 2 16,4 7 0-16,9-12-20 0,-5 5-3 0,-13-1-1 0,9 1 0 16,9-1-40-16,-1 0-8 0,-3 1-1 0,-5 7-1 15,0 0-10-15,0 0-8 0,8-4 12 0,-3 0-12 16,-5 4 0-16,17-4 0 0,0 8 0 0,4 0 0 16,5 0-13-16,-9-4 3 0,-4 4 1 0,4-1 0 15,13 9 9-15,-9-8 0 0,-4-1 0 0,0 5 8 16,-4-4-16-16,4 3-4 0,9 1 0 0,-9-4 0 31,-17-4-136-31,17 4-27 0,4-1-5 0</inkml:trace>
  <inkml:trace contextRef="#ctx0" brushRef="#br0" timeOffset="48756.6828">12620 7736 2390 0,'0'0'52'0,"0"0"12"0,0 0 1 0,0 0 3 0,0 0-55 0,0 0-13 0,0 0 0 0,0 0 0 0,13 0 43 0,-13 0 5 15,0 0 2-15,0 0 0 0,0 0-30 0,0 0-5 16,12-12-2-16,-3 9 0 0,-9 3-27 0,0 0-6 16,0 0 0-16,0 0-1 15,4-12-51-15,1 5-11 0,-5 7-1 0,0 0-618 16,8-8-123-16</inkml:trace>
  <inkml:trace contextRef="#ctx0" brushRef="#br0" timeOffset="48958.0282">13043 7204 2310 0,'0'0'65'0,"4"-7"15"0,0-1-64 0,1 0-16 0,-5 8 0 0,0 0 0 0,0 0 99 0,0 0 16 15,0 0 3-15,0 0 1 16,0 0-80-16,8 12-16 0,-4-1-3 0,5 4-1 15,-5 4-11-15,-4 4-8 0,0 4 12 0,5 7-12 16,3 4 13-16,-4 0-4 0,1 4-1 0,-1-1 0 16,4 5 0-16,1 0-8 0,0-1 12 0,-1-3-4 15,1 3-8-15,-1-3-9 0,1 4 9 0,4-4-1244 16</inkml:trace>
  <inkml:trace contextRef="#ctx0" brushRef="#br0" timeOffset="50778.6077">13727 7288 2055 0,'0'0'45'0,"0"0"10"0,0 0 1 0,0 0 2 0,0 0-46 0,8 7-12 0,1 5 0 0,-1-1 0 15,-8 4 0-15,9 0-12 0,-5 1 2 0,5 6 1 32,-1-3-24-32,1 0-5 0,-5 0-1 0,4 8 0 0,-3-4-30 0,3-4-7 0,1 0 0 15,-1 0-1-15,1-4 21 0,-1 0 4 0,1-3 0 0,4-1 1 16,-5-3 51-16,5-1 0 0,0-7 9 0,-4 4-1 15,3-8 69-15,1 0 14 0,4 1 2 0,-4-5 1 0,9-7-42 0,-5 3-9 16,0-7-2-16,0 4 0 0,0-8-14 0,0 4-3 16,0-3-1-16,0-1 0 0,-4-4-11 0,0 8-1 15,0-4-1-15,-5 8 0 0,5-4-10 0,-4 8 0 16,-5-1 0-16,4 5 0 0,-3-1 0 0,-1 1 0 16,-4 7 0-16,0 0 0 0,0 0-13 0,0 0-5 15,4 11-1-15,0 0 0 0,-4 1 8 0,0 3 2 16,0 0 0-16,5 0 0 0,-5 1 9 0,4-1 0 15,-4-4 0-15,4 1 0 0,-4 3 0 0,5-4-12 16,-5 1 12-16,4-1-12 0,-4-3 12 0,0-8 0 16,4 11-9-16,-4-11 9 0,0 0 0 0,4 8 0 0,5-1 0 15,-5 1 0-15,-4-8 0 0,9 11 0 0,-1-3 0 16,1-1 0-16,-1-3 0 0,5 0 0 0,-4 0-10 0,-1 3 10 16,5 1 10-16,0-4 8 0,0 0 2 0,0-1 0 15,-5 5-7-15,9-4-1 0,0 0 0 0,0-1 0 31,0 1-53-31,1-4-11 0,-6-4-3 0,10 1-513 0,-1-1-102 0</inkml:trace>
  <inkml:trace contextRef="#ctx0" brushRef="#br0" timeOffset="51110.8134">14842 7253 1969 0,'0'0'43'0,"0"0"9"0,0 0 1 0,0 0 3 0,-9-7-44 0,1-1-12 0,4 5 0 0,-9-1 0 16,4 0 28-16,-4 4 3 0,1 4 1 0,-1-4 0 15,0 7-32-15,-4-3 0 0,4 4 0 0,0 3 0 16,-4 0-16-16,4 5 3 0,0-1 1 0,5 4 0 0,-1 0 12 0,1 7 0 16,4-3 0-16,4 4 0 0,-5-1-9 0,10 5 9 15,-1-1-8-15,0-3 8 0,5 3 0 0,-5-7 16 16,9 7-3-16,-5-3 0 0,5-4 11 0,0-4 1 16,-5-4 1-16,5 4 0 0,4-4 19 0,-4 0 4 15,4-7 1-15,-4-1 0 0,4-3-4 0,0-8-1 16,0 1 0-16,0-5 0 0,1 0-17 0,-1 1-4 15,0-12-1-15,0 4 0 0,-4-4-7 0,-1 0-2 16,1-4 0-16,0 0 0 0,-4 0-14 0,-1-7 9 16,-8 3-9-16,0 1 8 0,-4-5-8 0,0 5 0 15,-1-1 0-15,-3 4-11 16,-5 1-17-16,0 3-3 0,-4 0-1 0,0 3 0 16,4 1-20-16,-4 4-5 0,0 7-1 0,4 0-650 15,0-3-131-15</inkml:trace>
  <inkml:trace contextRef="#ctx0" brushRef="#br0" timeOffset="51529.5565">15513 7379 2257 0,'0'0'49'0,"0"-8"11"0,0 1 1 0,4-5 3 0,-4-3-51 0,0-4-13 0,-4 4 0 0,0 3 0 15,-1-3 0-15,-8-4 9 0,5-3-9 0,-5 6 8 16,0 1-33-16,0 4-7 0,1-1-2 0,-1 5 0 15,0 3-28-15,0 0-6 0,0 4 0 16,1 0-1-16,3 4 33 0,-4 4 6 0,0-1 2 0,5 5 0 0,4 3 36 0,-5 4 7 16,5 0 1-16,-1 0 1 0,5 0-7 0,0 0-2 15,0 3 0-15,5 1 0 0,-5-4 8 16,8 0 0-16,-3-4 1 0,-1-3 0 0,9-1 3 16,-5-3 0-16,5-1 0 0,0-7 0 0,0-3 18 0,4-13 4 15,0 1 1-15,0-8 0 0,0-3-7 0,4-1-2 16,-4-11 0-16,5 4 0 0,-5 0-34 0,4 0 0 15,-4-4 0-15,-4 0 0 0,0 0 0 0,0 0 0 16,0-4 0-16,-5 4 0 0,5 0 0 0,-4 4 0 16,-5 7-8-16,0 1 8 0,5 3 0 0,-9 8 0 0,4 0 0 15,-4 11 10-15,0 4 7 0,0 0 2 0,-4 7 0 0,-1 5 0 16,1 7-19-16,0 0 0 0,4 11 0 0,0 0 0 16,0 5 0-16,0 3 0 0,0 0-9 0,0 3 9 15,8 5 0-15,-3 0-10 0,3-5 10 0,1 9 0 16,4-5-24-16,-5 8 1 0,5-7 1 0,4 0-657 15,-4-1-131-15</inkml:trace>
  <inkml:trace contextRef="#ctx0" brushRef="#br0" timeOffset="51918.6113">16744 6691 2498 0,'0'0'55'0,"0"0"11"0,0 0 2 0,0 0 3 0,-9-3-57 0,0 3-14 0,1 3 0 0,-5 5 0 0,5 0 0 15,-1 7 11-15,-8 0-11 0,4 4 10 0,0 4-10 0,0-4-11 16,5 7 3-16,-5 1 0 16,5 3-18-16,-1 1-3 0,-4-5-1 0,5 5 0 0,-1-5 18 0,5 5 12 15,4-5-13-15,0 1 5 0,0-1 36 0,0-3 7 16,8 0 1-16,-3 0 1 0,7 0-5 0,-3-1-2 15,4-3 0-15,0 0 0 0,-1 0 3 0,1-4 1 16,4 4 0-16,0-3 0 0,-4-5-21 0,4 0-4 0,0-3-1 16,-4 3 0-16,4-3-8 0,-4 3 8 15,-4 1-8-15,4-1 8 0,-5-3-8 0,-4-1 0 0,-4-7 0 16,5 8 0-16,-1 3 0 0,-8 5 0 0,-1-5 0 16,1 0 0-16,-4 5 0 0,-5-1 0 0,-4-4 0 15,0 4 0-15,-5 1 0 0,-3-5 0 16,-5 0-12-16,-5 5 12 15,1-5-48-15,-4 0-1 0,4-3-1 0,-5 3 0 16,5-7-110-16,-5 0-23 0,5 0-4 0,0-4-458 0,4-4-92 0</inkml:trace>
  <inkml:trace contextRef="#ctx0" brushRef="#br0" timeOffset="52068.5563">16175 6950 2718 0,'0'0'60'0,"13"-12"12"0,-4-7 2 0,3 0 2 0,5 0-60 0,1-3-16 0,3 3 0 0,9-4 0 15,4 0 54-15,4 4 8 0,-3 4 2 0,7-4 0 0,10-4-64 0,3 0 0 16,9 4-12-16,5 4 2 0,3-4-10 0,14 0-1 16,16 4-1-16,5 0-828 15,0 3-166-15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48:59.49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4342 7630 1576 0,'0'0'35'0,"0"0"7"0,0 0 2 0,0 0 0 0,0 0-36 0,0-8-8 0,0 8 0 0,0 0 0 15,0 0 43-15,0 0 6 0,0 0 2 0,0 0 0 0,0 0-51 0,0 0 0 16,0 15 0-16,5 0-9 16,-5-3 9-16,8 3-12 0,-8 0 12 0,0 4-12 0,4 0 12 15,1-4-13-15,-5 0 5 0,0 1 8 0,4-1 0 0,0-4 0 16,1 4 0-16,-5 1 0 0,8-5 0 0,-8 0 0 15,0-11 0-15,0 0 0 0,4 8 16 0,-4-8 8 16,0 0 2-16,0 0 0 0,0 0 0 0,0 0 0 16,5-8 0-16,-1-3 0 0,-4-4 2 0,0 0 0 15,0-1 0-15,-4-6 0 0,4-1-15 0,-5 0-2 16,1 0-1-16,4-3 0 0,-8-1-10 0,3 1 0 0,1-1 0 16,0 0 0-16,4 1 11 0,-5-1 0 0,5 4 0 15,0 1 0-15,0-5-3 0,5 0-8 0,3 5 12 16,5 3-4-16,-9-4-8 0,5 0 0 0,8 0 0 15,-4 4 8-15,8 0-8 0,-4 0 0 0,9 0 0 0,-5 4-11 16,5 4 11-16,8-4-12 0,-13-1 12 0,9 9-12 31,-8-5-37-31,8 5-8 0,-9-1-2 0,0 1-514 0,1 3-103 0</inkml:trace>
  <inkml:trace contextRef="#ctx0" brushRef="#br0" timeOffset="499.4677">4291 7724 1429 0,'0'0'40'0,"0"0"10"0,0 0-40 0,0 0-10 0,0 0 0 0,0 0 0 0,0 0 0 0,21 8 0 16,-8-8 0-16,4 0 8 15,5 0-47-15,-1-4-9 0,9 0-3 0,0-3 0 16,0 3-19-16,4-4-4 0,-4 5-1 0,4-5 0 15,0 0-31-15,5 1-6 0,-5-1-2 0,-4 1 0 16,-4-1 54-16,-1 4 10 0,1-3 2 0,-5 3 1 0,1-4 100 0,-10 1 20 16,5 3 4-16,-4-4 1 0,0 5 29 0,-4-1 5 15,-9-4 2-15,0 8 0 0,0 0-30 0,0 0-7 16,0 0-1-16,0 0 0 0,0 0-27 0,-13 0-5 16,4 4-2-16,-4 0 0 0,1 0-32 0,-1-1-10 15,0 1 0-15,4 4 0 0,-3-1 9 0,-5 1-9 16,4 3 0-16,0-3 9 0,4-1-9 0,-3 1 0 0,-6 0 0 0,10 3 0 15,-5-7 0-15,5 7 0 0,-1 1 0 0,5-1 0 16,4 0 0-16,0 5 0 0,0-1 0 0,0-4 0 16,4 4 0-16,5 1 0 0,-5 3 0 0,4-4 8 15,9 0-8-15,-8-4 0 0,4-3 0 0,4 3-11 16,0 1 11-16,-4-5 0 0,4-7 10 0,4 0-10 16,-4 4 50-16,0-8 4 0,-4 1 1 0,9-5 0 15,-14 0 28-15,9 1 5 0,-4-5 2 0,0 1 0 16,0 0-58-16,-5-5-11 0,-3 1-2 0,3 0-1 15,1 0-4-15,-5 0-1 0,-8-1 0 0,4-3 0 16,0 0-13-16,-9 0 0 0,5 0 0 0,-5 4-10 16,-8-4-19-16,4-3-4 15,-4 3-1-15,4 0 0 0,1 3-48 16,-14 5-10-16,9 0-1 0</inkml:trace>
  <inkml:trace contextRef="#ctx0" brushRef="#br0" timeOffset="799.7072">5090 7671 974 0,'9'19'28'0,"4"-7"5"16,-9-1-33-16,9 0 0 0,4 1 0 0,0 3 0 0,4-4 94 0,-12 8 12 16,-1-7 2-16,5-1 1 0,0 1-45 0,0-1-10 15,-5-3-2-15,5-1 0 0,-4 1-16 0,-9-8-3 16,0 0-1-16,4 7 0 0,0-3-7 0,-4-4-1 15,0 0-1-15,0 0 0 0,0 0 43 0,0 0 9 0,-8-4 1 0,8 4 1 16,0 0-9-16,-5-11-3 0,-3-4 0 0,-1 3 0 16,-4-3-20-16,9 4-4 0,0-4-1 0,0-1 0 15,-1-3-11-15,-3 4-2 0,4 0-1 16,4-4 0-16,0-4-18 0,-5 4-8 0,5 0 8 0,5 0-8 16,3 0-12-16,-4 0-8 0,1 4-2 0,-5 4 0 31,4-1-118-31,0 1-24 0,5 3-5 0</inkml:trace>
  <inkml:trace contextRef="#ctx0" brushRef="#br0" timeOffset="1510.6304">5808 7960 1560 0,'0'0'44'0,"0"0"10"0,0 0-43 0,13 4-11 0,4-4 0 0,4 0 0 0,-4 0 86 0,-4 4 15 16,4-4 3-16,-4-4 1 0,9 0-53 0,-10-4-10 16,1 5-2-16,0-5-1 0,0 0-24 0,0-3-5 15,-5 0-1-15,5-5 0 0,-4 5-9 0,-1-4-11 16,1 0 3-16,-5-1 0 0,0 1-7 0,1 0-1 16,-5-4 0-16,0 0 0 0,0 4 26 0,-5-4 5 15,-3 4 1-15,-1-1 0 0,1-3-16 0,-5 4-16 16,4 0 3-16,-4 0 1 0,-4 4-3 0,9 3 0 0,-5 0 0 15,0 1 0-15,-4-1-3 0,0 4-1 0,4 4 0 0,0 4 0 16,0 0-2-16,-4 7-1 0,5-3 0 0,-1 3 0 16,0 4 6-16,0 4 2 0,0 0 0 0,5 0 0 15,-5 0 14-15,4 0-9 0,5 4 9 0,-4 0-8 16,3 0 8-16,1 0-8 0,4-1 8 0,0 5-8 16,4-4 8-16,-4 3 0 0,5-7 0 0,3 8 0 15,1-8 17-15,3 0-1 0,-3-4 0 0,4 0 0 16,0 0-2-16,-1 4-1 0,6-7 0 0,-1-5 0 15,-5 1-13-15,1 0 0 0,4-5 0 0,0-3 0 32,9 0-24-32,-5-3-8 0,1-5-2 0,-1-7 0 0,-4 0-1 15,5-4 0-15,-1-4 0 0,-4 0 0 0,0 0-13 16,-4 1-4-16,0-1 0 0,0 0 0 0,0 4 39 0,-5-4 13 0,1 0-9 0,-5 1 9 16,0 3 20-16,0 3 8 0,1-3 3 0,-1 8 0 15,5 0 17-15,-5-1 3 0,-4 8 1 0,0 4 0 16,0-7-22-16,0 7-4 0,0 0-1 0,0 0 0 0,0 0-25 0,0 0 8 15,0 0-8-15,8 7 0 0,1 9 10 0,-5-5-10 16,5 0 12-16,-5 1-12 0,5-1 8 0,-5 4-8 16,4 1 0-16,1-1 0 0,-1 0 0 0,1-4 0 15,0 5 0-15,-1-1 0 0,1 0 20 0,-1 0-2 16,1 0-1-16,4 1 0 0,-5-5 13 0,1 0 2 16,-1 1 1-16,1-5 0 0,-1 1 1 0,-8-8 0 15,9 0 0-15,-1 4 0 0,1-1 9 0,-9-3 1 0,8-3 1 16,-8 3 0-16,9-4-29 0,0-4-7 0,-1 1-1 15,-4-1 0-15,-4-7 1 0,5 4 0 0,-1-5 0 0,0-3 0 16,0 4-9-16,-4-4 0 0,-4-4 0 0,4 4 0 16,4 0-9-16,-4 0-7 0,-4 0-2 0,4-3 0 31,-4 3-30-31,4 0-5 0,0 3-2 0,0 1-580 0,0 4-116 0</inkml:trace>
  <inkml:trace contextRef="#ctx0" brushRef="#br0" timeOffset="2486.5696">6782 7827 1702 0,'0'0'37'0,"9"8"8"0,-5-1 2 0,-4-7 1 0,13 4-38 0,0 4-10 0,0-1 0 0,0-3 0 16,-5 0 32-16,-8-4 4 0,0 0 0 0,13 7 1 15,0-3-22-15,0 0-5 0,-13-4-1 0,8 0 0 0,5 0-9 16,-5-4 8-16,5 0-8 0,-8 1 8 0,3-5 3 0,1 0 0 15,-5 1 0-15,4-5 0 0,-3 5 17 0,-1-5 4 16,5-3 1-16,-5 4 0 0,4-4-9 0,-3-1-3 16,-1 5 0-16,-4-4 0 0,0 0-21 0,0-1 8 15,-4-3-8-15,-1 4 0 16,1-4-19-16,0 0-8 0,-5 4-1 0,5 0-1 16,-5-4-19-16,1 4-4 0,-1 3-1 0,-3 1 0 15,3 7-3-15,-4 0 0 0,5 4 0 0,-5 0 0 0,0 4 30 0,0 4 6 16,5 3 0-16,-5 4 1 0,0-7 19 0,0 7 0 15,-4 4 0-15,9 4 0 0,-5-4 0 0,8 4-12 0,1-1 3 16,4 5 0-16,0-4 9 0,0 3 12 0,4-3-2 0,5 0-1 16,0 0-9-16,-1-4 0 0,5-4 0 0,0 0-11 15,4 0 11-15,0-3 0 0,0-5-9 16,0-3 9-16,4 0 0 0,-3-4 0 0,7-4-9 0,-8 0 9 16,5-3 0-16,-1-5 0 0,-4 1 11 0,4 0-11 15,1-5 15-15,-5 1-4 0,0 0-1 0,0-4 0 16,0 4-10-16,0-4 0 0,-4 4 0 0,0-4 0 15,4 0 0-15,-4 3 0 0,-9-3 10 0,5 8-10 16,-1-4 20-16,-4 7-4 0,1 1 0 0,-5 7 0 16,0 0-16-16,0 0 0 0,0 0 0 0,0 0 0 15,0 0 0-15,0 0 0 0,0 0 0 0,0 0 0 16,0 0 0-16,-9 7-19 0,5 5 4 0,4 3 1 16,-4-4-5-16,4 4-1 0,0-3 0 0,4 7 0 15,-4-4 5-15,4-4 1 0,-4 5 0 0,4-1 0 16,5 0 14-16,-5-4 0 0,1 1 0 0,3 3-9 0,5-4 25 0,-4 1 4 15,-5 3 2-15,4-7 0 0,1-1 5 0,-1 1 1 16,5-1 0-16,-4 1 0 0,-9-8-16 0,13 8-2 16,-1-5-1-16,1 1 0 0,0 0-9 0,-4 0 0 15,-1-4 0-15,9-4 8 0,-4 4-8 0,0-4 0 16,-13 4 0-16,13-4 0 0,-5 1 0 0,5-5 0 16,-13 8 0-16,9-8 8 0,-1 1 2 0,1-1 0 15,-5 1 0-15,5-1 0 0,-5-3 4 0,0 3 1 16,5 0 0-16,-5 1 0 0,0-5-7 0,0 5-8 0,1-5 11 15,-1 1-11-15,5 3 0 0,-5 1-14 16,0-5 1-16,-4 5 0 16,0-5-16-16,4 5-3 0,-4-1-1 0,5 1 0 0,-5-5 10 0,0 5 3 0,4-5 0 15,0 5 0-15,-4-5 11 0,4 1 9 0,1-1-12 16,-1 5 12-16,-4-1 0 0,0 8 0 0,0 0 8 0,4-11-8 16,-4 11 0-16,0 0 0 0,0 0 0 0,0 0 0 15,0 0 0-15,0 0 0 0,0 0-13 0,0 0 4 31,0 0-21-31,0 0-4 0,5 11-1 0,-5 1 0 0,0-12 13 0,4 15 2 0,0 0 1 0,-4 0 0 16,4 0 19-16,5 1 0 0,-5-1 0 0,5 4 0 16,-5 4 0-16,0-1 19 0,5-3-3 0,-1 0 0 15,1 4-2-15,-1 0-1 0,1 4 0 0,0-1 0 16,-1-3-3-16,1 3-1 0,-5-7 0 0,4 0 0 16,1 4 3-16,-5-4 1 0,1 4 0 0,-5-4 0 15,0 0 7-15,0 0 2 0,-5 0 0 0,5-4 0 0,-8 0-5 16,3-3-1-16,-3-1 0 0,4 1 0 0,-9 3-7 0,4-4-1 15,-4-3-8-15,1-1 12 0,-1 1-12 16,0-4 9-16,-4 0-9 0,4-4 8 16,-4 3-35-16,4 1-7 0,0-4-2 15,-4-4-451-15,4 4-90 0</inkml:trace>
  <inkml:trace contextRef="#ctx0" brushRef="#br0" timeOffset="3087.7977">8740 7588 1474 0,'0'0'41'0,"0"0"11"0,-9-8-42 0,5 4-10 0,0-7 0 0,-1 7 0 16,-3-3 51-16,-5-1 8 0,0 4 1 0,0 0 1 15,0 1-42-15,-4 3-9 0,-4 0-2 0,0 3 0 16,-5 1-8-16,5 4-14 0,-1-1 3 0,1 5 1 15,-1 3-2-15,1-4 0 0,4 5 0 0,-4-1 0 16,4 7 12-16,-1-3 0 0,1 0 0 0,5 0 0 0,-1 4 22 16,8-4 0-16,-7 0 0 0,3-4 0 0,5 4 1 15,0 0 0-15,-1 0 0 0,5-3 0 0,5-1-10 0,-1 0-1 16,0 0-1-16,5 0 0 0,-1-3 3 0,1-1 1 16,4 1 0-16,-1-5 0 0,5 5 10 0,1-5 3 15,-1-3 0-15,4 4 0 0,-4-8 2 0,4 7 1 16,1-3 0-16,-1 0 0 0,-4 0-8 0,5-4-2 15,3 0 0-15,-3-4 0 0,-1 4-4 0,0 0-1 16,-3 0 0-16,3 0 0 0,0-4 1 0,-4 0 0 0,0 0 0 16,1 1 0-16,-6 3-3 0,5 0-1 15,-8 0 0-15,0-4 0 0,-9 4 4 0,12-4 1 16,1 0 0-16,-4 0 0 0,-9 4 11 0,0 0 3 0,0 0 0 16,0 0 0-16,0 0-32 0,0 0 0 0,0 0 0 0,0 0 0 15,0 0 0-15,0 0 0 0,0 0 0 0,0 0 0 16,0 0 0-16,0 0 0 0,4 8 0 0,-4-8 0 31,0 0-36-31,0 0-14 0,0 0-2 0,0 0-653 0,0 0-131 0</inkml:trace>
  <inkml:trace contextRef="#ctx0" brushRef="#br0" timeOffset="55167.2651">3184 10186 1818 0,'-13'-8'40'0,"13"8"8"0,-4-8 1 0,0-3 3 0,-5-4-42 0,5 3-10 15,4 5 0-15,0-1 0 0,-8-3 27 0,3-1 3 0,1 9 1 16,-5-5 0-16,5-3-31 0,-4 7 0 0,-5-4 0 0,4 4 0 16,1 4 0-16,-5-3-15 0,4 6 2 0,-3-3 0 15,-6 4 13-15,10 0-9 0,-5 0 9 0,0 3-8 16,5 1 8-16,-5 0 8 0,-4 7-8 0,4-4 11 16,0 4 0-16,5 1 0 0,-1-1 0 0,-4 0 0 15,0 8-3-15,5-4-8 0,4 0 12 0,-1 4-4 16,5-4 8-16,-8-1 2 0,16 1 0 0,-8 0 0 15,5 4-29-15,3-8-5 0,1 1-2 0,4-5 0 16,-1 0 18-16,1-3-8 0,0-4 8 0,0 0 0 16,4-12-8-16,-4 4 8 0,8 0 0 0,-4-7 0 15,-4 0 0-15,8-1 0 0,-4-3 0 0,1 0 0 16,-1-4 18-16,-5 0 4 0,1 0 1 0,0 0 0 16,0-4-23-16,-5 0 0 0,-3 4 0 0,-1-3-12 0,0 3 20 15,-4 0 3-15,0 3 1 0,0 1 0 0,-4 8 16 16,0 3 3-16,4 4 1 0,-5-8 0 0,1 1-24 0,4 7-8 15,-4 7 0-15,-5 1 9 0,5 3-9 0,4 1 0 16,-8 7 0-16,3 0 0 0,1 3 0 0,4-3 0 16,0 4 0-16,-9 4 0 0,5-1 0 0,4 1 0 15,4-1 0-15,5 1 0 0,-9 0 0 0,0-1 0 16,9 1 0-16,-1-4 0 0,-4-1-12 0,5 1 0 16,-5-4-1-16,0 0 0 15,9-4-54-15,9 1-10 0,-14-1-3 0,5 0 0 0</inkml:trace>
  <inkml:trace contextRef="#ctx0" brushRef="#br0" timeOffset="55502.2684">3684 10056 2336 0,'0'0'52'0,"-4"0"10"0,-5-3 2 0,1-1 1 0,8 4-52 0,-4 0-13 0,-9 0 0 0,4 0 0 16,1 0 9-16,-5 4-1 0,0-1 0 0,9 9 0 31,-18-1-46-31,10 4-10 0,-5 1-1 0,4-1-1 0,4 8 5 0,-12-1 1 16,8 1 0-16,4 0 0 0,-8-4 44 0,9 8 0 0,-5-5 10 0,9 1-2 16,-5 0 48-16,1-4 8 0,3 4 3 0,5-1 0 15,-4-3-11-15,8 4-1 0,-4 0-1 0,5-4 0 0,-1 0-28 16,0 0-6-16,9-4 0 0,-4 0-1 0,-1 1-19 15,5-5 8-15,0-3-8 0,4 3 0 16,4-3 11-16,-8-8-11 0,8 0 10 0,-4 0-10 16,5 0-18-16,-9-4-10 0,8-4-1 0,5-3-1 15,-14-1-42-15,18 1-8 0,-8-4-1 0,-1 0-605 16,9-4-121-16</inkml:trace>
  <inkml:trace contextRef="#ctx0" brushRef="#br0" timeOffset="56102.6424">4180 10136 2404 0,'0'0'68'0,"0"0"15"0,0 0-67 0,0 0-16 0,0 0 0 0,0 0 0 16,0 0 56-16,0 19 7 0,4 0 1 0,1 0 1 16,-1-4-52-16,-4 8-13 0,8 0 0 0,-8-4 0 15,0 4 0-15,9-1-13 0,-9 9 2 0,0-8 1 31,0-1-26-31,0-3-6 0,0 4-1 0,0 0 0 0,0 0 31 0,0-4 12 0,0 0-8 0,0-4 8 16,4 0 8-16,0-3 8 0,-4-5 0 0,0-7 1 16,0 0 5-16,0 0 1 0,0 0 0 0,0 0 0 15,13-7-6-15,-4-5-1 0,-1-3 0 0,1-4 0 16,-1 0-16-16,1-8 0 0,0 1 0 0,-1-5 0 16,5 5-11-16,-5-8 11 0,1 3-12 0,0 5 12 15,3-1 0-15,1 4 0 0,-9 1 0 0,1 3 0 0,3 3 0 16,5 5 12-16,-9 0 0 0,1 3 0 0,-1 0-12 15,-4 8 8-15,0 0-8 0,0 0 0 0,0 0 0 0,0 0-8 16,13 12-1-16,-5-1 0 0,1 4-11 0,-1 4-1 16,-3 0-1-16,3 0 0 0,1 4 5 0,-1-4 1 15,-3 4 0-15,3-4 0 0,-4 0 16 0,5 0-8 16,-1 0 8-16,1 0 0 0,0-8 0 0,3 4 0 16,-7-7 0-16,3 0 0 0,5-1 0 0,-4 1 0 15,-9-8 0-15,12 7 0 0,5-7 0 0,1-3 12 16,-18 3-1-16,8-8-1 0,1-3 3 0,-1-1 1 15,1-3 0-15,4-4 0 0,-5 0-14 0,1 0 0 16,-9-4 0-16,8 4 0 0,-3-4 9 0,3-3-1 16,-4 7 0-16,1 0 0 0,7 0-8 0,-12 4 0 0,0 0 0 15,0 3 8-15,0 5-8 0,0 7 8 0,0 0-8 0,0 0 8 16,0 0 5-16,0 0 1 0,0 0 0 0,0 11 0 16,5 4-14-16,-1 0 0 0,-8 4 0 0,4 0 0 15,4 0-8-15,0 0 8 0,1 0-12 0,-1 0 12 16,4 0-12-16,-8 4 4 0,9 0 8 0,-1-4-13 31,1 4-15-31,0-4-4 0,3-4 0 0,1 0 0 16,0 0-42-16,0-3-9 0,0-5-1 0,4 1-580 0,0-4-115 0</inkml:trace>
  <inkml:trace contextRef="#ctx0" brushRef="#br0" timeOffset="56456.9183">5112 10197 1620 0,'0'0'36'0,"0"0"7"0,0-11 1 0,0-5 1 0,0 5-36 0,-9 3-9 0,0-3 0 0,5 3 0 0,-4-7 92 15,3 8 17-15,1-1 3 0,-4 0 1 16,3 5-41-16,5 3-9 0,0 0-2 0,-13-4 0 0,5 8-53 0,-1-4-8 16,1 3 0-16,8-3-10 0,-4 12 10 0,-1-5 0 15,-3 9 10-15,3-1-10 0,1 4 0 0,0 0-15 16,4-4 2-16,-4 8 0 0,-1 3 13 0,5-3 15 16,0 0-3-16,0 3-1 0,-4 1 6 0,4-4 2 15,0 3 0-15,4 1 0 0,1-4-3 0,-1 3 0 16,0-3 0-16,0 0 0 0,1-4 2 0,3-4 0 15,1 4 0-15,-1-7 0 0,1-1 13 0,-5-3 2 16,9-8 1-16,-4 0 0 0,-9 0 11 0,12-4 3 16,1 0 0-16,9-7 0 0,-14-5-19 0,5-3-3 0,-9 0-1 15,9 0 0-15,-4 0-14 0,-1 0-3 0,-4-3-8 16,-4 3 12-16,0 0-12 0,-4-4 11 0,0 0-11 16,-5 4 10-16,1 0-10 0,-1 4 10 0,-4-4-10 0,1 4 10 15,-1 0-23-15,0 3-5 0,0 1-1 16,0 3 0-1,-4 4-23-15,0-3-5 0,0 3-1 0,4 4 0 16,0 0-124-16,5 0-26 0,8 0-5 0,0 0-764 0</inkml:trace>
  <inkml:trace contextRef="#ctx0" brushRef="#br0" timeOffset="56927.8674">5676 10315 2602 0,'0'0'74'0,"0"0"15"0,-5-4-71 0,5 4-18 16,0 0 0-16,0 0 0 0,-8-8 49 0,-1 4 7 16,1-3 0-16,3-1 1 0,-3 5-57 0,8 3-12 15,-9-4-3-15,1 0 0 16,4 4-47-16,4 0-10 0,-9 4-1 0,5 3-1 16,-5 1 30-16,5-1 7 0,4 1 1 0,-4 3 0 0,-1-3 36 0,5 3 16 15,5 8 0-15,-1-3-1 0,-4-1 6 0,4 0 2 16,5 0 0-16,-5 0 0 0,5 1-3 0,-5-5-1 15,0 0 0-15,5-3 0 0,-1 3-3 0,1-7 0 16,-1 0 0-16,1 0 0 0,-1-8 4 0,5 0 1 16,-4 0 0-16,4-7 0 0,-5-4 9 0,1 0 2 0,-1-4 0 15,5 0 0-15,-4-8-32 0,-1 0-15 0,5-3 2 0,-5-4 0 16,5 4 13-16,-4-8 0 0,-1-12 0 0,-3 1 0 16,-1-1 15-16,4-3-4 0,-3 4-1 15,-5-1 0-15,-5 1-10 0,5 7-17 0,0 4 4 0,0 8 1 16,-4 0 3-16,0 7 1 0,4 0 0 0,-4 8 0 15,4 3-1-15,0 5 0 0,-5 3 0 0,5 4 0 16,0 0-4-16,0 0-1 0,-4 15 0 0,4 4 0 16,-4 4 3-16,4 4 1 0,0 3 0 0,0 8 0 15,4 0 10-15,0 4-10 0,1 3 10 0,3 5-10 16,-4-5 10-16,5 1 0 0,0-1 0 0,-1 1 0 16,5-8 0-16,0 0 0 0,0-4 0 0,-1 4-8 15,1-4-77 1,0 0-15-16,8 1-4 0,-4-5-575 0,1-3-115 0</inkml:trace>
  <inkml:trace contextRef="#ctx0" brushRef="#br0" timeOffset="57513.5145">6680 9931 2646 0,'0'0'58'0,"0"0"12"15,0 0 2-15,8 15 3 0,-3 4-60 0,-5 0-15 0,4 8 0 0,-4-4 0 0,0 3 0 0,0 5 0 16,0-5-12-16,0 5 12 0,0-1-9 0,0 0 9 16,0-3 0-16,0 3-9 0,-4-3 9 0,4-4-10 15,0-1 10-15,4 1-10 0,-4 0 10 0,4-8 0 16,-4-3 10-16,5-1-10 0,-5 0 24 0,4 1-2 0,-4-12 0 16,0 0 0-16,0 0 22 0,0 0 5 0,8-8 1 15,-3-3 0-15,3-4-14 0,-4-1-4 16,5-3 0-16,-5-3 0 0,5-5-24 0,-5 0-8 0,0 1 0 15,-4 3 0-15,5 0 0 0,-1 1 0 0,0 6 0 0,0-3 0 16,-4 8 0-16,0 0 0 0,-4-1 0 0,4 5 0 16,0-1 0-16,0 8 0 0,0 0 0 0,0 0 0 15,0 0-10-15,-8 8 10 0,3-1-10 0,5-7 10 16,-4 15-12-16,0-3 12 0,0 7-13 0,4-4 5 16,0 4-2-16,4 0 0 0,0 0 0 0,0-4 0 15,5 4-2-15,-1 0 0 0,1-4 0 0,-5 0 0 16,5 1 12-16,-1-1 0 0,5 4-9 0,-4-8 9 15,-1 1 0-15,1-5 0 0,-1 1 0 0,1-1 0 16,-1 1 0-16,1-4 0 0,0-4 0 0,3 0 0 0,-3-4-11 16,-1-4 3-16,1 1 0 0,0-5 0 0,3-3 8 15,-3 0 0-15,-1 0 8 0,1-4-8 0,0 0 12 0,-1-4-1 16,1 0-1-16,-1 1 0 0,-4 3 0 0,5 0 0 16,-5 0 0-16,5 3 0 0,-5-3-10 0,-4 8 0 15,4 0 0-15,1 3 8 0,-5 8-8 0,0 0-9 16,0 0 9-16,0 0-13 0,0 0 1 0,0 11 1 15,4 1 0-15,0 3 0 0,-4 4 11 0,4 0-13 16,1 0 5-16,-1 0 8 0,5 8-8 0,-1-5 8 16,1 5 0-16,-1-4 0 0,5-1-21 0,0 5 0 15,0 0 0-15,-1-5 0 16,1 5-119-16,4 0-23 0,-4-5-5 0,0 5-543 0,0-8-109 16</inkml:trace>
  <inkml:trace contextRef="#ctx0" brushRef="#br0" timeOffset="57805.0902">8154 10296 2642 0,'0'0'75'0,"0"0"17"0,0 0-74 0,0 0-18 0,0 0 0 0,13 0 0 16,0 0 54-16,0 0 7 0,4 0 2 0,-4-4 0 16,4 0-54-16,-5 4-9 0,6 0 0 0,-1-4 0 0,0 1-17 15,4 3 4-15,-4 0 1 0,-4-4 0 16,4 4-13-16,0-4-3 0,5 4 0 0,-5 0 0 0,-5-4 18 0,1 0 10 16,0 4-12-16,-4-3 12 15,-9 3-28-15,8 3 0 0,-8-3 1 0,0 0-725 16,0 0-146-16</inkml:trace>
  <inkml:trace contextRef="#ctx0" brushRef="#br0" timeOffset="58028.3313">8000 10630 3034 0,'0'0'67'0,"0"0"13"0,13 0 4 0,4-4 1 0,5-3-68 0,-1 3-17 0,5 0 0 0,4-4 0 16,-5 5-9-16,5-5-6 0,4 4-1 0,0-3 0 31,1-1-132-31,-5 4-26 0,4 0-6 0,-4 1 0 16,4-5 51-16,0 4 10 0,0 0 3 0,0 1 0 16,1-1 25-16,3 0 6 0,1 4 1 0,-5 0-432 0,0 0-85 0</inkml:trace>
  <inkml:trace contextRef="#ctx0" brushRef="#br0" timeOffset="58565.157">9547 9939 2761 0,'0'0'60'0,"0"0"13"16,-4-8 3-16,4 8 2 0,0 0-62 0,0 0-16 0,0 0 0 0,0 0 0 0,0 0 0 0,0 0-13 15,0 11 2-15,0 5 1 16,-4-1-26-16,-1 4-4 0,5 0-2 0,-4 4 0 16,0-1 6-16,4 5 2 0,-4 3 0 0,4 1 0 0,-5-1 34 0,5 1 0 15,0-1 0-15,0 4 0 0,0 0 32 0,5 0 1 0,-5 1 0 16,0-1 0-16,0 0 3 0,0-4 1 0,0-3 0 16,0 3 0-16,0-3-29 0,4 0-8 0,0-5 0 0,0-3 0 15,1-3 8-15,-1-1 0 0,0-4 0 0,-4-11 0 16,0 0 0-16,0 0 1 0,0 0 0 0,5-15 0 15,3-4 5-15,-4 0 1 0,1-8 0 0,-1 1 0 16,0 3 13-16,5-4 4 0,-5-3 0 0,5 3 0 16,-5-3-32-16,4 7 0 0,-3 0 0 0,3 1 0 15,-4-1 0-15,5 4 0 0,-5 7 0 0,5-3 0 32,-5 0-16-32,5 4-10 0,-1-1-2 0,1 5 0 0,-9 7 0 15,8-4 0-15,1-4 0 0,-1 5 0 16,1 3-20-16,-9 0-5 0,13 0-1 0,-13 0 0 15,13 7 14-15,-1 1 4 0,1-1 0 0,-4 1 0 0,4 0 17 0,-9 3 4 0,0 0 1 0,5 1 0 16,-5-1 14-16,-4 4-11 0,0-3 11 0,0 3-10 16,-4 0 10-16,-5-4 11 0,5 8-3 0,-5-3 0 15,-4-1 16-15,1 0 2 0,-5 0 1 0,-1 0 0 0,1-3-27 16,-4-1-9-16,0 1 0 0,-1-1 0 0,5-3 9 16,0-1 16-16,0 1-4 0,0-4-1 15,0-1-35-15,4 1-6 0,4 0-2 0,1-4 0 16,-1-8-29-16,1 1-7 0,4-5 0 0,-1 1-594 15,10-8-118-15</inkml:trace>
  <inkml:trace contextRef="#ctx0" brushRef="#br0" timeOffset="58879.0378">10261 10087 2383 0,'0'0'52'0,"0"0"12"0,0 0 1 0,0 0 2 0,0 0-54 0,0 0-13 0,0 0 0 0,-9 4 0 16,9-4 26-16,-8 3 2 0,-1-6 1 0,-4 6 0 31,1-3-73-31,-1 4-16 0,0 0-2 0,0 0-1 16,0 3 5-16,1 5 1 0,-6-5 0 0,10 5 0 0,-1-5 57 0,1 9 24 0,-9-1-2 0,8 0 0 16,1 4 44-16,3 4 9 0,1-4 1 0,0 4 1 15,0-1-23-15,4 1-5 0,4 0-1 0,-4 0 0 16,0-1-20-16,8 1-4 0,1 0 0 0,-1-4-1 15,5 0-11-15,0-4-3 0,0-3 0 0,4-1 0 16,-4 4-9-16,4-7 10 0,0-1-10 0,0 1 10 16,0-4-40-16,5-4-8 15,-5-4-2-15,4 4 0 0,0-8-20 0,1 5-5 0,-1-9-1 16,5 1-657-16,-1-8-131 0</inkml:trace>
  <inkml:trace contextRef="#ctx0" brushRef="#br0" timeOffset="59825.4275">11073 9927 2732 0,'30'27'60'0,"-22"-16"13"0,-16-3 3 0,8 3 0 0,0 1-61 0,0 7-15 16,8 3 0-16,-3 5 0 0,-18 0 23 0,13 7 1 15,8-8 1-15,-3 9 0 0,-5-1-25 0,0 0-9 0,-9 4 0 0,13 0 0 31,5-4-27-31,-5 0-4 0,-12 0-2 0,3-3 0 0,5-1 18 0,5-3 4 0,-5-8 1 0,-5 0 0 16,-3 0 32-16,8-4 7 0,8-7 0 0,-3-1 1 16,-5-7 30-16,0 0 5 0,12-4 2 0,5 1 0 15,1-5-17-15,-6-7-3 0,-3 0-1 0,4-8 0 16,17-4-37-16,-13-3 0 0,-9-1-9 0,1 1 9 16,-5-8-14-16,9 4 5 0,4 0 1 0,-8 3 0 15,-5 1 8-15,0 3 0 0,9 1 0 0,0 7 0 16,-5 4 0-16,1 3 8 0,-5 1-8 0,0-1 11 15,9 9-11-15,-13 3 12 0,0 0-12 0,0 0 12 16,0 0-12-16,0 0-12 0,9 7 2 0,-5 5 1 16,-8-5-13-16,4-7-2 0,8 19-1 0,5-4 0 15,-4 4 6-15,-1-3 2 0,1-1 0 0,-1 4 0 0,14-4 7 16,-9 0 2-16,-9-4 0 0,4 1 0 16,1-1 8-16,-1 1 0 0,5-1 0 0,-8-3 0 0,-5-8 0 0,4 3 11 15,9 5-11-15,-1-4 12 0,-12-4-4 0,5 0 0 16,8 0 0-16,-1-4 0 0,10 0-8 0,-9 0 0 15,-9-3 0-15,4-5 0 0,5 5 0 0,4-8 0 16,-8 3 0-16,-5 1 0 0,-4 0 0 0,9-5 16 16,3 5 0-16,-7-4-1 0,-1 3 7 0,-4 5 2 15,9-5 0-15,3 9 0 0,-3-5-24 0,-9 8 0 16,0 0 0-16,0 0 0 16,17 0-18-16,-8 0-8 0,-9 0-2 0,0 0 0 0,0 0 8 15,8 11 0-15,1 5 1 0,-5-1 0 0,-8 0 11 0,4 0 8 16,17 0-12-16,-4 0 12 0,-1 1 0 0,1-1-8 0,-4-4 8 15,8 1 0-15,4 3 0 0,1-8 0 0,-18 5 0 0,9-1 0 16,4-3 0-16,0-4 0 0,-4-1 0 0,-5 1 9 16,-8-4-9-16,9-4 0 0,4 1 9 0,-1-1-9 15,-12 4 0-15,9-12-12 0,-5 5 2 0,5-8 0 16,4-1 10-16,-5 5-13 0,-8-4 5 0,4 0 8 16,5-4-8-16,-5 4 8 0,-4-8 0 0,-8 0 0 15,-5 0 0-15,9 0 15 0,4 4-3 0,-5 0 0 16,-7-3-12-16,3 3 0 0,9 0 0 0,-4 3 0 15,4 5 0-15,-5 0 0 0,-3-1 0 0,8 12-10 16,0 0 10-16,0 0 0 0,-9-4 0 0,9 4 0 16,-17 4 0-16,9 4-13 0,-1 3 3 0,1 1 1 15,-9 7 9-15,4 0 0 0,17 3 0 0,0-3-8 0,1 4 8 16,-5 0 0-16,-5 4 0 0,10-1 0 0,12 1 9 16,-5 3 1-16,-12-3 0 0,5-1 0 0,8 1 5 15,4-1 1-15,-5-3 0 0,1-4 0 16,-4-4 19-16,4 1 4 0,12-5 1 0,-3 0 0 0,-5-3-23 15,0 3-4-15,4-7-1 0,5 0 0 0,-1-8 0 0,1 0 0 16,-13 4 0-16,0-3 0 0,4-5-2 0,0 0-1 16,-9-3 0-16,1 3 0 0,-13-3-9 0,8-4 8 15,5 0-8-15,-9-1 8 0,-5 1-16 0,1 0-4 16,0 0-1-16,-1-4 0 0,1 4-9 0,-4-4-2 16,-9 3 0-16,-1-3 0 15,6 4-22-15,-10-4-5 0,-3 4-1 0,-5 0 0 16,-4 0-78-16,4 3-16 0,4 1-3 0,-4 3-1 15,-8 1-78-15,8-1-15 0,21 4-3 0,9 4-1 0</inkml:trace>
  <inkml:trace contextRef="#ctx0" brushRef="#br0" timeOffset="60276.8405">12769 10227 2541 0,'0'0'56'0,"0"0"11"0,0 0 2 0,0 0 3 0,0 0-57 0,0 0-15 0,0 0 0 0,5-3 0 16,-5 3 15-16,0-12 0 0,-9 5 0 0,5-1 0 16,4 0-36-1,-9 1-7-15,-4-1-2 0,1 4 0 0,-5 1-14 0,4 6-4 0,4-3 0 16,-4 4 0-16,-8 0 48 0,4 4 13 0,4 3 1 0,5 0 0 16,3 5 22-16,-3-5 5 0,-1 4 1 0,5 0 0 0,8 4-28 0,-4-4-6 15,-8 4 0-15,-1 0-8 0,5-7 9 16,4 3-9-16,4 0 0 0,-4 0 9 0,-8-3-9 15,12-1 12-15,4-3-12 0,5-1 12 0,-9-3 22 0,9 0 5 16,-4-8 1-16,8 0 0 0,4 4-8 0,-4-11-2 16,0 0 0-16,5-8 0 0,-1-4-16 0,1 4-3 15,-10-4-1-15,1-4 0 0,-4 1-10 0,4-1 0 16,-1-7 0-16,1-4 8 0,-4 0-8 0,-1-7-14 16,1-5 3-16,-1 5 1 0,1-1 10 0,-5 4 0 15,0 4 8-15,-4 4-8 0,5 0 0 0,-5 4-10 16,0 3 1-16,0 8 0 0,-5 0 9 0,1 8-8 15,0-1 8-15,0 5-8 0,-5 3-3 0,9 4 0 0,0 0 0 16,-8 11 0-16,3 4-4 0,-3 4-1 0,-1 4 0 0,5 4 0 16,8-1 7-16,-4 1 1 0,0 7 0 0,0 0 0 15,9 8 0-15,-1 0 0 0,1-4 0 0,-1 0 0 32,1-8-47-32,-1 4-9 0,5 1-1 0,0-1-679 0,-4 0-136 0</inkml:trace>
  <inkml:trace contextRef="#ctx0" brushRef="#br0" timeOffset="60845.5821">13816 9889 2718 0,'0'0'60'0,"0"0"12"0,0 0 2 0,9 16 2 0,-5-1-60 0,0 4-16 0,-4-4 0 0,5 8 0 0,-5 7 0 0,0 0 0 15,-5 5 0-15,1-1 0 16,4 0-27-16,-4 0-8 0,-5-7-1 0,1-1-1 0,3 1 22 0,1 0 5 16,0-12 1-16,0 4 0 0,-1-4 17 0,1 0 3 15,8-4 1-15,-4-11 0 0,0 0 38 0,0 0 8 16,0 0 2-16,0 0 0 0,9 0-19 0,4-3-3 16,-5-5-1-16,5-3 0 0,-4-5-29 0,-1 1-8 15,1-4 0-15,4 0 0 0,-1-3 0 0,-3-5 0 16,0 0 0-16,-1 5 0 0,1-1 0 0,-1 4 0 15,-4 0 0-15,5 0 0 0,-5 7 0 0,1 1 0 16,-5 11 0-16,0 0 0 0,4-8 0 0,-4 8 0 0,0 0 0 16,0 0 0-16,0 0 0 0,4 8 0 0,-4 3 0 0,4 5 0 31,1 3-21-31,-5 0-9 0,4 0-2 0,0 0 0 0,5 3 32 0,-5-3 13 16,5 0-1-16,-1-3 0 0,5 3-12 0,0 0-16 0,0-4 3 0,-1 0 1 15,1-8 12-15,-4 5 0 0,4-1 0 0,-1-3 10 16,1-4-10-16,4-1 0 0,-4-3 0 0,4 0 0 15,-4-7 0-15,0 3 0 0,4-4 0 0,0 1-11 16,0-5 19-16,0-3 3 0,0 0 1 0,0-4 0 16,5 0 6-16,-1-4 2 0,-4 1 0 0,0 3 0 15,0-4-20-15,0 11 0 0,1-3 0 0,-6 4 0 16,-3 3-22 0,-5 4-8-16,5 1-2 0,-1 6 0 0,-3 5 52 0,-1 0 9 0,0 7 3 0,5 0 0 15,-1 8-32-15,-4 0 0 0,-4 3 0 0,0 5 0 0,5-5 9 16,-1 4-1-16,-4 1 0 0,4-1 0 0,1 4-8 15,3-7-9-15,-4 3 9 0,9 5-13 16,-4-5-86-16,4 8-17 0,4-4-3 16,-4-3-1071-16</inkml:trace>
  <inkml:trace contextRef="#ctx0" brushRef="#br0" timeOffset="73741.8017">1184 11948 2149 0,'0'0'47'0,"0"0"9"0,0 0 3 0,-8-8 2 0,4 1-49 0,-5-1-12 0,5-3 0 0,4-1 0 16,-13 1 44-16,9-1 7 0,-9 1 1 0,0 3 0 16,0-3-29-16,0 3-6 0,5-3-1 0,-5 0 0 15,-8 3-16-15,12 4 0 0,-17-3 0 0,14 3 0 16,-5 0 24-16,-1 0 2 0,-3 8 0 0,4 0 0 15,0 0-11-15,-9 3-3 0,9-3 0 0,0 4 0 16,-4 7 0-16,-1-4-1 0,5 8 0 0,-4-4 0 16,8 4-11-16,5 0 8 0,-5 4-8 0,0 0 8 0,-4 0-8 0,8 3 0 15,5-3 9-15,-5 0-9 0,5 0 0 16,0 0 0-16,8-1 0 0,0-3 0 0,-4 4 0 0,9-4-13 16,4-4 3-16,0 0 1 0,-5-3-3 0,14-5 0 15,-5 1 0-15,-5 0 0 0,6-8 4 0,-6 0 0 16,10-4 0-16,-1-4 0 0,-4 1 8 0,-4-5 0 15,4 1 0-15,0-4 0 0,5-4-17 0,-5 0-2 16,-5 0 0-16,6-4 0 0,-6 4 19 0,-7-4 0 16,7 4 0-16,-7 0 0 0,3-4 0 0,5 8 0 0,-13-4 8 15,4 8-8-15,-4-4 13 0,5 7-3 0,-5 8-1 16,0-8 0-16,0 8-9 0,0 0 0 0,0 0 9 16,0 0-9-16,-5 12 0 0,5-1 0 15,0 4 0-15,-4 4 0 0,4-3 0 0,0 6 0 0,0 1 0 16,0-4 0-16,4 8 0 0,-4-8 0 0,0 0 0 15,5 0 0-15,3-4 0 0,-8 0 8 0,4 0-8 0,5 0 0 16,-9-3 0-16,4-1-16 0,9-3 2 0,-9 3 1 31,9-3-164-31,-4-1-33 0,-9-7-6 0</inkml:trace>
  <inkml:trace contextRef="#ctx0" brushRef="#br0" timeOffset="74171.9228">1548 11864 2394 0,'-9'12'52'0,"9"-12"12"0,-4 0 1 0,4 0 3 0,-13 3-55 0,4 1-13 16,1 0 0-16,-5 4 0 0,-4-5 46 0,8 1 6 15,-3 0 2-15,-1 0 0 0,4 0-46 0,-4-1-8 16,1 1 0-16,-1 4-8 0,9-1-7 0,-9 5-1 16,0-1 0-16,-4 1 0 0,4 3 7 0,0-4 1 0,9 8 0 0,-9-4 0 15,-4 4 17-15,8-3 4 0,5 3 1 0,-4 0 0 16,3 0 12-16,1 0 2 0,4-4 1 0,-9 4 0 15,9-4-9-15,0 0-1 0,0 0-1 16,0 0 0-16,-4-3-10 0,4 7-8 0,4-8 12 0,5 4-12 16,-5-3 0-16,1-1 0 0,3 1 0 0,5-5 0 15,4 1-9-15,-4-1 9 0,-9 5-8 0,9-8 8 16,4-1 0-16,-4 1 0 0,4 0 0 0,4-4 0 31,-4 0-20-31,5 0-9 0,-1 0-2 0,1 0 0 16,-1-4-145-16,0 0-28 0,1 1-7 0</inkml:trace>
  <inkml:trace contextRef="#ctx0" brushRef="#br0" timeOffset="75491.3457">2496 11940 2260 0,'0'0'50'0,"0"0"10"0,0 0 3 0,0 0 0 0,0 0-51 0,0 0-12 0,0 0 0 0,0 0 0 16,0 0 69-16,0 0 11 0,0 0 3 0,0 0 0 16,0 0-52-16,13 8-11 0,0-4-1 0,-5 3-1 15,14-7-18-15,-9 4 0 0,4-4 0 0,4 0 0 0,0-4 11 16,1 4-11-16,-1-4 10 0,9 4-10 0,-13-3 27 0,9-1-1 15,-5 4 0-15,1-8 0 0,-1 8-26 0,-4 0 0 16,4 0 0-16,-12 0 0 16,4 0-20-16,-5 0-10 0,-8 0-2 0,0 0-760 15,0 0-153-15</inkml:trace>
  <inkml:trace contextRef="#ctx0" brushRef="#br0" timeOffset="75706.8297">2321 12301 2696 0,'0'0'60'0,"0"0"12"0,0 0 2 0,13-4 1 0,4 0-60 0,9-3-15 0,-9 3 0 0,4 0 0 16,5-3 33-16,-1-1 4 0,-3 0 1 0,3 1 0 16,1-1-38-16,-5 4-16 0,14 1 0 0,-14-1 1 31,9 0-72-31,-9 0-14 0,9 4-3 0,-8 0-1 15,-1 0 4-15,0 0 1 0,1 0 0 0,-1 0 0 0,5 4 35 16,-9 0 7-16,8 0 2 0</inkml:trace>
  <inkml:trace contextRef="#ctx0" brushRef="#br0" timeOffset="76325.4135">3402 11747 2718 0,'0'0'60'15,"9"7"12"-15,-18 1 2 0,9-8 2 0,0 0-60 0,0 11-16 0,0 1 0 0,0-1 0 0,0 4 9 0,9 4-1 16,-9 4 0-16,0 0 0 0,0-4-8 0,4 7 0 16,-4-3 0-16,4 4 0 0,-4-1-16 0,5 5-3 15,-1-5 0-15,0 5 0 0,-4-1 19 0,0-3 0 16,0-5 0-16,9 1 0 0,-9-4 0 0,0 0 8 15,0-4-8-15,0 0 12 0,0-3 0 0,4-1 0 0,-4-11 0 0,9 4 0 16,-9-4 1-16,0 0 0 0,8 0 0 0,1-4 0 16,3-7-13-16,-7-1 9 0,3-3-9 0,1 0 8 15,-1 0-8-15,5-4 0 0,-9-4 0 0,5 0-11 16,-5-3 11-16,1 3 0 0,3 0 0 0,-8 4 0 16,0-4 0-16,4 8 0 0,-4-4 8 0,0 8-8 15,0-1 9-15,0 5-9 0,0 7 12 0,0 0-12 16,0 0 8-16,0 0-8 0,0 0 0 0,0 0 0 15,0 0 0-15,5 7 0 0,-1 5-12 0,4-1 3 16,1 4 9-16,-5-3-8 0,5-1 8 0,-5 4-8 16,5 1 8-16,-5-1 0 0,9-4 0 0,-9 1 0 15,0-1-8-15,5 0 0 0,4 1 0 0,-1-5 0 16,-7 5 8-16,3-8 0 0,-8-4 0 0,9 3 0 16,4 1 0-16,-13-4 0 0,0 0 12 0,8-4-4 15,9 1-8-15,-12-5 0 0,7-3 0 0,-3-1 8 16,-1 1-8-16,1-4 0 0,0-1-8 0,-5-3 8 0,4 0 0 0,1 0 0 15,-5 0 0-15,5 0 8 0,-1-3-8 0,-3 3 0 16,-1 3 0-16,0 1 0 0,5 4 0 0,-9-1 8 16,4 9-8-16,-4 3 0 0,0 0 0 0,0 0 0 15,4 0 0-15,-4 0 0 0,4 11 0 0,1 0 0 16,-1 1 0-16,5 3 0 0,-5 0 0 0,4 4 0 16,-8-4 0-16,5 4 0 0,-1-3 0 0,0 3-8 15,5 0 8-15,-9 3 0 0,0-3-11 0,8 0 11 16,-3-3-13-16,-1-1 5 15,-4 4-83-15,0 0-16 0,4-4-3 0,0-4-640 0,1 4-128 0</inkml:trace>
  <inkml:trace contextRef="#ctx0" brushRef="#br0" timeOffset="76719.9182">4261 12221 2142 0,'0'0'60'0,"0"0"15"0,0 0-60 0,0 0-15 0,0 0 0 0,0 0 0 15,-8-7 93-15,-1 3 16 0,5-4 3 0,4 1 1 16,-13-1-78-16,4 1-16 0,1-1-3 0,8-3-1 16,-9 3-15-16,1-3 0 0,4 3 0 0,-1 0 0 15,1 1 0-15,0 3 0 0,4-4 0 0,0 8 0 0,0 0 12 0,-5-3 5 16,5 3 2-16,0 0 0 15,0 0-19-15,0 0 10 0,0 0-10 0,0 0 8 0,0 0-8 16,9 0 0-16,0 3 0 0,-9-3 0 0,12 4 0 0,-3 4 0 16,-9-8 0-16,13 4 0 0,-5-1 0 0,1 5-11 15,-9-8 3-15,4 8 0 0,-4-8 8 0,0 0 0 16,4 7 0-16,-4-7 0 0,0 8 0 0,0-8 0 16,0 7 0-16,0-7 0 0,0 0 8 0,-4 12 3 15,0-8 1-15,-5-1 0 0,1 5-12 0,8-8 0 16,0 0 0-16,-9 4-11 0,5-4 11 0,-9 0 0 15,13 0 8-15,0 0-8 16,0 0-24-16,0 0-10 0,0 0-2 0,0 0-717 0,0 0-144 0</inkml:trace>
  <inkml:trace contextRef="#ctx0" brushRef="#br0" timeOffset="77570.6221">4911 11766 2541 0,'0'0'56'0,"0"0"11"0,-5-4 2 0,5 4 3 0,-8-4-57 0,4 0-15 0,-9 4 0 0,4-7 0 15,1 3 0-15,-5 0 11 0,-4 0-11 0,4 0 10 16,-8 4-41-16,-1-3-8 0,1-1-1 0,-5 4-1 15,5 4 0-15,4-1 0 0,0 1 0 0,-5 4 0 16,-3-4 41-16,8 3 14 0,-1 1 0 0,-3 3 0 0,13-3 30 0,-5-1 7 16,0 1 1-16,4 0 0 0,1 3-20 0,4-4-3 15,-1-3-1-15,5-4 0 0,-4 12 4 0,4-12 0 16,0 0 0-16,-4 7 0 0,-1 1-32 0,5-8 0 16,0 0 0-16,0 0 0 0,0 0-14 0,0 0-9 15,9 11-1-15,-9-11-1 0,9 0 17 0,-9 0 8 16,0 0-8-16,0 0 8 0,12 0 0 0,-12 0 0 15,0 0 0-15,0 0 0 0,0 0 0 0,0 0 0 16,5 0 0-16,-5 0 0 0,0 0 0 0,0 0-8 0,0 0 8 16,0 0-8-16,0 0-12 0,0 0-1 15,0 0-1-15,0 0 0 16,0 0-8-16,0 0-2 0,4-7 0 0,-4 7 0 0,0 0 6 0,0 0 1 0,0 0 0 0,0 0 0 31,0 0-4-31,0 0-1 0,0 0 0 0,0 0 0 0,0 0 6 0,0 0 2 0,0 0 0 0,0 0 0 16,0 0 22-16,0 0 0 0,-4 0 0 0,4 0 0 15,0 0 16-15,0 0-1 0,-5-4-1 0,5 4 0 16,-8 0-14-16,8 0 11 0,0 0-11 0,0 0 10 16,0 0-10-16,0 0 0 0,0 0 0 0,0 0 0 15,0 0 0-15,0 0 0 0,0 0 0 0,0 0 0 16,0 0 0-16,0 0 0 0,0 0 12 0,0 0-4 16,0 0 20-16,0 0 4 0,0 0 1 0,0 0 0 15,8 7 2-15,-8 5 0 0,0-5 0 0,5 5 0 16,-1-5-22-16,0 5-4 0,-4-5-1 0,4 5 0 15,1-1-8-15,-1-3 8 0,5 7-8 0,-9-7 8 0,8 3 6 0,1 4 1 16,12-7 0-16,-12 3 0 0,8 1 27 16,0-1 6-16,-4 0 0 0,4 1 1 0,4-5-20 15,0 5-4-15,-3-1-1 0,3-3 0 0,-4 3 7 0,4-3 1 16,5 3 0-16,-9-3 0 0,0-1-32 0,5 1 0 16,-5 0 0-16,0-5 0 15,0 9-22-15,-4-8-7 0,-1 3-2 0,1-3 0 0,-4 0 8 16,-1 0 2-16,1 3 0 0,-9-7 0 0,4 4 8 0,-4-4 1 15,0 0 1-15,-4 11 0 0,0 1 11 0,-5-5 0 16,-4 5 0-16,5-5 0 0,-9 5 0 0,4-1 0 0,-4 0 0 16,0-3 0-16,-5 3 0 0,1-3 0 0,0 3 0 15,-5-3 0-15,5 3 0 0,-1-3 11 0,-3 0-3 0,7-5 0 16,1 5-8-16,-4-4 0 0,4 0 9 0,0-1-9 16,-9-3 0-16,9 0 0 0,4 0 0 0,0 0 0 15,1 0-9-15,-1-3 0 0,4 3 0 0,1-4 0 31,3 0-139-31,5 4-28 0,0 0-6 0,0 0-843 0</inkml:trace>
  <inkml:trace contextRef="#ctx0" brushRef="#br0" timeOffset="77868.1228">5317 12161 2792 0,'0'0'80'0,"0"0"16"0,0 0-77 0,0 0-19 0,0 0 0 0,0 0 0 0,13 0 54 0,-13 0 7 15,0 0 2-15,8 0 0 0,9-4-55 0,-4 4-8 16,4 0-8-16,0-4 8 16,-4 0-28-16,4 4 2 0,0-4 0 0,0 4 0 0,-4 4 26 0,4-4 0 15,5 0 0-15,-5 4 0 0,-5-4 21 0,10 0 10 16,-5 0 1-16,0 0 1 0,0 0-10 0,4 0-3 15,-8-4 0-15,9 4 0 0,-5-4-20 0,0 4-13 16,-4-3 1-16,4-1 1 16,-9 0-99-16,5-4-20 0,0 1-4 0,-9-1-1 15,0 1-59-15,1-1-12 0,-1 0-2 0</inkml:trace>
  <inkml:trace contextRef="#ctx0" brushRef="#br0" timeOffset="78041.74">5526 11849 2264 0,'0'0'50'0,"0"15"10"0,-8-3 3 0,-1 7 0 0,0 0-51 16,5-4-12-16,0 8 0 0,0-1 0 0,-5 1 52 0,5 0 8 0,4-4 2 0,-4 4 0 15,8 0-62-15,-4 3 0 0,4-3-12 0,0 0 2 16,5-4-15 0,-1 4-3-16,1-5-1 0,0 1 0 0,-1 0-32 0,-4 0-7 15,5 0 0-15,-1-3-586 0,5-1-117 0</inkml:trace>
  <inkml:trace contextRef="#ctx0" brushRef="#br0" timeOffset="78408.4694">6013 11735 2480 0,'0'0'55'0,"0"0"11"0,0 0 2 0,0 0 1 0,0 0-55 0,0 15-14 0,9 1 0 0,-5-1 0 0,-4 8 13 0,4-1 0 16,1 1 0-16,-1 7 0 0,4 1-13 0,-3-1 0 15,-1-3 0-15,9 3 0 0,-5 1-13 0,5-1 4 16,-4 0 1-16,4 1 0 0,-5-5 8 0,1-3 0 16,-1-4 0-16,1 0 0 0,-1-4 0 0,1 0 11 15,-5-3-3-15,0-1 0 0,5-3 45 0,-9-8 9 0,0 0 2 0,0 0 0 16,0 0-30-16,0 0-6 0,4-8 0 0,0-3-1 16,1-8-27-16,-1 4 0 0,-4-4 0 0,0 0-11 15,-4-8 11-15,4-3 0 0,0-1 0 0,-5 5 0 16,5-8 0-16,-4 3 0 0,4 1 0 0,0 3 0 15,0-3 46-15,0 3 5 0,0 1 1 0,4 3 0 16,5 0-8-16,-5 4 0 0,1 0-1 0,3 0 0 16,1 4-19-16,3 0-4 0,1 0-1 0,0 3 0 15,0 5-11-15,4-5-8 0,0 5 9 0,0 3-9 16,0-4 0-16,5 4-21 0,3 1 3 0,1-5 1 31,4 8-86-31,4 0-17 0,0 0-3 0,9 0-1175 0</inkml:trace>
  <inkml:trace contextRef="#ctx0" brushRef="#br0" timeOffset="79342.298">9928 11481 2563 0,'0'0'56'15,"0"0"12"-15,0-8 3 0,0 8 1 0,0 0-58 0,0 0-14 0,4-8 0 0,-4 8 0 0,0 0 19 0,0 0 1 16,0 0 0-16,0 0 0 0,-9 8-20 0,9 7-9 16,-4 4 1-16,4 4 0 0,0 4-9 0,0 3-2 15,-9 4 0-15,5 4 0 0,4 4 19 0,0 0 0 16,0 0 0-16,0 3 0 0,-4 1 0 0,4-5 16 0,0 1-4 16,-4 0 0-16,-5-8 10 0,9 0 2 15,9-3 0-15,-1-8 0 0,-4-4-5 0,1-4-1 0,-1 0 0 16,0-7 0-16,5-5-6 0,-9-3-2 0,0 0 0 15,0 0 0-15,13-3 9 0,0-9 1 0,-5-3 1 16,1-4 0-16,-1-4-21 0,5 0 9 0,0-7-9 0,0 3 0 16,-9 1 12-16,9-1-12 0,-5-3 12 0,5 3-12 15,0 1 23-15,0 3-3 0,-5 0 0 0,5 8 0 16,0-4-32-16,0 4-6 0,-5 3-2 0,5 5 0 16,0-1 7-16,-5 4 1 0,5-3 0 0,-4 7 0 15,4 0-3-15,-5 0 0 0,1 4 0 0,-1-1 0 16,1 5-1-16,4 0-1 0,-5-1 0 0,5 8 0 15,0-3-9-15,0 7-2 16,-1 0 0-16,-3 0 0 0,0 0 8 0,3 3 0 0,-3-3 1 0,-5 0 0 16,-4 0 0-16,4 0 0 0,-4-3 0 0,0-1 0 0,-4 4 4 15,-4-8 1-15,-1 1 0 0,-4-1 0 0,0 0 14 16,-4-3 0-16,-4 0 0 0,0-1 0 0,-1-3 0 16,-3 0 0-16,-1-4 0 0,-4 0 0 0,-4 0 0 0,0 0 0 15,4 0 0-15,0-4 0 0,0-4 16 0,4 1-4 16,5 3-1-16,0-4 0 15,-1 1-33-15,9-1-6 0,-4 1-2 0,9-5 0 16,-5 1-134-16,9-1-26 0,-5 5-6 0</inkml:trace>
  <inkml:trace contextRef="#ctx0" brushRef="#br0" timeOffset="79644.7626">10740 11712 2570 0,'0'0'56'0,"0"0"12"0,0 0 3 0,-9 0 1 0,0 0-57 0,9 0-15 0,-17-3 0 0,0 3 0 15,0 0 35-15,0-4 4 0,-4 4 1 0,4-4 0 16,-9 4-50-16,9 0-10 0,-9 4-1 0,9 0-1 16,0 3 9-16,0 1 1 0,0 3 1 0,8-3 0 15,-8 7 11-15,9 0 0 0,-1 0 0 0,1 1 0 16,-1 2 27-16,5 1 7 0,-1 4 2 0,5-4 0 15,5 0-5-15,-1 0-1 0,5-4 0 0,-5 1 0 16,9-1-14-16,4 4-4 0,0-4 0 0,4 0 0 16,1-3-12-16,3-1 9 0,1-3-9 0,4-1 8 15,0 1-19-15,0-8-4 0,0 0-1 0,-1 4 0 16,1-8-135-16,0 4-27 0,4-8-6 16,-8-3-544-16,0 3-108 0</inkml:trace>
  <inkml:trace contextRef="#ctx0" brushRef="#br0" timeOffset="79899.9081">11214 11671 2944 0,'0'0'65'0,"0"0"14"0,0 0 2 0,8 3 1 0,18 1-66 0,-5-4-16 0,-8 0 0 0,4 0 0 15,0 0 16-15,1-4-1 0,3 4 0 0,-4-3 0 16,-4-1-23-16,4 0-5 16,9 0-1-16,-5 0 0 15,-4 1-82-15,-4 3-16 0,4-4-3 0,4 0-1 16,1 4 26-16,-10-4 5 0,-12 4 1 0,13 0 0 16,0 0 18-16,0 0 4 0,-13 0 1 0,0 0-869 0</inkml:trace>
  <inkml:trace contextRef="#ctx0" brushRef="#br0" timeOffset="80065.6531">11244 11963 2977 0,'43'19'65'0,"-31"-11"14"0,-12-8 2 0,0 0 3 0,17 11-67 0,1-3-17 0,7-5 0 0,-8 1 0 0,0 0 48 0,5-4 7 15,12-4 1-15,0 0 0 16,0-3-140-16,0-1-27 0,9-3-5 0,8-1-755 15,5 1-150-15</inkml:trace>
  <inkml:trace contextRef="#ctx0" brushRef="#br0" timeOffset="80670.2206">12385 11541 2624 0,'0'0'75'0,"0"0"15"0,-13 8-72 0,13-8-18 15,0 0 0-15,0 15 0 0,-4 4 59 0,-1 0 8 0,1 0 1 0,8 0 1 16,5-4-56-16,-5 8-13 0,-8-4 0 0,4 4 0 16,4 0 0-16,0 0-12 0,-4-1 3 0,0 5 1 15,-8-1-2-15,8 1 0 0,8-4 0 0,-3-4 0 16,-10 0 10-16,5 0 0 0,9 0 0 0,4-4 0 15,4-4 11-15,-4 1-3 0,-13-12 0 0,8 4 0 16,9-1 7-16,0-3 1 0,-17 0 0 0,5-7 0 16,-1-5-7-16,5-3-1 0,3 0 0 0,1-8 0 15,-9-3-8-15,5-5 0 0,8 5 0 0,0-5 0 16,-4 1 0-16,-4 0-12 0,-1-1 4 0,1 8 8 0,8-3 0 16,-9 7 0-16,-3 4 9 0,-5-1-1 0,8 1-8 0,-8 8 0 15,4-5 0-15,-4 12 0 0,-8 0 0 0,8 0 0 16,0 0 0-16,0 0-12 0,4 12 12 0,0-1-13 15,1 4 5-15,3-3 8 0,1 7-24 0,-1-4 4 16,-8 4 0-16,0 0 0 16,9 0-20-16,-1 0-3 0,-3 0-1 0,-1 0 0 15,-4 0 26-15,4-4 5 0,5 4 1 0,-5-4 0 0,0 0 12 0,1-3 0 16,3-5 0-16,1 1 0 0,4-4 0 0,-13-4 15 16,0 0-2-16,8-8 0 0,5-3-1 0,0-1 0 15,-9 1 0-15,0-1 0 0,1-3 16 0,-5 0 2 0,4 0 1 16,0 0 0-16,-4 0-31 0,0 3 8 15,4-3-8-15,1 0 0 0,-1 7 0 0,0-3 0 16,-4 3 0-16,4 4 0 0,1-3 12 0,-5 7 0 16,0 0 0-16,0 0 0 0,0 0-3 0,8 4-1 0,5-1 0 0,-9 5 0 15,5 0-8-15,-1 3 0 0,5 0 0 0,0 5 0 16,-4-1 0-16,-1 0-11 0,5-4 3 0,0 8 0 31,0 4-39-31,-1-4-7 0,-3 4-2 0,0-8-728 0,3 0-147 0</inkml:trace>
  <inkml:trace contextRef="#ctx0" brushRef="#br0" timeOffset="80844.0009">13402 11967 2980 0,'0'0'66'0,"0"0"14"0,0 0 2 0,0 0 1 0,0 0-67 0,0 0-16 0,0 0 0 0,0 0 0 0,-4-8 25 0,-5-3 2 15,5 3 0-15,-1-3 0 16,1 3-47-16,0-3-8 0,0-1-3 0,-5 5 0 15,5-5-56-15,4 5-11 0,-4-1-2 0,4 1-1 16,-5-1-65-16,5 4-13 0,-4-3-2 0,4 7-481 16,0-12-96-16</inkml:trace>
  <inkml:trace contextRef="#ctx0" brushRef="#br0" timeOffset="81155.6216">13671 11279 2702 0,'0'0'76'0,"0"0"18"0,0 0-75 0,0 0-19 0,0 0 0 0,0 0 0 16,-4 16 60-16,8-1 9 0,-4 0 2 0,0 0 0 15,0 0-57-15,0 8-14 0,-4-4 0 0,4 4 0 16,0 0 0-16,-5 3-15 0,1 1 3 0,4-1 1 16,-4 5 11-16,0-1 0 0,4 1 0 0,-5 3 0 15,1 0 0-15,4 0 8 0,0 4 0 0,0 0 0 16,0 0 21-16,4 0 5 0,1-4 1 0,-1 4 0 15,4-7-17-15,1-1-3 0,-5-3-1 0,9-1 0 16,0-3-14-16,0-4 0 0,0 4 0 0,-5-8 0 31,1 0-29-31,3-3-6 0,6-5-1 0,-10 1 0 0,-8-8-15 0,9 4-3 16,3-8-1-16,1 0 0 0,-4-4 20 0,4-3 4 0,-5-4 1 16,1-4 0-16,-1-4-65 0,-3-4-13 0,-5-3-2 15</inkml:trace>
  <inkml:trace contextRef="#ctx0" brushRef="#br0" timeOffset="81360.6287">13470 11564 2883 0,'0'0'64'0,"0"0"12"0,0 0 4 0,0 12 0 0,-4-1-64 16,4-11-16-16,0 0 0 0,0 0 0 0,8 11 27 0,1-3 1 15,4 0 1-15,-5-5 0 0,9 1-29 0,1-4-12 0,3 0 1 16,0 0 0-1,5-4-25-15,4 1-6 0,8-5-1 0,-4 4 0 16,9-3 9-16,0 3 2 0,0-4 0 0,4 1 0 16,-9-1-81-16,5 4-16 0,0 0-3 0,-9 1-582 0,4 3-116 15</inkml:trace>
  <inkml:trace contextRef="#ctx0" brushRef="#br0" timeOffset="81584.8422">14372 11682 2530 0,'4'15'72'0,"0"-7"16"0,5 3-71 0,-9-3-17 0,4 3 0 0,5 1 0 16,-5-5 106-16,5 5 18 0,-1-5 3 0,1 1 1 15,-1-1-80-15,5-3-16 0,-4 4-4 0,3-4 0 16,1-1-28-16,4 1 0 0,0 0-8 0,1 0 8 0,-1-1-14 16,4 1 4-16,-4-4 1 0,4 0 0 15,1 0 9-15,-5 0 0 0,0-4 0 0,4 1 0 0,-8-1 0 0,4-4 0 16,-4 1 0-16,4-1 0 15,-4 1-106-15,-4-5-19 0,3-3-4 0,1 0-667 16,-4-4-132-16</inkml:trace>
  <inkml:trace contextRef="#ctx0" brushRef="#br0" timeOffset="81760.4368">14611 11397 2782 0,'0'0'61'0,"-8"15"13"0,-1 4 2 0,-4 4 3 0,0 4-63 0,1 3-16 0,3 0 0 0,-4 1 0 15,9-1 14-15,-5 4 0 0,9 1 0 16,0-1 0-16,5-4-14 0,3 8-12 0,5-4 3 0,0-3 0 31,0-1-67-31,-5 4-14 0,9-7-2 0,-4-1-1 16,0-3-103-16,4 4-20 0,-4-8-4 0,0-4-377 0,4-4-76 0</inkml:trace>
  <inkml:trace contextRef="#ctx0" brushRef="#br0" timeOffset="82073.7642">15278 11412 2430 0,'0'0'53'0,"8"4"11"0,-8-4 3 0,13 4 1 0,-13-4-54 0,13 8-14 0,-9 3 0 0,5 0 0 16,-5 4 46-16,0 1 6 0,1 3 2 0,-1 3 0 16,-4 1-54-16,0 8 0 0,-4-5 0 0,4 1-8 0,-5 3 8 0,1-3 0 15,0 3-9-15,0 1 9 16,4-1 0-16,0-3 0 0,-5 3 0 0,5-7 0 0,-4-1 40 0,4 1 4 15,-4-11 0-15,4 3 0 0,0-4 4 0,0-3 2 16,0-8 0-16,0 0 0 0,0 0-14 0,0 0-4 16,0 0 0-16,0-15 0 0,0-4 1 0,0 0 0 15,0 0 0-15,0-8 0 0,0 4-4 0,0-7-1 16,4 3 0-16,0-3 0 0,1 3 7 0,3 1 1 16,1-1 0-16,3 1 0 0,1-1-22 0,0 4-4 15,4 0-1-15,5 1 0 0,-1-1 3 0,5 4 0 16,-1 0 0-16,5 0 0 0,0 4-12 0,4 0-11 15,0 3 3-15,5 1-1019 0,8-1-203 16</inkml:trace>
  <inkml:trace contextRef="#ctx0" brushRef="#br0" timeOffset="122176.4511">16769 7751 548 0,'0'0'15'0,"0"0"5"0,0 0-20 0,13 4 0 0,4 3 0 0,4-3 0 16,1 4 0-16,3-4 0 0,5-1 0 0,5 1 0 15,-1 4 9-15,4-4-1 0,5-1-8 0,4-3 12 16,-4 0-12-16,4 0 8 0,-5 0-8 0,1-3 0 16,0-1 12-16,0 0-4 0,-5 0-8 0,-4 0 12 15,5 1 0-15,-5-1 0 0,-4 4 0 0,4 0 0 16,-8 0 0-16,4 7 0 0,-9-3 0 0,0 4 0 15,-4 3 4-15,5 1 0 0,-9 3 0 0,-5 4 0 16,5-4 31-16,-9 8 6 0,0 3 2 0,1 1 0 0,-1 7-3 16,0 4-1-16,1 0 0 0,-1 4 0 0,0 0-18 0,0-1-3 15,1 5-1-15,-1 0 0 0,0-5-8 0,0 5-1 16,1-4-1-16,-1 3 0 0,5-3-19 0,-5 4 10 16,4-5-10-16,-3 5 8 0,3 0-8 0,-3-1 8 15,3 1-8-15,-4-1 8 0,1-3-8 0,3 4 12 16,1-8-12-16,-1 7 12 0,1-7-3 0,-1 4 0 15,1 0 0-15,-1 3 0 0,1-3 6 0,0 4 1 16,-1 3 0-16,1-3 0 0,-5-1-3 0,4 1 0 16,-3-8 0-16,-5 0 0 0,4 0-2 0,0-4-1 15,1-4 0-15,-5 4 0 0,4-7 11 0,-4 0 3 16,0-1 0-16,0-7 0 0,0 4 7 0,0-8 1 0,-4 0 1 0,4-3 0 16,-5-1 3-16,1 1 1 0,0-5 0 0,-5 1 0 15,1-4 9-15,-5 3 2 0,-4-3 0 0,-5 0 0 16,1-4-12-16,-5 0-3 0,1 0 0 0,-1 0 0 15,-4 0-2-15,-4 4-1 0,0-8 0 0,4 4 0 16,-9 0-7-16,5 4-2 0,0-1 0 0,0-3 0 16,-5 0-4-16,5 4-1 0,0-4 0 0,-4 4 0 15,-1 0-4-15,1 0-2 0,-5-1 0 0,0 5 0 16,5 0-10-16,-5-1 12 0,0 1-12 0,9-1 12 16,0-3-12-16,4 0 0 0,4 3 0 0,1 1 0 15,3 0-12-15,9-1-4 0,1 5 0 0,3-5-1052 16</inkml:trace>
  <inkml:trace contextRef="#ctx0" brushRef="#br0" timeOffset="139367.7381">10359 13421 1422 0,'-4'16'40'0,"4"-16"9"0,-4 19-39 0,-1 0-10 0,5 3 0 0,0 5 0 0,0 0 13 0,0-1 1 15,5 5 0-15,-1-5 0 0,4 5-14 0,-3-5 0 16,3 1 0-16,-3-5-10 0,3 1 10 0,-4-4 0 15,1 0 8-15,-1-7-8 0,-4-1 52 0,4-3 5 16,-4-1 2-16,0 1 0 0,0-8 30 0,0 0 7 16,0 0 0-16,-8-8 1 0,-1-3-38 0,-4-4-8 15,9-4-2-15,-5 0 0 0,1 0-25 0,-5-8-6 16,0 1-1-16,0-5 0 0,5-3-6 0,-1 4-2 0,1-5 0 16,-1 5 0-16,1 0-9 0,3-5 0 0,-3 5 0 0,4 0 0 15,-1 3 0-15,1-3 0 0,8 3 0 0,-4 1 0 16,5-1 0-16,-1 0 0 0,4-3 0 0,-3 3 0 15,8 5 0-15,-5-5-12 0,5 8 2 0,4-4 1 16,0 0-1-16,4 4 0 0,1 0 0 0,-1 4 0 31,9 0-14-31,-4 0-4 0,4-4 0 0,0 4-602 0,-5 3-121 0</inkml:trace>
  <inkml:trace contextRef="#ctx0" brushRef="#br0" timeOffset="139582.123">10128 13547 2106 0,'13'-4'46'0,"-13"4"10"0,13-4 1 0,0-3 3 0,4 3-48 0,9 0-12 0,4-4 0 0,-1-3 0 0,14 0-9 0,0-1-4 16,8-3-1-16,5 0 0 15,-1 0-197-15,1-1-39 0,-1 1-8 0,-3-4-2 0</inkml:trace>
  <inkml:trace contextRef="#ctx0" brushRef="#br0" timeOffset="139979.1565">11402 13194 2055 0,'-13'0'45'0,"13"0"10"0,0 0 1 0,-8 0 2 0,-1 0-46 0,-12 0-12 0,-5 0 0 0,5 3 0 16,12 5 52-16,-12-8 8 15,-14 4 1-15,1 0 1 0,0-1-45 0,4 5-9 0,0 0-8 0,5-5 12 16,-10 5-12-16,10-4 0 0,3 3 0 0,5 1 0 16,0 3 0-16,4 1 0 0,-4-1 0 0,5 1 0 15,7 3 0-15,-3 4 10 0,3 0-10 0,1 0 10 16,0 3-10-16,4-3 0 0,8 4 0 0,-8 0 0 16,0-4 0-16,5 0 0 0,12 4 0 0,-4-4 0 15,-5-4 0-15,5 0 0 0,4 0 0 0,4-3 0 16,9-5-9-16,-4 1 9 0,-13-4 0 0,4-4 0 15,4-4 0-15,1 0 9 0,3-3 1 0,-8-5 0 16,-8-3 4-16,8 0 1 0,9 0 0 0,-9-8 0 16,-13 0-15-16,5-4 8 0,-1 1-8 0,5-1 0 15,0-3 10-15,-9 3-10 0,-8 1 10 0,8 3-10 16,9 4 20-16,-5 4-3 0,-16 0 0 0,4-1 0 0,-1 5-3 16,5 11-1-16,0 0 0 0,0 0 0 0,-12 0-3 15,12 0-1-15,4 8 0 0,4 11 0 16,-8 0-9-16,5 3 0 0,-1 5-12 0,9 3 12 0,8 1-12 15,-8-1 12-15,-9-3-10 0,0 3 10 16,9-3-28-16,0 3 1 0,0 0 0 0,-9 5 0 16,0-9-118-16,5 5-24 0,8-5-5 0</inkml:trace>
  <inkml:trace contextRef="#ctx0" brushRef="#br0" timeOffset="140223.4793">11658 12597 2516 0,'-13'4'56'0,"13"-4"11"0,0 0 2 0,0 15 1 0,0 4-56 0,0 0-14 0,-8 8 0 0,12-1 0 16,5 9 0-16,-9 3 0 0,-5 0 0 0,1 3 0 16,4 1 0-16,0 0 0 0,0 3 0 0,0 1 0 15,-4 7 0-15,0 0-13 0,12-3 4 0,-4-1 1 16,-8-3 8-16,8-4-8 0,1-1 8 0,3-3-8 15,5-4 8-15,-4 1 14 0,-14-5-3 0,10 0-1 16,7 1-87 0,-3-5-18-16,-9-3-3 0,-4 0-917 0</inkml:trace>
  <inkml:trace contextRef="#ctx0" brushRef="#br0" timeOffset="140571.0061">12128 12894 2293 0,'0'0'50'0,"0"0"10"15,0 0 3-15,0 0 2 0,-12 3-52 0,-1 5-13 0,0 0 0 0,-4 3 0 0,0-3 28 0,-5 3 2 16,10 4 1-16,3 4 0 0,5 0-31 0,-9 4-18 16,-8 0 2-16,8 7 1 15,4 0-9-15,1 1-1 0,-5-5-1 0,0 5 0 0,-4-5 26 0,8 5 0 16,9-5 0-16,-4-3 0 0,-9 4 9 0,9-4 7 15,8 3 2-15,5-7 0 0,4 0 22 0,-5 0 5 0,-8-4 1 16,13 0 0-16,8 1-30 0,-4-1-7 0,-8-4-1 0,0 1 0 16,-1-1-8-16,5-3 12 0,4 3-12 0,-4-3 12 15,-13-8-12-15,4 11 0 0,9-3 0 0,-9 3 8 16,-12 0-8-16,3 1-9 0,1-1 9 0,4 8-13 31,4-4-13-31,-8 4-2 0,-22-3-1 0,1 3 0 16,3 0-35-16,1 3-6 0,-5 1-2 0,-4-4 0 15,-12-4-99-15,8 0-20 0,16-3-4 0,-3-5-1 0</inkml:trace>
  <inkml:trace contextRef="#ctx0" brushRef="#br0" timeOffset="140950.0884">12312 13463 2280 0,'0'0'64'0,"17"4"16"0,-4 0-64 0,4 0-16 0,9-4 0 0,-5 3 0 0,-8 1 8 0,13 0-8 15,12 0 11-15,-4 0-11 0,-4-4 16 0,-4 3-3 16,-5-3-1-16,5 0 0 0,4-3-12 0,-9 3 0 16,-4-8 0-16,-4 0 0 0,0 5-10 0,-5-1 10 15,1-4-8-15,-1-3 8 0,-8-4 18 0,5 3 9 16,-1-3 1-16,0 0 1 0,-8-4 9 0,0 0 2 16,-1 0 0-16,-3-4 0 0,4 4-32 0,-5 0-8 15,-4-4 0-15,5 4 0 16,-1-3-30-16,-4 3-7 0,5 0-2 15,-5 3 0-15,0 5 14 0,0 3 2 0,-4 5 1 0,-4-1 0 16,-5 11-9-16,5 1-1 0,4 7-1 0,4 8 0 0,0 0 15 16,-4 7 3-16,-9 4 1 0,9 1 0 0,17 6 14 0,-4 1 16 0,-9-4-3 0,0 0-1 15,5 0 45-15,8 4 9 0,8 0 2 16,-3 3 0-16,-10-7-21 0,14 4-4 0,12 0-1 16,1-4 0-16,-1-8 6 0,-4 4 2 0,0-3 0 15,5-9 0-15,8 1-34 0,-5 0-8 0,-3-8 0 0,-1-7-8 31,9 3-44-31,0-11-15 0,4 0-3 0,0-7-1094 0</inkml:trace>
  <inkml:trace contextRef="#ctx0" brushRef="#br0" timeOffset="142402.5636">17346 12593 1494 0,'0'0'32'0,"0"0"8"0,0 0 0 0,0 0 3 0,0 0-35 0,0 0-8 0,9-7 0 0,-1-1 0 16,-8 8 76-16,4-7 12 0,1-5 4 0,-5 1 0 16,4 3-48-16,-4 1-8 0,-4-1-3 0,4-3 0 15,0 3 25-15,-5 1 5 0,5-1 1 0,-8 0 0 16,4 5 0-16,-5-5 1 0,5 0 0 0,-9 5 0 16,4-1-20-16,-3 0-4 0,3-4-1 0,-4 8 0 15,-4-3-27-15,4-1-5 0,-4 4-8 0,-4 4 11 16,0-4-11-16,3 3 0 0,-3 1 0 0,-5 0 0 15,5 4-8-15,0-1 8 0,-1-3 0 0,1 7 0 0,-5-3 0 16,1 7 0-16,3 0-9 0,1 1 9 0,0-1 0 16,-1 4 0-16,1 3 0 0,4-3 0 0,0 4 0 0,0 0-8 15,-5 0 8-15,9 3 0 0,-4-3 0 16,4 4-8-16,1-4 8 0,-1 3 0 0,9-3 0 0,-5 0 0 16,5 0-8-16,-1-4 8 0,1 3 0 0,4 1 9 15,4-4-1-15,1 4 0 0,-1-4-8 0,0 0 0 16,5 0 0-16,-1 0 0 0,1-4 12 0,-1 4 0 15,5-4 0-15,0 0 0 0,0 4 16 0,4-3 3 16,-4-9 1-16,4 5 0 0,-4-1-16 0,8-7-4 16,0 0 0-16,1 3 0 0,-5-7-1 0,9 4-1 15,-9-8 0-15,8 0 0 0,-3 4-25 0,3-7-5 0,-3-1 0 16,-1-3-1 0,5-1-138-16,-9 5-27 0,4-5-6 0,-4-3 0 0</inkml:trace>
  <inkml:trace contextRef="#ctx0" brushRef="#br0" timeOffset="142688.9843">17790 12768 2885 0,'0'0'82'0,"0"0"18"0,0 0-80 0,0 0-20 0,0 0 0 0,18-4 0 0,-1-3 60 16,4-1 8-16,0 4 1 0,1-3 1 15,-1-1-58-15,9 4-12 0,-4-3 0 0,-1-1 0 16,1 4 0-16,-5-3 0 0,1 3 0 0,-1 0-8 0,0 0-2 0,-3 4 0 16,-6-3 0-16,5 3 0 0,-4 3 0 0,-4-3 0 15,-9 0 0-15,8 8 0 16,1-4-146-16,-9-4-30 0,0 0-6 0,-4 7-925 15</inkml:trace>
  <inkml:trace contextRef="#ctx0" brushRef="#br0" timeOffset="142912.1668">17598 13030 2872 0,'0'0'64'0,"0"0"12"0,0 0 4 0,13 8 0 0,0-1-64 0,4-3-16 0,4 4 0 0,9-4 0 15,0-1 24-15,4-3 1 0,0 0 1 0,1 0 0 16,3 0-26-16,1-3 0 0,-1-1 8 0,1 0-8 31,-10 0-32-31,6 0-8 0,-5 1-1 0,-1-1-1 16,1 0-11-16,0 4-3 0,-4-8 0 0,0 5 0 16,-1-1 0-16,1 0 0 0,-5-4 0 0,9 5 0 15,0-5-92-15,-4-3-20 0,4-1-3 0,-5 1-1 0</inkml:trace>
  <inkml:trace contextRef="#ctx0" brushRef="#br0" timeOffset="143361.0885">19231 12297 2804 0,'0'0'62'0,"-5"0"13"15,-7 0 2-15,3 4 1 0,-4 0-62 0,5-4-16 0,-5 4 0 0,-4-1 0 0,-5 1 9 0,5 4-1 16,-4-4 0-16,4 3 0 0,0 5-8 0,0-5-11 15,-5 5 3-15,5-1 0 0,0 0 8 0,0 1-8 16,-4 3 8-16,-1 0-8 0,5 0 16 0,4 4 3 16,0 4 1-16,1 0 0 0,-5 0 27 0,4 0 5 0,4-1 2 0,1 1 0 15,-5 0-30-15,4 3-7 0,5-3-1 16,4 0 0-16,0 0 1 0,0 0 0 16,4-1 0-16,1 1 0 0,7 0-9 0,-3-4 0 0,4 0 0 15,0 4 0-15,-1-4 15 0,5 0-3 0,1-4 0 0,7 4 0 16,-3 0-3-16,-1 0-1 0,-4-8 0 0,9 1 0 15,-1-5 9-15,5 1 2 0,-8-1 0 0,3-7 0 16,5 0-2-16,0-7 0 0,0-1 0 0,-4-3 0 16,4-1 3-16,-5-3 0 0,1-4 0 0,-5-3 0 15,5-1-4-15,-5-4-1 0,1-3 0 0,-5-1 0 16,0-3-15-16,-4 0 11 0,-1-4-11 0,-3 0 10 16,-1-4-10-16,-8 0 12 0,5 8-12 0,-5-4 12 15,-5 4-12-15,-3 4 0 0,4 3 0 0,-1 4 8 16,-3 1-8-16,4 3-17 0,-5 3 4 0,0 1 1 15,1 4 12-15,-1-1 0 0,-3 5 0 0,3-1 0 16,-8 4-23-16,4 4-11 16,-4-3-2-16,4-1-1 0,-4 8-69 0,-4-1-14 15,-5 1-2-15,-4 8-1210 0</inkml:trace>
  <inkml:trace contextRef="#ctx0" brushRef="#br0" timeOffset="155554.2484">11949 9532 2314 0,'0'0'51'0,"0"0"10"0,0 0 3 0,0 0 1 0,-9-3-52 0,9 3-13 0,5-8 0 0,-5 8 0 0,0 0 40 0,12-8 6 16,1 5 1-16,9-5 0 0,12 0-37 0,-9 5-10 15,-3-1 0-15,3 4 0 0,10-4 0 0,3 4 0 16,5-4 0-16,0 4-8 0,-1-4 8 0,10 4 0 16,20 0 0-16,1 0 0 0,-5 4 0 0,1 0 0 0,3 0 9 15,9 0-9-15,1-4 13 0,3 0-4 16,-4 3-1-16,5 5 0 0,-1-4-8 0,5 0 10 15,-5-1-10-15,1 1 10 0,8 0 0 0,4 0 0 0,0 3 0 16,1 1 0-16,-5-1 3 0,4-3 1 0,0 0 0 16,5 0 0-16,-5 0-4 0,0-4-1 0,-3 0 0 0,3 0 0 15,-8 0-9-15,8 0 0 0,0-4 9 0,-4-4-9 16,4 8 20-16,-4 0 0 0,-8-7 0 0,8 3 0 16,-9-4-12-16,1 1-8 0,-9-1 8 0,0 4-8 15,-9-3 8-15,0-1-8 0,-8 1 8 0,0-1-8 16,-13 0 0-16,-4 1 0 0,-9-1 0 0,-4-3 0 15,-4 7-14-15,-9-4-4 0,-5-3-1 0,-3 3 0 16,-5 1-7 0,-8-1-2-16,-9 1 0 0,-4-1 0 0,-9 0 10 0,-12 1 2 0,-9-1 0 15,-4-3 0-15,-13 3 8 0,-5 1 8 0,-12-1-12 0,-4 4 12 0,-5 4 0 16,-8 0 0-16,-9 0 0 0,-4-4 0 0,-9 1-18 16,-4 3 3-16,0 3 1 0,-8-3 0 0,-5-3 6 15,-8-1 8-15,4 4-13 0,-9 0 5 0,0 4 8 16,5-4 14-16,0-8-3 0,-5 4-1 0,5 8-10 15,0 0 0-15,4-4 0 0,4 0 0 0,9 0 0 0,-5 4 0 16,-12-4 9-16,12 0-9 0,10 0-11 0,7-4-6 16,9 8-2-16,1-4 0 0,-6 0 28 0,23-4 6 15,16 0 1-15,5 4 0 0,12-4-16 0,9 4 0 16,4 0 8-16,18-7-8 0,12 3 16 0,0 0 0 16,-4-4 0-16,13 5 0 0,4 3 0 0,13-8 1 15,8 4 0-15,5 4 0 0,3 0-17 0,18 4-12 16,22 4 1-16,3-5 1 0,10 1 10 0,3 0 0 0,5 4 0 15,21-5-8-15,13 1 8 0,0 4 0 0,0-1 0 0,4 1-8 16,9 3 8-16,8-3 0 0,-4 0 0 16,9-1 0-16,8 1 0 0,0 3 0 0,0-3 0 0,9-1 0 15,-1-3 0-15,1 0 0 0,0 0 0 0,4 3 8 16,-1-3-8-16,1 4 0 0,-4-1 0 0,4 1 8 16,-4 0-25-16,-1-1-5 0,-3 8-1 0,-1-3-725 15,5-1-144-15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02:18.1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4389 9020 784 0,'0'0'17'0,"0"0"4"0,0 0 1 0,0 0 0 0,0 0-22 0,-4 7 0 0,4 1 0 0,0-8 0 16,0 0 52-16,0 0 5 0,0 0 2 0,0 11 0 16,0-11-28-16,-8 8-6 0,8 7-1 15,0-15 0-15,8 8-8 0,-8-8-1 0,0 7-1 0,0 1 0 16,0-1-14-16,0-7 0 16,0 0-9-16,0 0 9 0,0 0 0 0,0 8 8 0,0-8 1 0,0 0 0 15,0 8 32-15,0-8 7 0,0 0 0 0,0 0 1 16,0 0 14-16,0 0 2 0,9 7 1 0,3-3 0 15,-3-4-23-15,4 0-5 0,0 0-1 0,4 0 0 0,-9 0-7 16,5 0-2-16,8 0 0 0,-3-4 0 0,-1 4-28 16,4-4 0-16,0 4-8 0,5 0 8 0,-5-3 0 0,5 3 0 15,4-4 0-15,-9 4 0 0,5 0 0 0,-5 0 0 16,5-4 0-16,-5 8 0 0,5-4 0 0,-13 0 16 16,8 0-2-16,-4 0 0 0,5 0-14 0,-10 0 11 15,1 7-11-15,0-3 10 0,0-4-10 0,-5 0 10 16,5 0-10-16,-13 0 10 0,0 0 0 0,0 0 0 15,5 0 0-15,-5 0 0 0,0 0-10 0,0 0 0 16,0 0 0-16,0 0 0 0,0 0-8 0,0 0-4 0,-5 8-1 16,5-8 0-1,-8 7-38-15,8-7-7 0,0 12-2 0,0-12-452 0,0 7-90 0</inkml:trace>
  <inkml:trace contextRef="#ctx0" brushRef="#br0" timeOffset="640.6933">5915 9179 784 0,'0'0'17'0,"-13"0"4"0,0-4 1 0,0-3 0 0,-4 3-22 0,0-4 0 16,4 5 0-16,-4-1 0 0,0-4 41 0,4 4 4 15,1 1 1-15,-1-1 0 0,4 4-35 0,-4-4-11 0,1 4 0 0,-1 4 0 16,0-4 0-16,4 4 0 0,1-1 0 0,-1-3 0 16,-3 4 0-16,3-4 0 0,9 0 0 0,0 0 0 15,-9 0 30-15,1 4-1 0,8-4 0 0,0 0 0 16,0 0 15-16,0 0 4 0,0 0 0 0,0 0 0 15,0 0-4-15,0 0 0 0,0 0 0 0,0 0 0 16,0 0 2-16,0 0 0 0,13 4 0 0,0 0 0 16,-1-1-34-16,-3 1-12 0,4-4 0 0,4 0 9 15,0 4-9-15,0 0 0 0,0-4 0 0,4 0 8 16,1 3-8-16,-1 1 0 0,1 0 0 0,-5 0 0 16,4-4 8-16,0-4 0 0,1 4 0 0,-1 0 0 15,-4 0 13-15,0 0 3 0,5 0 0 0,-5-4 0 16,4 4 2-16,-4 0 1 0,0 0 0 0,0 0 0 15,1 0-15-15,-6 0-2 0,-3 0-1 0,-1 0 0 16,5 0-9-16,-13 0 12 0,0 0-12 0,0 0 12 0,0 0-4 0,9-4-8 16,-1 1 12-16,-8 3-4 0,0 0 6 0,0 0 1 15,0 0 0-15,0 0 0 0,0 0-7 0,0 0-8 16,0 0 11-16,0 0-11 0,0 0 0 0,0 0 0 16,0 0-12-16,0 0-560 15,0 0-112-15</inkml:trace>
  <inkml:trace contextRef="#ctx0" brushRef="#br0" timeOffset="8099.8563">11970 9092 889 0,'0'0'19'0,"0"0"4"0,0 0 1 0,-17 0 2 0,-4 0-26 0,12-4 0 0,9 4 0 0,0 0 0 16,-13 4 19-16,13-4-2 0,0 0 0 0,0 0 0 0,5 7-17 0,-5-7-17 16,-13 8 3-16,13-8 1 15,4 11-50-15,-8-3-9 16,0 3-3-16,-9-7 0 0,0 4-17 0,4-4-4 0,9 3-1 0,-8 1 0 16,-9-5 157-16,4 1 31 0,13-4 6 0,0 0 2 0,0 0 33 0,0 0 8 15,-13 4 0-15,13-4 1 0,0 0-42 0,0 0-9 16,-8-8-2-16,-1 1 0 0,-4-4-32 0,0-1-8 15,9-3 0-15,4 0-1 0,9-4-24 0,-9 0-5 16,-5-4-1-16,1 0 0 0,8-3-17 0,-4-5 0 16,0 1 8-16,-8-4-8 0,-1-4 0 0,5-4 0 15,8 4 0-15,1-4 0 0,-14 4 0 0,5-4 0 16,8 4 8-16,5 4-8 0,3-4 0 0,-3 0 0 16,-13 4 0-16,4 4 0 0,0-5 0 0,4 9 0 0,0-1 0 15,5 1 0-15,-5-1 0 0,5 4 0 0,-1 1 0 0,-8-1 0 16,-8 4 0-16,3 7 0 0,10-7 0 0,3 8 0 15,-12 0 0-15,0-1 0 0,4 5 0 0,8-1 0 16,5 4 0-16,-13 4 0 0,-4-7 8 0,4 7-8 16,0 0 21-16,0 0 1 0,0 0 0 0,0 0 0 15,-9-4-22-15,9 4 0 0,9 0 0 0,-9 0 0 16,0 0 0-16,0 0 0 0,8 0 0 0,14 0 0 16,3 0 0-16,-8-4 0 0,0 4 0 0,1 4 0 15,7 3 0-15,-3-3 0 0,-1 0 0 0,-4-4 0 16,0 0-12-16,0 4-6 0,9 0-2 0,-1-1 0 15,-7-3 20-15,7 0 0 0,5 0 0 0,4-3 0 16,5 3 0-16,-1-4 0 0,1 4 0 0,3-4 0 16,18 4 0-16,-4 0 0 0,-14-4 0 0,1 4 0 0,9-4 0 0,-5 4 0 15,4 0 0-15,-4-3 0 0,4-5 0 0,0 0 0 16,9 1 0-16,0-1 0 0,-4-3 0 0,3-1 0 16,5 9 0-16,-4-5 0 0,4-3 0 0,-4-1 0 15,0 1 0-15,0 3 0 16,0-3 0-16,4 3 0 0,4-3 0 0,-4 0 0 0,9 3 0 0,-9 4 0 15,0-3 0-15,5-1 0 0,-5 4 0 0,4 0 0 16,-4 1 0-16,4-1 0 0,5 0 0 0,-9-4 0 16,5 8 0-16,-1-3 0 0,-4-5 0 0,-4 4 0 0,4 0-8 15,-4 4 8-15,4 0-9 0,-4 0 9 0,4-3-13 0,-4 3 5 16,-1-4 0-16,1 0 0 0,-4 4 0 0,-1 0 0 16,-3 0 8-16,-1 4-8 0,0 0 8 15,-4-1-8-15,0 5 8 0,-4-4 0 0,4 7 0 0,-4-7 0 16,-1 4 0-16,1-1 0 0,-9 5 0 0,5-1 0 15,-9-3 0-15,4 7 0 0,-8-4 0 0,-1 0 0 16,1 5 0-16,0-5 0 0,-5 0 0 0,0 1 0 16,-4-1 0-16,-4 4 0 0,4-7 0 0,0 7 0 15,-4-3 0-15,-4 3 0 0,4-4 0 0,-9 4 0 16,9 1 0-16,-9-1 0 0,4 0 0 0,-3 4 0 16,3 0 0-16,-3 0 0 0,3 0 0 0,-4 4 0 15,1 0 0-15,-5 3 0 0,8 4 0 0,-8 5 0 16,4 3 0-16,1 0 0 0,-1 11 0 0,0 0 0 15,1 8 0-15,-1 4 0 0,-4 4 0 0,4-1-8 16,-4 1 8-16,0-1 0 0,0 1-9 0,0 7 9 0,0 4-10 0,4 4 10 16,-4-8-13-16,0-4-467 15,0-3-94-15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03:07.4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5210 8545 2242 0,'0'0'49'0,"0"0"11"0,0 0 1 0,13 7 3 0,-1 1-52 0,10 0-12 0,-9-1 0 0,8 1 0 16,-4-4 11-16,9 3-1 0,-1-3 0 0,10 4 0 31,-10-12-41-31,5 4-8 0,4 0-1 0,-4-4-611 0,4 4-121 16</inkml:trace>
  <inkml:trace contextRef="#ctx0" brushRef="#br0" timeOffset="17955.5058">7594 4899 1609 0,'0'0'35'0,"0"0"7"0,0 0 2 0,-4-8 2 0,-4 1-37 0,-5 3-9 0,0 0 0 0,4 0 0 16,1 0 44-16,-1 4 6 0,1 0 2 0,-5 8 0 16,0 3-36-16,0-3-8 0,0-4 0 0,5 7-8 15,-1 1 0-15,1-1 0 0,-9 4-10 0,4 4 10 16,4 0-9-16,-3 4 9 0,-1-4 0 0,0 7 0 16,4 5-20-16,-3-5 4 0,-1 5 0 0,-4-1 0 15,4 4 16-15,0-3 0 0,0 3 0 0,9-4 0 16,-9 5 14-16,9-5 0 0,-5 0 0 0,5 4 0 15,0 1-14-15,4-1 0 0,4-8 0 0,0 5 0 16,9-5 15-16,4 1 0 0,-4-4 0 0,4 0 0 0,4-1-5 16,5-3-1-16,0-3 0 0,4-5 0 0,4-4-9 0,0 5 0 15,0-12 0-15,5 0 0 0,-1-8-17 0,1 1-6 16,3-5-1-16,1 1 0 0,0-8 7 0,-1-8 1 16,1 1 0-16,-4-1 0 0,-9-7 32 0,4 0 8 15,4-4 0-15,-4 0 1 0,1-8 17 0,-5 4 3 16,-5-3 1-16,5-1 0 0,-4-7-2 0,-9 4-1 15,0-1 0-15,-4 5 0 0,-9-5-3 0,0 5-1 16,-8-4 0-16,-5 7 0 0,-3 4-3 0,-1 7-1 16,-9 5 0-16,-3-1 0 0,-5 12-27 0,-4 4-8 15,-5 7 0-15,-3 8 0 16,-1 3-26-16,0 12-9 0,-4 8-1 0,0 7-1000 0</inkml:trace>
  <inkml:trace contextRef="#ctx0" brushRef="#br0" timeOffset="42024.9994">15120 5389 1332 0,'0'0'29'0,"0"0"7"0,0 0 0 0,0 0 1 0,0 0-29 0,0 0-8 0,0 0 0 0,8 7 0 16,-4 8 0-16,1-3 0 0,-1-1 0 0,-4 1 0 15,0-1 8-15,-4 0 0 0,4 1 0 0,0-1 0 16,4 1-8-16,-4-1-16 0,-4 0 4 0,-1 1 0 16,5-12 12-16,0 7 0 0,0-7 0 0,5 8 8 15,-10 0 10-15,5-8 2 0,0 0 1 0,0 0 0 16,0 0-8-16,0 0-1 0,0 0-1 0,0 0 0 15,0 0 17-15,0 0 4 0,0 0 1 0,0 0 0 16,0 0-21-16,0 0-12 0,0 0 12 0,0 7-12 16,-4 5 24-16,0-5-3 0,0-3 0 0,-1 7 0 0,5-11 11 0,0 8 3 15,-8 0 0-15,4-1 0 0,-1 5-9 0,1-5-2 16,0 5 0-16,-1-1 0 0,-3-3 9 0,8 3 2 16,0 0 0-16,0 1 0 0,-4-5-3 0,-1 5-1 15,5-5 0-15,0-7 0 0,0 0-12 0,5 12-3 16,-5-1 0-16,0-3 0 0,4-1 7 0,-4-7 1 15,0 0 0-15,8 8 0 0,1-1-15 0,-9-7-9 16,0 0 12-16,9 4-12 0,-1 4 18 0,1-4-3 16,-1-1-1-16,-8-3 0 0,0 0-6 0,13 8 0 15,0-4-8-15,-5 0 12 0,-8-4-12 0,17 3 8 16,-4-3-8-16,4 4 0 0,1 0 12 0,-1-4-4 0,0 0-8 0,4 0 12 16,-4 0-4-16,5 0-8 0,-5-4 11 0,0 4-11 15,0 0 11-15,0 0-11 0,0 0 10 0,4 0-10 16,-4 0 18-16,5 0-2 0,-5 4-1 0,4-4 0 15,1 0-15-15,-1 0 0 0,0 0 0 0,-4 4 0 16,5-4 0-16,-1 4 0 0,1-4 0 0,7 0 0 16,-3 0 0-16,4 0 0 0,-4 0 0 0,-1 0 0 15,5 0 9-15,-4-4-1 0,4 4 0 0,0-4 0 16,-5 4-8-16,5 0 0 0,-4 0 0 0,4 0 0 16,-9 0 0-16,9-4 0 0,-4 8 0 0,-1-4 0 15,-3 0 0-15,3 0 0 0,-3-4 0 0,3 4 0 16,-3 4 0-16,3-4 0 0,-3 0 0 0,-1 4 0 15,5 0 0-15,-1-1 0 0,-3 1 0 0,-1 0 0 16,5 0 0-16,-5 0 0 0,5-1 0 0,-5-3 0 16,0 4 0-16,1 0 0 0,-1-4 0 0,1 4 0 15,-5 0 0-15,4-1 0 0,0 1 0 0,1 0 0 0,-5-4 0 0,0 0 0 16,0 0 0-16,0 0 0 0,-4 0 13 0,4-4-2 16,-4 0-1-16,4 4 0 0,-4-7 6 0,0 3 0 15,-1 0 1-15,1-3 0 0,-4-1-1 0,4 4 0 16,-1 0 0-16,-3 1 0 0,4-5-2 0,-5 0-1 15,-3 1 0-15,3 3 0 0,1-4-3 0,-1-3-1 16,-3 3 0-16,-5 8 0 0,0-7 0 0,0 7 0 16,4-8 0-16,0 1 0 0,-4-5-1 0,0 5-8 15,0-1 12-15,0 8-4 0,0 0 4 0,0 0 1 16,0 0 0-16,0-8 0 0,4 1 0 0,-4 7 0 0,0 0 0 0,0 0 0 16,-4-8-2-16,4 1-1 0,0 3 0 0,0 4 0 15,0 0-1-15,0 0 0 0,0-8 0 0,0 8 0 16,0 0-9-16,0 0 0 0,0 0 9 0,0 0-9 15,0 0-8-15,0-7-7 16,-4-1-1-16,4 8-857 0,-4-7-172 0</inkml:trace>
  <inkml:trace contextRef="#ctx0" brushRef="#br0" timeOffset="56740.4026">8522 4997 1346 0,'-22'-15'29'0,"14"8"7"0,-5-5 0 0,0 1 3 0,-4 3-31 0,0-3-8 0,0 0 0 0,0-5 0 16,-5 5 20-16,5 0 2 0,-4 3 1 15,4 4 0-15,-5 0-23 0,1 1 0 0,4 6 0 0,-4-3 0 16,-1 8 0-16,1-4-8 0,0 7 8 0,-5 1-8 31,5-1 8-31,-1 4 0 0,1 0 0 0,-1 4 0 0,-7 8 0 0,7-4 0 16,5 3 0-16,4 1-8 0,-4-1 8 0,4 9 0 15,0-5 0-15,1 0 0 0,3-3 0 0,1 3 0 16,3 5 0-16,1-5 0 0,4 0 0 0,0 1 0 16,9-1 0-16,-5 0-8 0,0 5 8 0,9-1 0 15,0-8 0-15,8 1 0 0,5 3 0 0,-1-3 0 16,1 0 8-16,4-5-8 0,0 5 0 0,0 0 0 0,0-1 0 0,4-3 0 15,4 0 0-15,1-4 0 0,-1 0-10 0,5-4 10 16,4 4-10-16,0-4 10 0,4 4-8 0,1-8 8 16,-1 5-15-16,4-9 3 0,-3 5 0 0,-1-1 0 0,5 4 2 15,-5-3 1-15,0-1 0 0,5-3 0 16,-1-5 9-16,9 1 0 0,0 0 0 0,0 0 0 16,-4 0 0-16,0-4 0 15,-4-4 0-15,-1 4 0 0,1 0 0 0,-1-4 0 0,1 0 0 0,4-3 0 16,0 3 0-16,-1-4 0 0,1 1 0 0,0-1 0 15,-4-3 0-15,-1-1 0 0,-4-3 0 0,1 4 0 16,3-1 21-16,5-3 0 0,-4 4 0 0,-1-5 0 16,5 5-7-16,0-4-2 0,0 0 0 0,-5-1 0 15,5 5-3-15,-9-8-1 0,1 4 0 0,-5 0 0 16,-5-1-8-16,5-2 0 0,0 2 9 0,-4-3-9 0,-9-3 8 0,9-1-8 16,4 4 10-16,0-4-10 0,0 4 24 0,-13-4 0 15,-12 0-1-15,8 1 0 0,4-5-9 0,-4 0-2 16,-18 1 0-16,6-1 0 0,-6 1 14 0,1 3 2 15,0-7 1-15,-13 3 0 0,-9 0 9 0,9 5 2 16,5-5 0-16,-5 0 0 0,-5 1-12 0,-3-5-3 16,4 5 0-16,-1-1 0 0,1-3 3 0,-9-1 1 0,-12 1 0 0,3-4 0 15,1 4-21-15,0-1-8 0,-5 5 0 0,-8-1 0 16,-9-3 0-16,0 7 0 0,5 0 0 0,4 4 0 16,-9-4 0-16,0-3-15 0,5 7 2 0,-5 3 0 15,-4 1 13-15,4 4 0 0,-8-4 0 0,0 7 10 16,-5 0-10-16,-4 1 0 0,0-1 0 0,1 4-11 31,-1-3 11-31,0 3 0 0,0 4 10 0,0 0-10 0,-4 0 12 0,-4 4-4 0,-5 0-8 0,-4 3 12 16,0 5-12-16,0 3 9 0,0 0-9 0,5 0 8 15,-5 4-8-15,0 4 0 16,-4 0 0-16,4 0 0 0,4 3-12 0,5 1 3 0,4 7 0 16,4-4-596-16,4-3-119 0</inkml:trace>
  <inkml:trace contextRef="#ctx0" brushRef="#br0" timeOffset="57962.3426">12932 4724 1310 0,'0'0'37'0,"0"0"8"0,-13 0-36 0,0 0-9 0,0 4 0 0,-4-4 0 0,0 0 101 0,0-4 19 15,4 0 3-15,-4 0 1 0,0 4-78 0,-4-3-15 16,-9 3-3-16,4 0-1 0,5 0-18 0,-5 0-9 16,-8 3 10-16,-5 1-10 0,-8-8 0 0,5 8 0 15,7-4 0-15,1 8 0 0,-13-8 0 0,5 4-10 16,12 3 10-16,-5-3-12 0,6 4 0 0,-6 3 0 0,-3 4 0 0,4 0 0 16,8 4 12-16,-4-3 14 0,-8-1-3 0,-1 8-1 15,5-1-10-15,0 1 0 0,8 0 0 0,-8 4 8 16,-9-1-8-16,13 4 0 0,13 1 0 0,0-1 0 15,-4-3 0-15,-1-1 0 0,5 1 0 0,9 0 0 16,8-1 0-16,-9 1 0 0,1-1 0 0,-1 1 0 16,9-4 0-16,4 3 0 0,1-3 0 0,-1 4 0 0,-8-1 0 0,8 1 0 15,22-8 0-15,-9 7 0 0,-4-3 0 0,4 0 0 0,4-4 0 16,5 4 0-16,16-4-11 0,-7 4 3 16,-10-4 0-16,1 0 0 0,17 0 8 0,-9-4 0 0,0 0 0 0,0 0 0 15,0 0 0-15,9-3 0 0,4 3 0 0,4-4-8 16,-12 1 16-16,8-5 3 0,13 1 1 0,4-1 0 31,0-3-12-31,-4 0 0 0,-5 0 0 0,5 0 0 0,0-1-12 16,4-3 1-16,0 0 1 0,0 0 0 0,0-3 18 0,5-1 3 0,-5 0 1 0,4 4 0 15,-4 0-12-15,0-4-17 0,0 0 4 0,-4 1 1 16,9-1 12-16,-5 0 0 0,8 4 0 0,-3-4 0 16,-1 0 0-16,1 1 16 0,-5-1-3 0,0 0-1 31,0-4-12-31,-4 1-16 0,4-1 3 0,-4 4 1 0,4-7 12 0,-5 0 0 0,1-4 0 0,-8 3 0 15,3 1 0-15,-4-4 16 0,1-1-3 0,-5 1-1 16,-5-4-12-16,-3 0-10 0,-1-4 2 0,-3-3 0 16,-6 3 18-16,-3-4 4 0,-5-3 1 0,5 3 0 15,-9 1-3-15,-4 3-1 0,-4-7 0 0,-5 7 0 16,0-4 13-16,-4 1 4 0,-4-5 0 0,-9 5 0 16,0-1 0-16,-4 1 1 15,0-5 0-15,-4 5 0 0,-5-5-14 0,0 5-3 0,-4-5-1 16,1 5 0-16,-10-1-11 0,1 4 0 0,-1-3 0 15,-8 3 0-15,-4 4 0 0,-5 0-11 0,1 0 11 16,-1 4-8-16,-4 3 8 0,1 5 0 16,-1-1-9-16,0 1 9 0,-4 10 0 0,-5 1-11 0,-3 0 11 0,-1 0-8 15,-4 3-4-15,5 5 0 0,-1-1 0 0,0 4 0 16,5 1-33-16,-5-1-7 0,1 4-2 0,-1 0-511 16,0-4-103-16</inkml:trace>
  <inkml:trace contextRef="#ctx0" brushRef="#br0" timeOffset="69229.5213">14850 5746 1429 0,'-12'-12'40'0,"3"5"10"0,5-5-40 0,0 1-10 15,-5-8 0-15,5-4 0 0,-5-3 74 0,5-9 13 16,0 1 2-16,4-8 1 0,-5-3-58 0,1-1-11 16,4 1-2-16,0-1-1 0,0 4-6 0,0 1 0 0,0-1-1 0,0 4 0 15,4 0-11-15,1 4 8 0,-5-1-8 0,4 9 8 16,0-1-8-16,-4 1 12 0,4-1-12 0,1 4 12 15,-5-3 4-15,4 3 2 0,0 8 0 0,1-4 0 16,3 4-8-16,1-4-2 0,-1 3 0 0,1 5 0 16,4 7-8-16,-1-3 0 0,1-1 0 0,0 4 0 15,4 4 0-15,4-4 0 0,1 4 0 0,-1 0 8 16,1 0 11-16,7 4 1 0,1 0 1 0,5 0 0 16,7 0-31-16,-3-1-6 0,8 1-2 0,-4 0 0 15,4-4 18-15,4-4 0 0,0 4 0 0,5-4 0 16,-1 1 0-16,5-1 0 0,0-4 0 0,0-3 0 15,4 3 11-15,0 1 5 0,-4-1 2 0,-5-3 0 0,5-1-18 16,0 1-19-16,4-1 4 0,0 1 1 0,0 3 62 16,0-3 13-16,-4 0 3 0,0 3 0 15,-9 0-103-15,-4 5-20 0,-4-1-4 0,-5 0-1 16,-8-4 64-16,0 5 13 0,-8 3 3 0,-1 0 0 0,-8 0-16 0,4 0-16 16,-4 3 3-16,0 1 1 0,-13-4 28 0,8 8 5 15,1-1 2-15,-1 1 0 0,-4 0 2 0,5-1 1 16,-9 5 0-16,4 3 0 0,5 0 1 0,-5 4 0 15,0-4 0-15,-4 4 0 0,0 0-27 0,5 4-16 16,-1 7 3-16,-4 1 0 0,4 7 13 0,0 0 16 16,1 0-3-16,-1 0-1 0,0 7-12 0,1 1-8 0,-1-1 8 15,0 5-13-15,5 3 21 0,-9 0 4 0,0 8 0 0,4-4 1 16,-4 4-13-16,0-4 0 0,0-4 0 0,-4 0 0 31,4 0-57-31,0-4-11 0,0-3-3 0</inkml:trace>
  <inkml:trace contextRef="#ctx0" brushRef="#br0" timeOffset="81864.0286">13440 6969 2300 0,'0'0'51'0,"0"0"10"0,0 0 3 0,0 0 0 0,0 0-52 0,0 0-12 0,0 0 0 0,5 7 0 15,-5 5 16-15,0-12 1 0,0 0 0 0,8 11 0 16,-4 0-17-16,1 1 0 0,3-1 0 0,-4-3 0 16,5-1-17-16,-5 5-1 0,5-5 0 0,-1-3 0 15,1 4 3-15,4-1 1 0,-5 1 0 0,1 0 0 16,-5-5 14-16,5 5 0 0,-1 0 0 0,1-1 0 16,-1-3 0-16,1 0 13 0,4 3-2 0,-5-3-1 15,5 4 8-15,0-4 2 0,0-1 0 0,-1 1 0 0,10-4 2 0,-5 0 1 16,0 0 0-16,4 0 0 0,1 0-6 0,-1-4-1 15,0 4 0-15,9 0 0 0,-8-3-16 0,8-1-12 16,-5 4 1-16,1 0 1 0,0 0 10 0,4 0 0 16,-9 0 0-16,9 0 0 0,-5 4 0 0,1-1 0 15,0-3 0-15,-1 4 0 0,5-4 0 0,0 4 0 16,-4 0 0-16,4-4 0 0,-5 4 0 0,5-1 0 16,4-3 0-16,1 4 0 0,-1 0 0 0,0 4 11 15,0-5-3-15,0 1 0 0,5 0-8 0,-5 0 0 0,0 0-12 16,0 3 12-16,5-3 0 0,-5 4 0 0,0-5 0 15,0 1 0-15,1 4 0 0,3-5 0 0,1 1 0 0,-1-4 0 16,-4 0 0-16,0 0 0 0,5 0 0 0,-1 0 0 16,1 0 0-16,-1 0 0 0,1-4 12 0,-9 4-4 15,0-3 0-15,-1 3-8 0,-3-8 12 16,0 4-4-16,-1-3 9 0,1-1 2 0,0 4 0 0,-5-3 0 16,0-5 0-16,5 1 0 0,-5 3 0 0,1-3 0 15,-5 0-4-15,0-1-1 0,0 1 0 0,0-1 0 16,0 1-14-16,0 0 9 0,-8-1-9 0,4 1 8 15,-1-4 6-15,-3 3 1 0,0 1 0 0,-1-4 0 16,1 3 9-16,-1 1 1 0,-4-4 1 0,1 3 0 16,-1-3 5-16,0 4 1 0,-4 3 0 0,5-3 0 15,-5-1-20-15,0 5-4 0,0-5-8 0,0 12 12 16,8-7-12-16,-8 7 9 0,0-8-9 0,0 8 8 16,0 0-8-16,0 0-16 0,0 0 4 0,0 0 1 15,-8 0-119-15,-1 4-24 0,9-4-5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05:28.6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11086 9756 466 0,'-22'0'12'0,"22"0"5"0,0 0-17 0,0 0 0 0,0 0 0 0,0 0 0 16,0 0 112-16,0 0 20 0,0 0 3 0,0 0 1 15,-13 0-13-15,13 0-3 0,0 0 0 0,0 0 0 16,0 0-50-16,9 0-10 0,-9 0-3 0,0 0 0 16,13-3-11-16,0 3-2 0,-13 0-1 0,0 0 0 0,8 0-7 0,5-4-2 15,0 4 0-15,-5 0 0 0,-8 0 11 0,9 0 3 16,12 4 0-16,-4-4 0 0,-4 3-29 0,0-3-6 15,-4 4-1-15,12-4 0 0,9-4-12 0,-4 4 9 16,-14-3-9-16,1-1 8 0,9 4-8 0,-5 0 0 16,4-4 0-16,-8 4 0 0,-13 0 0 0,13-4-11 15,8 0 3-15,0 1 0 16,1-1-32-16,-5 4-7 0,-13-4-1 0,5 0 0 16,3 0-23-16,1 1-5 0,-13 3 0 0,0 0-436 15,5-4-86-15</inkml:trace>
  <inkml:trace contextRef="#ctx0" brushRef="#br0" timeOffset="296.923">11004 10144 1796 0,'0'0'40'0,"0"0"8"0,0 0 1 0,0 0 1 0,9 7-40 0,4-7-10 0,-13 0 0 0,13 0 0 16,-1 0 21-16,6-3 3 0,-6-1 0 0,1 0 0 15,-4-4-14-15,12 1-2 0,9-1-8 0,-9 4 12 16,-8-3-4-16,0 3-8 0,17-4 11 0,0 1-11 16,0-1 35-16,-9 4 0 0,-8 4 0 0,4-3 0 0,13-1-9 0,-9 4-2 15,-8-4 0-15,-13 4 0 0,0 0-15 16,13 0-9-16,4 4 10 0,-4-4-10 0,-13 0-14 0,13 4-9 15,4-1-1-15,0 5-601 16,-9-4-120-16</inkml:trace>
  <inkml:trace contextRef="#ctx0" brushRef="#br0" timeOffset="906.3335">12577 9377 1558 0,'0'0'34'0,"0"0"7"0,-8 7 2 0,3-7 1 0,1 0-35 0,-5 8-9 16,-8-1 0-16,-4 1 0 0,-5-4 27 0,9 7 3 16,4 1 1-16,1 3 0 0,-14 0-31 0,9 0 0 15,0 0 0-15,8 4 0 0,-4 0 0 0,1 0 0 16,-10 4 0-16,5 0 0 0,13-4 9 0,-9 4-9 15,-4-1 8-15,4 1-8 0,-4 4 34 0,4-1 2 16,9 5 0-16,-5-5 0 0,-3 5 4 0,3 3 0 0,9 4 1 0,0 0 0 16,4-8-7-16,-4 1-2 0,-4-1 0 0,4 0 0 15,9-3-8-15,-1 0-3 0,-8-5 0 0,4-3 0 16,1 8 4-16,3-8 1 0,5 0 0 0,-9 0 0 16,-4 0-26-16,9-4 0 0,4 0 0 0,-1-7 0 15,-3 3 0-15,0-3 0 0,-5-1 8 0,13 1-8 31,9-4-27-31,-14-4-10 0,-12 0-3 0,0 0-604 0,17-4-120 0</inkml:trace>
  <inkml:trace contextRef="#ctx0" brushRef="#br0" timeOffset="2459.3706">13060 9570 1512 0,'0'0'33'0,"0"0"7"0,0 0 2 0,0 0 0 0,0 0-34 0,-13 0-8 16,0-4 0-16,5 1 0 0,-5 6 28 0,0-3 3 16,5 0 1-16,-5 0 0 0,0-3-23 0,4 6-9 15,-3 1 8-15,-1-4-8 0,0 0 0 0,4 0 0 16,-8 4 0-16,4 0 0 0,-4 0 13 0,0-1-2 15,4-3-1-15,5 4 0 0,-1 8 18 0,-3-5 3 0,-6 1 1 16,6-4 0-16,3 3-3 0,-4 5 0 0,0-5 0 0,1 1 0 16,3 3-13-16,5 1-2 0,-5 3-1 0,1-4 0 15,3 4 8-15,1 1 2 0,4-1 0 0,0-4 0 16,0 4-23-16,0 1 0 0,13-5 0 0,0 4 0 16,0 0-10-16,-1 1-6 0,1-5-2 0,4 0 0 15,0-3 18-15,1 3 0 0,-1-3-8 0,-5 3 8 16,6-3 0-16,-1-1 0 0,4 1-8 0,-4-4 8 15,0-4 0-15,0-4 0 0,0 4 0 0,0-4 0 16,1 0 12-16,-1 1 7 0,0-1 1 0,-4-4 0 16,8-7-9-16,-8 0-2 0,0 0 0 0,-5 0 0 15,5-4 11-15,0-4 3 0,-9 0 0 0,5 4 0 16,-5 0-11-16,-4 0-3 0,4-4 0 0,0 0 0 16,-8 4-9-16,4 0 0 0,-4 0 9 0,0-3-9 15,-5 3 0-15,0-4 0 0,1 4 0 0,-5 4 0 0,0-4 0 16,5 0-16-16,-5 7 4 0,0 5 0 0,-4-1-3 0,4 1-1 15,0 3 0-15,1 0 0 16,-6 4-21-16,6 0-5 0,-1 0-1 0,0 4 0 16,0 3-110-16,0 1-23 0,1 0-4 0,-1 3-493 15</inkml:trace>
  <inkml:trace contextRef="#ctx0" brushRef="#br0" timeOffset="3179.7314">12902 9992 1216 0,'0'0'27'0,"0"0"5"0,0 0 2 0,0 0 0 0,0 0-34 0,0 0 0 0,0 0 0 0,0 0 0 0,-4-8 84 16,-1 1 11-16,5 7 1 0,0 0 1 0,0 0-62 0,-4-4-13 15,4-4-2-15,-4 1-1 0,4 7-5 0,0 0-1 16,-9-4 0-16,9 4 0 0,0 0 22 0,0 0 4 15,-8 0 1-15,8 0 0 0,-9 4-11 0,-4-1-1 16,9 1-1-16,-9 4 0 0,0-1-8 0,9 5-2 16,-4-5 0-16,3 5 0 0,-8-5-17 0,5 5 10 15,-1-1-10-15,1 1 8 0,8-9-8 0,-4 9 0 16,-9-5 0-16,0 5-11 0,9-5 19 0,-5 5 3 16,5 3 1-16,-5-4 0 0,-4 5-12 0,5-5 0 15,8-11 0-15,-4 15 0 0,-1 0 0 0,1 1-17 16,0 3 4-16,4-8 1 0,8 0 12 0,1 1 16 15,-13-1-3-15,8 1-1 0,4-1-12 0,1-4 0 0,0 1 0 16,-1 0 0-16,-4-1 0 0,5 1 0 0,4-1 0 16,0-3 0-16,-5 4 0 0,5-4 0 0,0-1 0 15,4 1 0-15,0-4 0 0,0 0 0 0,-4-4 11 0,4 1-11 16,4 3 11-16,-4-4-11 0,0-4 10 0,1 1-10 16,-6-1 10-16,5 0-10 0,1 1 10 15,-1-5-10-15,0 5 8 0,0-8-8 0,0 0 0 0,0-1 0 16,0-3 9-16,-4 0-9 0,0 0 8 0,4 0-8 15,-4 4 8-15,-1 0-8 0,-3 0 8 0,0 3-8 16,-1-7 8-16,-4 8-8 0,5-4 8 0,-9 3-8 16,0 1 0-16,0-4 0 0,0 3 0 0,-4 5 0 15,-1-5-14-15,-3 1 5 0,-1 0 1 0,1-1 0 16,-1 5-1-16,-4 3 0 0,1-4 0 0,-6 8 0 16,-3-4 9-16,4 4 0 0,0 4 0 0,0-4 0 15,-5 0-32-15,5 4 0 0,0 0-1 16,4-4 0-16,-4 4-8 0,5 3-2 0,-1 5 0 0,4-1 0 15,-4-7-37-15,5 0-8 0,-1 3-2 0,5 1-609 16</inkml:trace>
  <inkml:trace contextRef="#ctx0" brushRef="#br0" timeOffset="3601.6503">13654 9532 1630 0,'-13'12'36'0,"9"-5"7"0,4 5 1 0,-4-5 3 0,-1 5-38 0,1 3-9 0,0 4 0 0,-1 0 0 15,5 0 16-15,-4 4 0 0,0-4 1 0,0 3 0 16,-1 5-6-16,5 0-2 0,-4-1 0 0,0 1 0 16,0-1-9-16,4 9 0 0,-5-1 0 0,5 0-11 15,-4 0 11-15,4 0 0 0,-4 0 0 0,4 1 0 16,0-5 17-16,-5 0 6 0,5 1 1 0,-4-5 0 15,4 1-24-15,0 0 0 0,0-5 0 0,0-3 0 16,0 0 11-16,0-4-3 0,4 4 0 0,-4-3 0 0,0-1-8 0,5-4-11 16,-5 1 3-16,4-5 0 15,-4-7-120-15,0 0-23 0,0 0-5 0,9 8 0 16</inkml:trace>
  <inkml:trace contextRef="#ctx0" brushRef="#br0" timeOffset="4320.4865">14329 9794 1687 0,'4'19'48'0,"-4"-19"10"0,0 0-46 0,0 12-12 0,5 3 0 0,-1 0 0 16,-4 0 48-16,4 1 8 0,-4 3 2 0,9 3 0 15,-5 5-46-15,0-1-12 0,-4-7 0 0,5 0 0 16,-5 4 0-16,0 0 0 0,4 0-12 0,-8 3 12 16,-1 1-12-16,5-4 12 0,-4 0-10 0,4-1 10 15,0-3 0-15,-4 0 0 0,4-3-8 0,0 3 8 16,4-4 26-16,-4 0 8 0,-4-4 2 0,-1 1 0 16,1-1 1-16,4-11 1 0,0 0 0 0,0 0 0 0,0 0-12 15,0 0-2-15,0 0-1 0,0 0 0 0,4-8-7 0,1-3-2 16,-1 0 0-16,5-5 0 0,-1 1-14 0,1-4-8 15,-1-3 8-15,1-5-13 0,4 4-8 0,4-3-2 16,-9-1 0-16,1-3 0 0,4 3 23 0,-5 0-11 16,1 5 11-16,-1-5-8 0,5 4 8 0,-9 4 0 15,5 4 0-15,-5 0-8 0,5 0 8 0,-1 3 11 16,-3 1-3-16,3 3 0 0,5 1-8 16,-9-1 12-16,0 1-12 0,-4 7 12 0,0 0-12 0,0 0 0 15,0 0 0-15,9 3-11 0,0 5 3 0,-1 0 0 16,1 3 0-16,-5 4 0 0,0 0 8 0,5 4-8 15,-5 0 8-15,-4 4-8 0,4 0 0 0,1 0 0 16,-1-1 0-16,-4-3 0 0,4 0-10 0,0 0-2 16,1 0 0-16,-1 0 0 0,0 0 6 0,0-7 1 0,1 3 0 15,3-4 0-15,-3 1 5 0,-1-1 8 0,-4-11-13 0,4 8 5 16,-4-8 8-16,0 0 0 0,0 0 0 0,9-4-8 16,3 0 8-16,-3 0 0 0,0-3 0 0,-1-5 0 15,-4 1 0-15,5-4 8 0,-1-4-8 0,1 0 0 16,-5 0 17-16,5-4-1 0,4 4 0 0,-5-4 0 15,1-3 12-15,-1 3 1 0,1 0 1 0,4 4 0 16,-5-4-19-16,1 4-11 0,4 0 12 0,-5 8-12 16,1 0 10-16,-1-1-10 0,1 5 8 0,-1-1-8 15,-3 0 0-15,-5 8 0 0,8-3 0 0,-8 3 0 16,9-4 0-16,-9 4 0 0,0 0 0 0,8 4 0 16,5 7-10-16,-9 0 10 0,5 1 0 0,-9 3-9 15,4 4 9-15,-4 0-13 0,0 4 5 0,0 3 8 16,-4-3-20-16,4 4 3 0,0-5 1 0,-4 1 0 15,-1 0-15-15,5 0-2 0,0-4-1 16,0 4 0-16,0-4-41 0,0 0-8 0,0 0-1 0,0-4-1 16</inkml:trace>
  <inkml:trace contextRef="#ctx0" brushRef="#br0" timeOffset="4789.2896">15342 9901 2113 0,'-9'7'46'0,"9"-7"10"0,-8 8 1 0,-1-1 3 0,1-3-48 0,-1 4-12 0,1 3 0 0,-1-3 0 16,1-1 13-16,-1 5 0 0,5 3 0 0,-5-4 0 16,5 5-13-16,-5-5-18 15,1 0 4-15,-1 5 1 0,5-1-9 0,0 4-2 0,-1 0 0 0,1-4 0 31,4 0-4-31,0 4 0 0,-4-4-1 0,4 4 0 0,0 0 29 0,0 0 8 0,0 0 1 0,4 0 0 16,5-3 15-16,-5-1 4 0,5 0 0 0,-1 4 0 16,1-4-6-16,3 0-1 0,-7 0 0 0,8-7 0 15,-1 0 11-15,-3 3 3 0,4-3 0 0,4-8 0 16,-4 0-19-16,-1 0-4 0,6-4-1 0,-1 4 0 16,0-12-3-16,-4 5 0 0,-5-5 0 0,9 1 0 15,-4-4 2-15,0 0 0 0,-5-8 0 0,5 4 0 16,-4 0-1-16,4 0 0 0,-9-8 0 0,4 5 0 0,-3-1-9 15,-1 0 8-15,0 4-8 0,-4 0 8 0,0 0-8 0,-4 0 0 16,0 4 0-16,-1-4 0 0,-3-8 0 0,4 12 0 16,-9 0 0-16,0 0 0 0,4-1 0 0,-3 1 0 15,-6 4 0-15,6-1 0 0,-10 5 0 0,5-4 0 16,0 3-10-16,0 0 10 0,0 1-12 0,4 3 3 16,0 4 1-16,0 0 0 0,5-4-12 0,4 0-1 15,-5 1-1-15,5-1 0 16,4 4-39-16,0 0-8 0,0 0-2 0,0 0-873 15</inkml:trace>
  <inkml:trace contextRef="#ctx0" brushRef="#br0" timeOffset="5336.212">16021 9893 2257 0,'0'0'49'0,"0"0"11"0,-4 0 1 0,-4 0 3 0,-1-4-51 0,0 4-13 0,-3 4 0 0,3-4 0 16,-4-4 20-16,0 4 2 0,-4 0 0 0,5 0 0 16,-6 0-8-16,1-3-2 0,0-1 0 0,0 8 0 15,0 3-12-15,4-3 0 0,-8 4-9 0,-1-5 9 16,5 5-9-16,0 3 9 0,4 1-8 0,1-1 8 16,-1 0 0-16,0 5 0 0,9-1 0 0,-5 4 0 15,5 0 0-15,0 0 0 0,-5 4 8 0,9 3-8 16,4 1 0-16,1-1 0 0,-5 1 0 0,0 0 0 15,4-1 0-15,0 1-8 0,0-4 8 0,5-5 0 0,-5 1-9 16,5 0 9-16,4 0-10 0,-1-7 10 0,-7-1-8 0,8-3 8 16,-1 3 0-16,1-3-9 0,0-8 9 0,0 0 0 15,0-8 0-15,-1 4 0 0,1-7 0 0,4 0 0 16,1-5 0-16,-6-6 8 0,1-1-8 0,4-7-15 16,0-5 4-16,0-3 1 0,1-3-4 0,-1-9-1 15,4-3 0-15,-4 0 0 16,0-4-9-16,0 4-3 0,-4 7 0 0,4 1 0 15,0 7-6-15,-4 0-2 0,0 7 0 0,0-3 0 0,-5 7 35 16,1 5 0-16,-5 3 0 0,0 3 0 0,1 5-15 0,-1 0 1 16,0 3 0-16,-4 8 0 0,0 0 24 0,0 0 5 15,0 0 1-15,-4 15 0 0,0 0-24 0,-1 4-5 16,1 4-1-16,0 0 0 0,0 4 14 0,-1 3 0 16,1 4 0-16,0 4 0 0,-1 4 8 0,5 4 4 15,0 3 0-15,0 4 1 0,0-4-13 0,0 1 8 0,0-5-8 16,5 5 0-16,-1-5 9 0,0 1-9 0,1-8 8 0,3 0-8 15,1 4 0-15,-1-8 0 0,-4 0 0 0,5-4 0 32,0-3-108-32,3 0-13 0,-3-5-3 0,4 1-656 0</inkml:trace>
  <inkml:trace contextRef="#ctx0" brushRef="#br0" timeOffset="5633.1197">17017 9711 2282 0,'0'0'50'0,"0"0"10"16,-4 11 3-16,-1 1 1 0,-3-1-51 0,4 0-13 0,-1 8 0 0,1 0 0 0,4 8 0 0,-4-4-13 15,0 3 2-15,4 1 1 16,0 7-26-16,4 0-6 0,-4 0-1 0,0 1 0 0,-4-1 20 0,4 4 4 16,4-4 1-16,-4 0 0 0,-4 0-2 0,-1-3 0 15,5 7 0-15,0-8 0 0,0 0 32 0,-4-3 7 16,4 0 1-16,0-5 0 16,0 1-48-16,0 0-10 0,0-8-2 0,0 0-536 0,4-3-108 15</inkml:trace>
  <inkml:trace contextRef="#ctx0" brushRef="#br0" timeOffset="5867.519">17376 9696 2329 0,'0'0'66'0,"0"0"14"0,0 11-64 0,-4 4-16 0,4 0 0 0,0-3 0 16,0 7 55-16,-5 4 7 0,5-1 2 0,5 9 0 15,-5-1-44-15,0 4-8 0,0 4-1 0,0 4-1 16,0-4-28-16,4 4-6 0,-4-4 0 0,-4 4-1 16,4-1-21-16,0 1-4 0,-5-4-1 0,5 0 0 15,-8-4 7-15,8 0 0 0,-4 4 1 0,-1-3 0 16,1-5-29-16,0 0-7 0,4 5-1 0,-4-1-489 16,4-11-99-16</inkml:trace>
  <inkml:trace contextRef="#ctx0" brushRef="#br0" timeOffset="6211.3033">17645 9004 2451 0,'0'0'54'0,"0"0"11"0,0 0 3 0,13 16 0 0,-9-5-54 0,9 4-14 0,-4 0 0 0,3 8 0 16,10 4 0-16,-9 7 9 0,-1 4-9 0,6 4 8 15,-10-4-8-15,9 11 12 0,0 4-12 0,0 0 12 16,-8 1-20-16,4-1-4 0,0-4-1 0,4 4 0 16,-4 0 21-16,-1 4 4 0,1 0 0 0,0 4 1 15,0 4-13-15,-9-5 0 0,5-3 0 0,-9 0 0 16,4 0 0-16,0 0 0 0,-4-3 0 0,-4-1 0 15,0 0 0-15,-1 0 0 0,1 4 0 0,-4 0 0 16,-1 0 0-16,0-8 0 0,-3 1 0 0,3-9 0 16,1-3-104-16,-1-3-18 15,-8-9-3-15,8-3-851 0</inkml:trace>
  <inkml:trace contextRef="#ctx0" brushRef="#br0" timeOffset="6733.6402">19154 9297 1620 0,'-22'7'46'0,"22"-7"10"0,-13 4-45 0,1 4-11 0,-5 3 0 0,-5-3 0 15,1-1 67-15,4 1 11 0,0 0 2 0,0 3 1 16,-1 0-47-16,-3 5-10 0,4-1-1 0,4 4-1 0,-4 4-13 16,4-1-9-16,-4 1 12 0,4 4-12 0,5 3 23 0,-5 0-3 15,0 5 0-15,0 3 0 0,5 0-20 0,-5 3 0 0,0 9 0 0,5 3 0 16,-1 0 20-16,5 4 7 16,0 0 1-16,-1 0 0 0,5-4 28 0,0 0 5 0,0 1 2 0,5-5 0 15,3 0-10-15,-4-3-1 0,5-1-1 0,-1 1 0 16,1 11-30-16,4-11-5 0,0 3-2 0,4-7 0 15,0-1-14-15,0 1 8 0,0-4-8 0,4 0 0 16,1-4 0-16,3-3 0 0,1-1 0 0,0-3 0 31,-1-4-20-31,-3-1-6 0,3-3-2 0,1 0-722 0,4-3-145 0</inkml:trace>
  <inkml:trace contextRef="#ctx0" brushRef="#br0" timeOffset="7317.6959">19436 10056 2167 0,'0'0'48'0,"0"0"9"0,0 0 3 0,0 0 0 0,0 0-48 0,-5 8-12 16,-3 0 0-16,4 3 0 0,-1-3 14 0,1 7 0 16,4-8 0-16,-4 9 0 0,4-1-5 0,-4 0-1 15,-1 4 0-15,5 4 0 0,0 0-21 0,-4 7-5 0,4 0-1 16,0 4 0-16,0-3 19 0,0-1 0 0,0 1 0 0,0 3 0 16,0 4 0-16,0 4 0 0,-4-8 0 0,4 0 0 15,0 0 0-15,0-3 0 0,0 3 0 16,0-8 0-16,-5-3-20 0,5-4 4 0,0 0 0 0,0 0 0 31,-4 0-50-31,4-8-10 0,0 1-1 0,0-5-503 0,0 1-101 16</inkml:trace>
  <inkml:trace contextRef="#ctx0" brushRef="#br0" timeOffset="7895.8834">19701 10254 1443 0,'0'8'32'0,"0"-8"6"0,0 0 2 0,0 3 0 0,-5 1-32 0,5-4-8 16,0 0 0-16,0 0 0 0,0 0 54 0,0-7 9 15,0-1 1-15,0 8 1 0,5-8-21 0,3-3-5 16,-8 0-1-16,0-1 0 0,13 5 57 0,-9-1 11 16,-4-3 2-16,0 3 1 0,13 0-98 0,-9-3-20 15,-4 3-4-15,5 1-1 0,-1-5 61 0,0 5 12 0,0 7 2 16,-4 0 1-16,0 0-9 0,13-4-1 0,0 4-1 0,0 0 0 16,0-4-7-16,-13 4 0 0,13-4-1 0,4 4 0 15,-4 8-35-15,4-4-8 0,-5-8 0 0,1 4 0 16,0 4 0-16,0-4 0 0,0 7 0 15,-13-7 0 1,0 0-25-16,13 0-7 0,-1 8-2 0,-3-4 0 0,-9-4 13 0,8 11 2 0,1-3 1 0,-5 3 0 31,5 1-25-31,-9-1-5 0,0-3 0 0,0 3-1 16,-4 4-1-16,-1 0 0 0,-3 1 0 0,-1 3 0 0,-4-1 15 16,1 1 3-16,-1 0 1 0,-4 4 0 0,4 0 17 0,-4-4 3 0,0 0 1 0,0 4 0 15,4 3 10-15,-4 1 0 0,-9-8-9 0,9 8 9 16,4 3 0-16,0-7 0 0,0 0 0 0,1-1 0 15,3 5 0-15,5-8 0 0,-1-4 0 0,5 0 0 16,0 0 56-16,5-3 5 0,3 3 2 0,-3-4 0 0,7-3-26 16,-3 0-5-16,-9-8 0 0,13 3-1 0,8 1 9 15,1 0 1-15,-5-4 1 0,4 0 0 0,0-4-34 16,1 0-8-16,-1 1 0 0,0-5 0 0,-3 0 0 16,3 1-11-16,0-1 3 0,1 1 0 15,-1-5-55-15,-4 1-10 0,9-1-3 16,-5-7-615-16,0 4-123 0</inkml:trace>
  <inkml:trace contextRef="#ctx0" brushRef="#br0" timeOffset="8286.5411">20461 10068 2198 0,'0'0'62'0,"0"0"14"0,0 0-60 0,0 0-16 0,-8 4 0 0,8-4 0 16,0 0 49-16,-9 11 7 0,1 0 2 0,-1-3 0 15,1 3-50-15,8-11-8 0,-9 12 0 0,-8-1 0 16,-4 1-21-16,3-1 3 0,14 4 1 0,-4 0 0 31,3-3-21-31,-3 3-4 0,-1 0-1 0,-8 0 0 0,4 1 24 0,1-5 5 0,-1 4 1 0,-4-4 0 16,4 1 13-16,4 7 15 0,-4-4-3 0,5-4-1 16,-1 1 9-16,1-1 3 0,4 1 0 0,-1-1 0 15,5 0 7-15,0-11 2 0,0 0 0 0,5 12 0 16,3 3-5-16,-4-4-1 0,9-3 0 0,-4 0 0 15,8-5 2-15,-4 5 0 0,4-4 0 0,0 3 0 0,0-7-1 16,0 8 0-16,9-4 0 0,-1 3 0 0,1-3 9 16,0 0 1-16,-1 0 1 0,1-4 0 15,0 4-24-15,-5-1-5 0,0-3-1 0,1 0 0 0,-1 0-8 16,0 0 8-16,-8 4-8 0,4-8 8 0,-4 4-8 0,4-3 0 16,-4-1 0-16,-4 4 0 15,-1-4-30-15,-8 4-8 0,9-8-2 0,-5-3 0 16,4 7-140-16,-8-3-29 0,0-1-6 0,5-7-732 15</inkml:trace>
  <inkml:trace contextRef="#ctx0" brushRef="#br0" timeOffset="8520.941">20530 9889 1868 0,'0'0'41'0,"0"0"9"0,0 0 2 0,-5 8 0 0,1 3-42 0,0 1-10 16,4 3 0-16,-4 0 0 0,4 0 55 0,0 4 9 0,0 0 1 0,4 8 1 15,0 3-45-15,0 1-9 0,-4-1-1 16,5 0-1-16,3 1-10 0,-3-1 0 0,3 1 0 0,1-1 0 16,-5-4 0-16,0 5 0 0,0 3 0 0,1-4 0 15,-1 1 0-15,0 3 0 0,-4-4-9 0,5 1 9 16,-1 7-17-16,0-4 0 0,-4-4 0 0,0 1 0 31,0-8-34-31,0 3-6 0,0 1-2 0,0-5-517 0,0-6-104 0</inkml:trace>
  <inkml:trace contextRef="#ctx0" brushRef="#br0" timeOffset="9130.3859">20914 10026 2210 0,'0'0'48'0,"0"11"11"0,0 5 1 0,5-1 3 0,-5 4-51 0,4 0-12 15,-4 0 0-15,4 7 0 0,0 1 14 0,-4 0 0 16,5-5 0-16,-1 5 0 0,-4-4-14 0,0 3 0 16,4 5 0-16,-4-5 0 0,0 1-19 0,0-1 0 15,0-3 0-15,-4 0 0 0,4-4 4 0,4 0 1 16,-4-8 0-16,4 5 0 0,-4-5 14 0,5 0 0 0,-5-11 0 0,0 0 10 16,0 0 8-16,0 0 2 0,8-3 0 0,-3-5 0 15,7 0-1-15,-3-3 0 0,-1-8 0 0,1 0 0 16,0 0-19-16,-1 0 0 0,5-4-8 0,0 0 8 15,-5-3-12-15,5-5 12 0,-4 5-13 0,-1 3 5 16,5 0 8-16,-4 4 0 0,-1 0 0 0,1 0 0 16,-5 0 0-16,5 8 0 0,-5 0 0 0,0 3 0 15,-4 8-16-15,0 0 0 0,0 0-1 0,0 0 0 16,0 0 17-16,9 8-8 0,-5 3 8 0,-4 0 0 16,8 1-12-16,-8 3 12 0,5 0-12 0,-5 0 12 15,4 4 0-15,0-3-8 0,1-1 8 0,-1 0 0 16,-4 0 0-16,4 0-12 0,5 0 12 0,-5 1-10 15,4-5 10-15,-3-3-13 0,-5-8 5 0,8 7 8 16,1 5 0-16,-9-12 0 0,0 0 0 0,13 0 0 16,-13 0 0-16,8-4 0 0,5 4 0 0,-4-8 8 15,-1-3 0-15,1-1-8 0,-5 1 12 0,4-4-4 0,1 0 0 16,-5-1 0-16,5-3 0 0,-1 1 0 0,-3-1 12 0,-1 3 1 16,4-6 1-16,-3 6 0 0,-1 1-22 0,0 0-16 15,-4 0 2-15,5 3 1 0,-5 5 13 0,0 7 16 16,0 0-3-16,0 0-1 0,0 0-12 0,0 0 0 15,0 0 0-15,0 0 0 0,0 7-12 0,0 5 2 16,-5 3 0-16,5-4 0 0,0 8 10 0,0 0 0 16,0-3 0-16,0-1 0 0,5 0 0 0,-5 4 0 15,4-8 0-15,0 4-8 0,0-3 8 0,-4-12-10 16,5 7 10-16,3 5-10 16,-4 3-21-16,5-4-4 0,-9-11-1 0,4 8-589 0,-4-8-119 15</inkml:trace>
  <inkml:trace contextRef="#ctx0" brushRef="#br0" timeOffset="9583.5584">21624 10094 1861 0,'0'0'40'0,"0"0"9"0,0 0 2 0,-5 8 2 0,-3 3-42 0,-1 1-11 0,1-5 0 0,3 5 0 15,-3-1 0-15,4 1 0 0,-1-1 0 0,-3 0 8 16,4-3-8-16,-1 7-16 0,5 0 4 0,-4-3 1 16,0 3-1-16,-1-4-1 0,5 8 0 0,-4-4 0 15,0 4 13-15,4 0 13 0,-4 0-2 0,-1 0-1 16,1 4 5-16,4-4 1 0,0 4 0 0,0-4 0 0,0 0 39 0,0-4 8 16,4 0 1-16,1 1 1 0,-1-1-18 0,0 0-4 15,0-4-1-15,1-3 0 16,3 0-13-16,-8-8-2 0,9 7-1 0,4-3 0 0,-1-8-12 15,-12 4-2-15,9-4-1 0,4 1 0 0,0-5 9 0,-1 0 3 16,-3-3 0-16,4 0 0 0,-5-5-23 0,1 1 0 16,-1 4 0-16,-3-4 0 0,8-1 0 0,-9-3 0 15,0 0 0-15,0 0-12 0,-8 4 12 0,4 0 0 16,0 0 10-16,-4-4-10 0,0 4-9 0,-5-1-8 16,0 1-2-16,-3 4 0 0,-1 0 3 0,-4 3 1 0,0-3 0 15,0 3 0-15,-1 0 6 0,-3 1 1 0,0-1 0 0,4 1 0 31,-5-1-16-31,1 4-2 0,4 0-1 0,0-3 0 16,4 3-23-16,0 0-5 0,5 0-1 0,3 1 0 16,5 3-48-16,0 0-9 0,0 0-3 0,0 0-668 0</inkml:trace>
  <inkml:trace contextRef="#ctx0" brushRef="#br0" timeOffset="10146.1088">21987 10254 1897 0,'0'0'41'0,"0"0"9"0,0 0 2 0,-4 8 2 0,-5-1-43 0,1-3-11 0,-1-4 0 0,0 0 0 0,1 0 69 16,-5 0 12-16,0 0 3 0,0 0 0 0,1-8-60 0,-1 8-11 16,0-3-2-16,0-1-1 0,-4 0-10 0,4 0 8 15,0 0-8-15,1 4 8 0,3-3-8 0,-4-1 0 16,-4 4 0-16,4 0-11 0,13 0 11 0,0 0 11 15,-13 4-3-15,1-1 0 0,3 1 14 0,1 4 2 16,3-1 1-16,1 1 0 0,0 0-12 0,4 3-2 16,0 0-1-16,4 1 0 0,0 3-10 0,1-4 0 15,-5 4 0-15,4 4 0 0,4 0-13 0,1 0 5 16,-1 0 8-16,1 0-13 0,0-3 13 0,3-1 0 16,-3 0 0-16,-1 4-9 0,1-8 9 0,0 1 0 0,-1-1 0 15,1 1 0-15,4-5 8 0,-1 1-8 0,-3-4 10 0,4-1-10 16,0-3 0-16,-1-3 0 0,1-13 0 15,0 5 0-15,0-8 16 0,0 0-4 16,-1-4 0-16,1 0 0 0,0-7-28 0,0-4-7 0,0 3-1 0,0-3 0 16,-1-4 4-16,1-3 0 0,-4-1 0 0,-1 0 0 31,1 0-18-31,-1 0-3 0,-3-3-1 0,-1 3 0 0,0 8 26 0,5-4 6 0,-9 11 1 0,4 1 0 16,-4 7 9-16,-4 0 0 0,4 7 0 0,-5-3 0 15,1 4-13-15,0 7 2 0,4 4 1 0,0 0 0 16,0 0 10-16,-9 4 8 0,5 3-8 0,-4 5 11 15,-1-1-11-15,5 1 0 0,-1 7 0 0,1 3 0 16,0 5 0-16,0 3 8 0,4 4-8 0,-5-3 8 16,5 3 6-16,5-4 1 0,-1 8 0 0,0-3 0 15,-4-5 1-15,4 4 1 0,1-3 0 0,-1-1 0 0,5 4-5 16,-1-4 0-16,-4-3-1 0,5-4 0 0,-1 0-3 0,1-1 0 16,0-3 0-16,-1 0 0 15,1 0-45-15,3-3-10 16,1-1-1-16,4-4-591 0,-8-7-117 0</inkml:trace>
  <inkml:trace contextRef="#ctx0" brushRef="#br0" timeOffset="10552.4461">22598 9817 1900 0,'0'0'42'0,"0"0"9"0,-4 8 1 0,4 3 1 0,-5-3-42 0,5 3-11 0,-4 1 0 0,4 3 0 16,0 4 23-16,0 0 2 0,0 7 1 0,0-3 0 15,-4 0-26-15,8 3 0 0,0 5 0 0,1-1 0 16,-5 1 0-16,4-1 0 0,0 0 0 0,1 1 0 0,-1-1-9 16,-4 1 9-16,4-5-12 0,-4 1 12 15,4-1-29-15,1 1 1 0,-1-4 0 0,0-4 0 16,0-4-19-16,1 0-3 0,-1 0-1 0,0-3 0 15,-4-12-22-15,0 0-5 0,9 7-1 0,-1-7 0 0</inkml:trace>
  <inkml:trace contextRef="#ctx0" brushRef="#br0" timeOffset="10757.2177">22940 9821 2055 0,'-4'30'45'0,"-1"-18"10"0,5-1 1 0,-4 4 2 0,-5 1-46 0,5 2-12 0,0 5 0 0,-5 0 0 15,9 4 48-15,-4 3 7 0,0-3 1 0,4 3 1 16,-4 0-43-16,4-3-14 0,0-4 8 0,0 0-8 16,0 7-14-16,4-3-6 0,-4-5-2 0,-4 5 0 31,4-4-51-31,0-1-11 0,-5 1-1 0,5-4-1 16,-4 0 7-16,0 0 2 0,-1-4 0 0,5 4 0 0,-4-3-24 0,-4-5-5 0,3 4-1 15,1-3-305-15,4-1-60 0</inkml:trace>
  <inkml:trace contextRef="#ctx0" brushRef="#br0" timeOffset="11122.6893">23192 9270 2340 0,'0'0'66'0,"0"0"15"0,0 0-65 0,13 8-16 16,0 3 0-16,-1 1 0 0,1 7 44 0,-4-4 6 0,4 4 1 0,-1 0 0 16,-3 0-31-16,0 0-5 0,-1 0-2 0,1 0 0 15,-1 4-13-15,-4-1 0 0,5 5 0 0,-5-4-10 16,5-1 0-16,-5 5 0 0,0 0 0 0,1-1 0 16,-1 5 10-16,0-1 0 0,-4 0 0 0,0 8-8 15,0 4 8-15,0 0 0 0,0 7 0 0,-4 1 0 16,4 3 11-16,-4 0 4 0,-1-4 1 0,1 5 0 0,0-1-16 15,-5 0-18-15,1 0 4 0,-5 4 1 16,0 0 13-16,0 4 0 0,-4 3-10 0,-4 1 10 0,4-4-13 16,-5-1 1-16,1-6 1 0,0-1 0 0,-1 0-7 15,5-4-2-15,-4-3 0 0,-1 3 0 16,1-3-6-16,-5-4-2 0,5-1 0 16,4 1 0-16,-4-11-10 0,8 3-2 0,-4-11-1 0</inkml:trace>
  <inkml:trace contextRef="#ctx0" brushRef="#br0" timeOffset="15829.889">21179 11971 1461 0,'0'0'32'0,"0"0"6"0,0 0 2 16,0 0 2-16,0 0-34 0,0 0-8 0,0 0 0 0,0 0 0 0,0 0 82 0,0 0 14 15,0 0 4-15,0 0 0 0,0 0-65 0,0 0-13 16,0 0-2-16,0 0-1 0,0 0-3 0,5 15-1 15,-1 0 0-15,0 0 0 0,0 0 5 0,1 1 0 16,-5 3 1-16,4 0 0 0,0 0 7 0,-4 0 0 16,4 0 1-16,-4 0 0 0,5 0-2 0,-5 3-1 15,-5-3 0-15,5 0 0 0,5 0-5 0,-5 0-1 0,-5-4 0 0,5 4 0 16,-4-3-3-16,4-1-1 0,0-8 0 0,0 5 0 16,0-12-4-16,0 0-2 15,0 0 0-15,0 0 0 0,0 0-10 0,0 0 10 0,0 0-10 16,0 0 10-16,0 0-2 0,4-8 0 15,5-3 0-15,-5 3 0 0,-4-11-8 0,5 4 0 0,3-4 0 0,-4-4 8 16,9 4-8-16,-4-7 0 0,4-1 0 0,-1 4 0 16,1-3 0-16,0-1 0 0,0 4-9 0,0 1 9 15,4-1 11-15,0 0 5 0,-4 0 2 0,-1 4 0 16,6 4-18-16,-6 0 0 0,1 3 0 0,-4 1 0 16,4 0 0-16,-5 3 0 0,5 4 0 0,-5 0 0 15,1 4 0-15,0 0 0 0,3 4 0 0,-3 0 0 16,4 7 0-16,0 1 0 0,-5-1 0 0,1 4 0 15,3 1-28-15,-3-1-2 0,0 4-1 0,-1 4 0 16,-4-4 13-16,5 3 2 0,-1-3 1 0,1 4 0 0,0-4-1 16,-5 4-1-16,4-4 0 0,-3 0 0 0,-1 0 6 0,-4-4 2 15,0 0 0-15,4-3 0 0,-4 3 9 0,4-4 0 16,-4-11 0-16,0 0 0 0,-4 8 0 0,4-8 14 16,0 0-3-16,0 0-1 0,0 0-10 0,0 0 0 15,0-8 0-15,0 1 0 0,-4-5 0 0,4 1 18 16,0-8-3-16,4 4-1 0,-4 0-1 0,4-4 0 15,1 0 0-15,-1 3 0 0,0-3-2 0,1 0-1 16,-1 0 0-16,-4 0 0 0,4-3-2 0,5 6 0 16,-1-3 0-16,1 4 0 0,4 4 0 0,-5-1-8 15,5 1 12-15,0 3-4 0,0 1-8 0,-1-1 0 16,1 4 0-16,-4-3 0 0,4 7-8 0,-1 4 8 0,-3-1-10 0,4 5 10 16,-5 0-15-16,1 3 3 0,-5 0 1 0,5 1 0 15,-1 3-3-15,-3 0-1 0,3 4 0 0,1 0 0 16,-5-4-2-16,4 8-1 0,-8-8 0 0,5 8 0 15,-1-4 2-15,0 4 1 0,-4-4 0 0,0-4 0 16,5 4-6-16,-5-4-2 0,0 0 0 0,0-3 0 31,0 3-53-31,4-4-12 0,0 1-1 0,-4-12-762 0</inkml:trace>
  <inkml:trace contextRef="#ctx0" brushRef="#br0" timeOffset="16345.4681">22474 11971 1874 0,'0'0'53'0,"0"0"11"0,0 0-51 0,0 0-13 16,0 0 0-16,0 0 0 0,0 0 96 0,-8 7 17 16,-5 1 3-16,4-1 1 0,-4-3-82 0,0 0-17 15,-4 0-3-15,0 3-1 0,4-3-14 0,1 0 0 16,-1 4 0-16,0-5 0 0,-4 1-14 0,4 4 4 15,-4-1 1-15,4 1 0 0,0-4 9 0,1 7 0 16,-1-3 0-16,0 3 0 0,4 1 24 0,1-1 0 16,-1 0 0-16,1 1 0 0,3-5 16 0,1 9 3 15,0-5 1-15,4 0 0 0,-4 1-24 0,4 3-5 16,4-4-1-16,-4 4 0 0,8 1-14 0,-3 3 8 0,3-4-8 0,-3 4 0 16,7-4 8-16,5 0-8 0,-4 4 0 0,0-4 0 15,4 1 0-15,0-1 8 0,5 4-8 0,-5-8 0 16,-4 1 0-16,4-1 0 0,8-3-12 0,-3-1 12 15,8-3 0-15,-5 0 0 0,1-4 10 16,0 0-2-16,-5-4 14 0,5 0 3 0,-5-3 1 0,-4-1 0 16,0-7 2-16,0 0 1 0,0-1 0 0,-8 1 0 15,-1-4-13-15,5-4-4 0,-4 8 0 0,-1-8 0 16,-3 1-12-16,-5-1 0 0,0 4 0 0,0-4-10 16,0 0 2-16,-5 4 0 0,1-3 0 0,-5 6 0 15,1-3-4-15,-1 0-1 0,-3 8 0 0,-1 0 0 16,4-1 13-16,-8 1 0 0,0 3-10 0,0 1 10 15,4-1 0-15,-4 4 0 0,0 0 0 0,0 1 0 16,4-1-17-16,0 4-9 0,5 0-2 0,-1 0 0 16,1-4-16-16,-1 4-4 0,5 0-1 0,4 0 0 15,0 0-51-15,0 0-9 0,0 0-3 0,0 0-543 16,8 4-109-16</inkml:trace>
  <inkml:trace contextRef="#ctx0" brushRef="#br0" timeOffset="16941.5029">23436 11997 2228 0,'0'0'49'0,"0"0"11"0,0 0 1 0,0 0 1 0,0 0-50 0,-5 8-12 0,1-1 0 0,-5-3 0 16,1 4 79-16,-5-8 13 0,-4 4 2 0,4-1 1 15,-4-3-61-15,4 4-12 0,-8 0-2 0,4 0-1 16,-5-4-19-16,5 0 0 0,-8 0 8 0,8 4-8 15,-9-1 0-15,5 1 0 0,-5 0 0 0,5 0 0 16,-1 3 17-16,5 1 0 0,-4 0 0 0,4 3 0 16,8 0-17-16,5 1 0 0,-5 3 0 0,-4 0-9 15,13 0 19-15,-4 1 4 0,0-1 1 0,4 0 0 16,0 4-15-16,0 0 0 0,0-4 0 0,0 4 0 0,0-4 0 0,0 4 0 16,0 0 0-16,8-4 0 0,5 4 0 0,0-3 0 15,-4-1 0-15,3 0 0 0,10-4 0 0,-5 1 0 0,-4-1 0 16,4-3 0-16,0-1 0 0,0 1 8 0,4-4-8 15,1-4 0-15,-5-4 0 0,4-4 0 0,-4 1 0 0,0-5 0 16,1-7 0-16,-6 0 8 0,1 0-8 0,4-7 0 16,-4-1 0-16,0-3 0 0,-5-4 0 0,1-1-10 31,0-2 2-31,-1-1 0 0,1-8 0 0,-5 0 0 0,4 5 8 0,-3-1 0 16,-1-4 0-16,-4 8-8 0,0 0 8 0,4 4 0 15,-4 4 0-15,0 3 0 0,0 1 0 0,0 3 0 16,-4 4 0-16,4 0 0 0,0 7 0 0,-4 5 0 15,4-1 0-15,-5 1 0 0,1 3 0 0,4 4 0 16,0 0 0-16,0 0 0 0,0 0 0 0,0 0 0 16,-4 11 0-16,4 4 0 0,4 1-16 0,0 3-4 0,1 3 0 15,-1 5-1-15,5 0 21 0,-5 3 0 0,4 4 0 0,-3 4 0 16,3 4 0-16,1 0 0 0,4-4 0 0,-5 3 0 16,1 1 0-16,-1 0 0 0,5-4 0 0,0 0 0 15,-5-4 16-15,5 0 0 0,4-7 1 0,-4 3 0 16,4-3-17-16,0-1-16 0,0-7 4 0,-4 4 0 31,0-4-32-31,4 0-5 0,-8-4-2 0,8 1-708 0,0-5-141 0</inkml:trace>
  <inkml:trace contextRef="#ctx0" brushRef="#br0" timeOffset="17379.0352">24380 12009 2458 0,'0'0'54'0,"0"0"11"0,0 0 3 0,0 0 1 0,0 0-55 0,0 7-14 0,0-7 0 0,0 0 0 0,0 0-8 0,0-11-5 16,-4-1-1-16,-1-7 0 15,10 0-55-15,-1-3-11 0,-4-5-3 0,0 0 0 16,0 1 13-16,0-5 2 0,0 1 1 0,0 4 0 0,4-5 59 0,-4 1 8 16,-4-1 8-16,4 1-8 0,4 7 45 0,5 0 3 15,-9 1 1-15,4 3 0 0,0 7-3 0,5 1-1 16,-9 3 0-16,0 8 0 0,0 0-18 0,0 0-4 0,0 0-1 0,0 0 0 16,0 0-22-16,4 12 0 0,0 3 0 0,1 0 0 15,-1 4-9-15,0 8 9 0,1-1-10 0,-1 1 10 16,0 3-9-16,5 4 9 0,-5 1-8 0,0 3 8 15,0 3 0-15,1-3 0 0,3 8 0 0,1-1 0 16,-1 1 25-16,-3 0 4 0,7-5 1 0,-7 1 0 16,8-4 9-16,-5 4 1 0,1-4 1 0,-1-4 0 15,1 0-25-15,-1-3-6 0,-3-1-1 0,-1-3 0 16,0-5-9-16,0 1 0 0,5-4-12 0,-5 0 12 16,0-4-55-1,1 1-3-15,3-5-1 0,-3-3-657 0,3-1-132 0</inkml:trace>
  <inkml:trace contextRef="#ctx0" brushRef="#br0" timeOffset="17785.3318">24837 12054 2430 0,'0'0'69'0,"0"0"15"0,0 0-68 0,0 0-16 15,0 0 0-15,0 0 0 0,0 0 96 0,0 0 16 16,0 0 4-16,0-7 0 0,0-5-93 0,0-7-23 16,9 0 0-16,-1-7 0 15,5 3-32-15,-4-4-10 0,-9-3-2 0,8-1-1 0,14 1 25 0,-10 0 4 16,-7-4 2-16,-5 3 0 0,0 1 23 0,8-1 5 0,-4 1 1 0,-4 0 0 16,-8 3 22-16,4 0 5 0,16 5 1 0,-3 3 0 15,-5 0 6-15,5 3 2 0,-9 5 0 0,4 0 0 16,13 3-41-16,-13 4-10 0,-12-3 0 0,8 7 0 15,0 0 0-15,0 0 0 0,0 0 0 0,0 15 8 32,-13 0-32-32,9 4-8 0,17 0 0 0,-5 8-1 0,-8-1 18 0,-4 8 4 0,0 1 1 0,12 3 0 15,9 3 10-15,0 5 0 0,-17 0 0 0,13 3 8 16,9 0-8-16,-5 4 8 0,-13 1-8 0,-4-1 8 16,0-8 0-16,4 5 0 0,9-5 0 0,-13-3 0 15,-4 0-8-15,4 0 0 0,8-8 0 0,-3 0 8 16,3-4-76-16,-4 5-16 15,-4-9-2-15,0 1-1096 0</inkml:trace>
  <inkml:trace contextRef="#ctx0" brushRef="#br0" timeOffset="20081.0073">12342 8833 1295 0,'0'0'36'0,"0"0"9"0,9-3-36 0,-9 3-9 16,-13-8 0-16,8-3 0 0,1-1 44 0,-4 5 6 15,-5-1 2-15,-4 4 0 0,0-3-52 0,-5 3 0 16,9 0 0-16,-8 0-9 16,0 1-16-16,-1 3-3 0,5-4-1 0,-4 0 0 0,0 4 3 0,-5-4 1 15,0 4 0-15,5 0 0 0,8 4 41 0,-13 0 8 16,-16 0 1-16,8 3 1 0,4 4 6 0,0 5 2 0,4-5 0 15,-8 8 0-15,-9 0 1 0,13 0 0 0,9 4 0 0,4 0 0 16,-5 3-25-16,1 5-10 0,4 3 8 0,4 0-8 16,9 0 16-16,-5 12-1 0,-8-1-1 0,9 12 0 15,3 4-14-15,1 4 0 0,4-1 0 0,0 1-10 16,-4-1 10-16,8 5 0 0,5-5 0 0,-1 8 0 16,-4 4 0-16,9 4 0 0,4-4 0 0,9-4 0 15,0 0 0-15,-5 1 0 0,-8-5 8 0,8 0-8 16,5 1 16-16,-1-1-2 0,-3 0 0 0,-5-3 0 15,-4-4-4-15,4-1-1 0,8-3 0 0,-3 0 0 16,-9-3-9-16,8-1 0 0,5-4 0 0,4 4-508 16,-5 0-98-16</inkml:trace>
  <inkml:trace contextRef="#ctx0" brushRef="#br0" timeOffset="20956.0929">23478 8636 1836 0,'0'0'40'0,"0"0"9"0,0 0 2 0,0 0 0 0,0 0-41 0,-4 8-10 0,4-8 0 16,0 15 0-16,0 0 28 0,4 4 4 0,1-4 1 16,-1 4 0-16,4-4-1 0,-3 4 0 0,3-4 0 0,1 4 0 15,-5 0-24-15,5 4-8 0,3-4 0 0,1 4 0 16,0 4 0-16,4-1 0 0,-4-3 0 0,0 4 0 16,4-1 8-16,-4 5-8 0,4-1 0 0,0 0 0 15,4 1 8-15,-8 3-8 0,0 0 0 0,4 4 0 16,-4 4 8-16,0 0-8 0,-1 3 0 0,-3 1 0 15,4-1 0-15,-5 1 0 0,1-1 0 0,-1 1 0 16,-3 3 0-16,-1 1 0 0,0-5 0 0,1 12 0 16,-5 0 0-16,-5 0 0 0,1-4 0 0,0 1 0 15,4 6 0-15,-13-3 0 0,0-3 0 0,-4 3 0 16,0-4 0-16,0 4 0 0,-5 3 0 0,1 1 0 16,-5 0 10-16,1 0 8 0,3 0 2 0,-3-5 0 15,-1-6 12-15,0 3 4 0,1-7 0 0,3 3 0 16,-3-3-36-16,-1-1 0 0,1 5 0 0,-1-9 0 0,0 5 0 15,1-1 8-15,-1-3-8 0,5-4 10 0,-5-7 5 16,5-1 1-16,4-3 0 0,-1-1 0 0,1-7-16 16,5 0 0-16,-1 0 8 0,4-8-706 15,1-3-141-15</inkml:trace>
  <inkml:trace contextRef="#ctx0" brushRef="#br0" timeOffset="24832.0644">3620 11598 1947 0,'0'0'43'0,"0"0"9"0,0 0 1 0,0 0 2 0,0 0-44 0,0 0-11 0,0 0 0 0,0 12 0 15,0-12 58-15,-4 11 10 0,8-3 1 0,-4-8 1 16,0 0-40-16,0 0-8 0,9 11-2 0,-9-11 0 0,4 8-9 0,0 3-3 16,5-3 0-16,4-1 0 0,-9 1-8 0,-4-8 10 15,0 0-10-15,13 8 10 16,-5-1-10-16,9 1 0 0,-12 3 0 0,-1-3 8 0,-4-8-8 0,8 11 0 15,5-3-10-15,-8-1 10 16,3 1-48-16,-8-8-4 0,0 0-1 0,9 4 0 16,-1 3-131-16,-8-7-27 0,0 0-5 0,0 0 0 0</inkml:trace>
  <inkml:trace contextRef="#ctx0" brushRef="#br0" timeOffset="25082.0115">3454 12229 2343 0,'0'0'52'0,"0"0"10"0,0 0 2 0,0 0 2 0,0 0-53 0,8 7-13 0,5-3 0 0,4-4 0 15,4 4 16-15,-8-4 0 0,9-4 0 0,-1 0 0 16,0 1-41-16,9-5-8 0,0 0-2 0,0 1 0 16,0-1-168-16,4 1-33 0,-4-5-8 0,4 5 0 15</inkml:trace>
  <inkml:trace contextRef="#ctx0" brushRef="#br0" timeOffset="33287.674">5018 11306 1739 0,'0'0'49'0,"0"0"11"0,0 0-48 0,0 0-12 0,0 0 0 0,0 0 0 15,0 0 96-15,0 0 17 0,0 0 3 0,0 0 1 16,0 0-70-16,0 0-15 0,0 0-2 0,0 0-1 16,0 0-21-16,0 0-8 0,0 0 0 0,-5 8 0 15,1 3 0-15,0 0 0 0,-1 1 0 0,-3-1 0 16,4 4 12-16,-1-3-4 0,-3 3-8 0,4 0 12 16,-1 4-12-16,-8 0 11 0,5 0-11 0,4 0 10 15,-9-4-10-15,4 4 10 0,-4-4-10 0,5 4 10 16,4-3-2-16,-5 3 0 0,1-4 0 0,-1 0 0 15,0-4-8-15,5 5 0 0,-4-5 0 0,3 0 0 16,1-3 0-16,0 3 0 0,4-11 0 0,0 0 0 16,4 8 0-16,-4-8 0 0,0 0 0 0,0 0-11 15,0 0 11-15,0 0 8 0,4 8-8 0,-4-8 11 16,13 7 5-16,-4-3 2 0,-9-4 0 0,13 4 0 16,-5-4-3-16,5 0-1 0,-5 4 0 0,5-1 0 0,-4-3-3 0,4 4-1 15,-5 0 0-15,9 0 0 0,-12 3-10 0,7-3 0 16,5 0 0-16,-4 4 8 0,-4-1-8 0,8 1 0 15,-4-1 0-15,0 5 0 0,-1-5 8 0,1 1-8 16,0 3 0-16,0-3 8 0,0 3-8 0,-1 1 0 16,1-5 0-16,0 8-11 0,-4-3 11 0,-1-1 0 15,1-3 8-15,4-1-8 0,-1 1 0 0,-3 0 0 16,-1-1 0-16,5-3 0 0,-4 0 0 0,-9-4 8 16,0 0-8-16,0 0 0 15,0 0-33-15,0 0-11 0,8 0-3 0,5 0 0 16,-4 0-114-16,-5-8-23 0,-4-7-5 0,9 0-1 0</inkml:trace>
  <inkml:trace contextRef="#ctx0" brushRef="#br0" timeOffset="33537.7007">5274 11295 1687 0,'0'0'48'0,"0"0"10"0,0 0-46 0,0 0-12 0,-9 7 0 0,1 1 0 15,-5-1 90-15,4 5 16 0,5-1 3 0,0 1 1 16,0 7-81-16,-1 3-16 0,1-3-3 0,0 8-1 15,4-1-9-15,0 1 0 0,-4 0 0 0,4-1 0 16,0 5 0-16,-5-1 0 0,1 4 0 0,0-3 0 16,-5 3 0-16,9 4 0 0,0 0 0 0,0 0 0 15,-8 0 0-15,3 0 12 0,5 0-2 0,0 0 0 16,0-4 7-16,0 0 2 0,0 0 0 0,5 0 0 0,3-3-10 16,-8-5-1-16,0 1-8 0,0-4 12 0,0-1-12 0,0-3 0 15,-8 0 0-15,16 0 0 16,-8 0-63-16,0 0-5 0,0-7-2 0,0-1-823 15</inkml:trace>
  <inkml:trace contextRef="#ctx0" brushRef="#br0" timeOffset="34287.8663">6124 11978 1796 0,'-8'0'40'0,"8"0"8"0,0 0 1 16,0 0 1-16,0 0-40 0,0 0-10 0,0 0 0 0,0 0 0 0,0 0 52 0,0 0 9 16,0 0 2-16,0 0 0 0,0 0-45 0,0 0-9 15,0 0-1-15,0 0-8 0,0 0 8 0,0 0-8 16,0 0 0-16,0 0 0 0,0 0 14 0,0 0-1 0,0 0 0 0,0 0 0 15,0 0 7-15,0 0 2 0,0 0 0 0,8 0 0 16,-8 0-9-16,0 0-1 0,0 0-1 0,0 0 0 16,0 0-11-16,9 8 0 0,-1-1 0 15,-8-7 0-15,0 0 12 0,5 8-2 0,-1 3-1 0,-4-11 0 16,-4 12-22-16,4-5-5 0,0-7-1 0,0 0 0 16,-5 12 19-16,-3-8 0 0,4 3-8 0,4-7 8 15,0 0 0-15,-9 4 0 0,1 0 0 0,-1 0 0 16,0-4 0-16,5-4 11 0,0 4-2 0,4 0 0 15,-9-8 10-15,1 4 1 0,4-3 1 0,-1 3 0 16,5 4-4-16,-4-8-1 0,0 1 0 0,-1-1 0 16,5 8-6-16,0 0-2 0,0-11 0 0,-8 7 0 15,8 4-8-15,0 0 12 0,0-8-12 0,0 8 12 16,0 0-12-16,0 0 8 0,0 0-8 0,0 0 8 16,0 0-8-16,0 0 0 0,0 0 0 0,0 0 0 0,0 0 0 15,0 0 0-15,0 0 0 0,0 0 0 0,0 0 0 0,0 0-9 16,0 0 9-16,-4 8-713 15,4 0-139-15</inkml:trace>
  <inkml:trace contextRef="#ctx0" brushRef="#br0" timeOffset="35937.2464">4774 10782 1796 0,'0'0'40'0,"-4"4"8"0,-13-1 1 16,12 5 1-16,-12 3-40 0,4 1-10 0,-4 3 0 0,5 0 0 0,3 4 15 0,-4 4 1 15,-8-4 0-15,-9 8 0 0,17-1-16 0,-4 5 9 16,4-1-9-16,-4 8 8 0,-4 0-8 0,4 4 0 16,8 3 0-16,0 5 8 0,-8-1-8 0,9 4 12 15,-1-3-12-15,5-1 12 0,4 4-4 0,-4-4-8 0,4 5 12 16,0 3-4-16,0-4 4 0,4 0 1 0,0 8 0 0,5-1 0 15,-1 1 6-15,1-4 1 0,8 0 0 0,4-4 0 16,-8 1 2-16,4-1 1 16,0 0 0-16,9-4 0 0,-9-7-8 0,9 7-2 0,-5-3 0 15,1 0 0-15,-1-8-13 0,0 0 0 0,1-1 8 16,-1-2-8-16,-4-5 14 0,4 0 0 0,-8-7 0 16,4 0 0-16,-4 0 13 0,4-4 2 0,-4-4 1 0,0 0 0 15,-5 0-10-15,5-3-1 0,-4-5-1 0,-1 1 0 16,1 0-18-16,-9-8 0 0,0 0 8 0,8 3-8 15,-8-3-31 1,0 0-9-16,13-3-3 0</inkml:trace>
  <inkml:trace contextRef="#ctx0" brushRef="#br0" timeOffset="39352.6329">6415 11222 1868 0,'0'0'41'16,"0"0"9"-16,0 0 2 0,-4-7 0 0,4 7-42 0,4-8-10 0,-4 1 0 0,0 7 0 0,-4-8 55 0,-1-3 9 16,10 3 1-16,-5 0 1 0,0 1-41 0,0 7-8 15,4-8-1-15,0 1-1 0,5-1-15 0,-1 0 0 0,1 1 0 16,-1 3 0-16,9-4 0 0,1 1 0 0,-10-1 0 15,5 1 0-15,0-1 0 0,0 0 0 0,4 1 0 0,4 3 0 16,-4-3 0-16,4 3 0 0,-8 0 8 0,4 0-8 16,1 0 8-16,-1 4-8 0,-5-3 0 0,6 3 0 15,-6 0 0-15,5 3 0 0,-8-3 0 0,0 4 0 32,-9-4 0-32,8 12-16 0,-8-12 3 0,4 11 1 15,-4 4-16-15,0-4-2 0,-4 5-1 0,4-1 0 16,-8 4 3-16,-1 0 1 0,0-4 0 0,-3 4 0 0,3 0 15 0,1 0 2 0,-1 0 1 15,0-4 0-15,-3 4 9 0,7-7 0 0,1-1 0 0,0-3 0 16,-5 3 19-16,5-3-1 0,4-8 0 0,0 0 0 16,0 0 6-16,-4 7 2 0,4-7 0 0,0 0 0 15,0 0-8-15,4 12-2 0,-4-12 0 0,4 7 0 16,1-3-16-16,-5-4 10 0,8 8-10 0,-8-8 8 16,4 7-8-16,1 5 0 0,7-5 0 0,-7 5-11 15,3-5 11-15,-3 1 0 0,3-4 0 0,1 3-8 16,3 4 8-16,-3-3-12 0,0 3 12 0,-1-3-12 15,1 3 4-15,-1 1 0 0,-4 3 0 0,5-4 0 16,-5 5 0-16,1-5 0 0,-1 4 0 0,0 4 0 0,0 0-12 16,-4 0-3-16,5 0 0 0,-1 4 0 0,-4 0 23 15,0 0 0-15,-4 3-9 0,-1-3 9 0,1 0 0 0,-4 3 0 16,3 5 0-16,-8-1 0 0,1-3 30 0,-5-1 0 16,-1 5 0-16,-3-5 0 0,0 1-12 0,-5 3-2 15,0-3-1-15,1-1 0 0,-9-3 10 0,8 0 3 16,5-4 0-16,-1 0 0 0,-3-4-9 0,-1 0-2 15,5-3 0-15,-1-1 0 0,5 0-9 0,4-3-8 16,-8 0 9-16,8-1-9 0,0-3-13 0,5-4-9 16,-1-4-2-16,1 0 0 15,-1 1-118-15,9 3-24 0,-4-8-5 0</inkml:trace>
  <inkml:trace contextRef="#ctx0" brushRef="#br0" timeOffset="39837.1092">6757 10835 1897 0,'0'0'41'0,"0"-8"9"0,0 1 2 0,0 7 2 0,0 0-43 0,4-8-11 0,0 1 0 0,-4 7 0 15,0 0 40-15,0 0 5 0,13-4 2 0,0 8 0 0,-4-1-31 0,3 5-5 16,1 0-2-16,0-1 0 0,0 5-9 0,0 3 0 16,-1 0-12-16,6 4 12 0,-6 0-10 0,5 4 10 15,-4 7 0-15,4 1-9 0,0-1 9 0,1 4 0 16,3 4 0-16,0 0 0 0,1 4 0 0,-5 0 9 15,0-4-9-15,4 7 0 0,-4-3 10 0,0 0-10 16,0 3 8-16,-4-3-8 0,-4 0 0 0,-1 0 0 16,5 3 0-16,-9-3 0 0,1 0 0 0,-1 7 0 15,-8-3 0-15,-1 7 0 0,1-4 0 0,-9-3 0 16,1 3 0-16,-6-3 0 0,6-1 8 0,-1-3-8 0,-4 0 0 16,4-4 8-16,0-4 7 0,-4 0 1 0,4-3 0 15,-4-5 0-15,0 1 2 0,4-1 1 0,-4-3 0 16,4 0 0-16,0-4-10 0,1-4-1 15,-1 0-8-15,0 1 12 0,0 6-12 0,5-10 0 0,-5-1 0 0,4-3 0 16,1-1 0-16,-1 1 0 0,1-8 0 0,-1 0 0 31,9 0-138-31,0-8-24 0,-4-3-5 0,4 0-1 0</inkml:trace>
  <inkml:trace contextRef="#ctx0" brushRef="#br0" timeOffset="40792.5188">7902 11773 1758 0,'0'0'50'0,"0"0"10"0,9 0-48 0,-9 0-12 0,0 0 0 0,8 4 0 16,5 0 41-16,0 0 6 0,-13-4 1 0,8 7 0 0,-3 5-6 0,-1-1-1 15,4 4 0-15,-3 4 0 0,-10 0-31 0,10 0-10 16,3 4 0-16,1 3 0 0,-5 1 0 0,0 0 0 16,1-1-12-16,3 1 3 0,1-1 9 0,-5 5 12 15,0-5-2-15,1 5-1 0,-1-8-9 0,0-1-11 16,0 5 3-16,-4-8 0 0,0 0 8 0,0 0 0 16,5-4 0-16,-1-4 0 0,-8 1 0 0,4-12 11 15,0 0-3-15,0 0 0 0,0 0 15 0,0 0 2 16,0 0 1-16,0 0 0 0,4-8-10 0,4-7-3 15,-3 0 0-15,-1-8 0 0,5 0-5 0,-1-7 0 16,1 0-8-16,-1-5 12 0,1 5-4 0,4-4 0 16,-5-4-8-16,5 4 12 0,0-4 1 0,0 3 0 0,-5 5 0 15,1 0 0-15,3 3 2 0,1 4 0 0,-4 4 0 16,-1 4 0-16,1 0-15 0,-1 0 8 0,1 7-8 16,0-3 0-16,-5 7 10 0,-4 4-10 0,0 0 10 0,8 0-10 15,-8 0 0-15,13 4 0 0,-4 3-8 0,-5 1 8 16,5 7-19-16,-1 0 3 0,1 1 1 0,-5 6 0 15,4 1 5-15,-3 4 1 0,-1-1 0 0,0-3 0 16,1 0-2-16,-1 0 0 0,4-1 0 0,-3-3 0 16,-5 4 11-16,0-4-13 0,4-4 5 0,-4 4 8 15,4-7 0-15,-4-1 0 0,0 1 0 0,0-5 0 16,0-7 0-16,0 0 0 0,0 0 9 0,0 0-1 16,0 0 13-16,0 0 3 0,0 0 1 0,4-4 0 15,5-3 3-15,-5-5 1 0,5-3 0 0,-1 0 0 16,-3 0-15-16,3-4-3 0,5 0-1 0,-4 0 0 15,-1 0 9-15,-4 0 1 0,5 7 1 0,-5-7 0 0,5 4-9 16,-1 4-3-16,1-1 0 0,-5 1 0 0,0 7-9 0,1-3 0 16,3 7 0-16,-8 0 0 0,0 0 0 0,9 0-11 15,4 0 3-15,-9 7 0 0,9 5-8 0,-5 3 0 16,-4-4-1-16,5 1 0 0,0 3-5 0,3 4-1 16,-7 0 0-16,3 0 0 0,-3 0-1 0,-1 0 0 15,9 0 0-15,-9 0 0 16,0 0-24-16,0 0-4 0,9-4-2 0,-4 0-589 15,-1-3-117-15</inkml:trace>
  <inkml:trace contextRef="#ctx0" brushRef="#br0" timeOffset="41248.969">9039 11747 2152 0,'0'0'48'0,"0"0"9"0,-9 0 3 0,-4 3 0 0,5 1-48 0,-1 4-12 0,-4-1 0 0,1 1 0 16,-1-4 28-16,-4 3 4 0,4 5 1 0,0-5 0 15,-4 5-25-15,4-1-8 0,0 0 0 0,1 5 0 0,-1 3 0 0,4 0 0 16,1 0 0-16,-1 0 0 0,1 0 0 0,-5 3 0 16,4 1 0-16,5-4 0 0,-5 4 0 0,5 0 12 15,-4 0-4-15,3-1-8 0,-3 1 13 0,8 0-4 16,0 0-1-16,0-4 0 0,4 0 4 0,0 3 1 15,1-3 0-15,-1-3 0 0,4-5 1 0,1 4 0 16,-5-7 0-16,5 3 0 0,4-7 1 0,-1 0 0 16,1 0 0-16,-4-4 0 0,4 0-3 0,-1-4-1 15,1 0 0-15,4-4 0 0,-4-3-11 0,0-4 0 16,0 3 0-16,0-3 0 0,4 0 8 0,-5-4-8 16,-3 0 0-16,0 0 8 0,-5-4-8 0,0 4 0 15,0-3 9-15,1 3-9 0,-5 0 0 0,-5 0 9 0,1 0-9 16,0 3 0-16,0 1 0 0,-5-4 0 0,0 4 0 0,1 0 0 15,-1 3-8-15,-3 1 8 0,-1-8-13 0,-4 4 5 32,4 0-17-32,0 3-3 0,-4 5-1 0,0-5 0 15,0 5-14-15,4 3-2 0,0-4-1 0,0 8 0 16,-4-4-38-16,4 4-8 0,5-3-2 0,-1 3-810 0</inkml:trace>
  <inkml:trace contextRef="#ctx0" brushRef="#br0" timeOffset="41786.9454">9513 11876 2329 0,'-13'11'66'0,"13"-11"14"0,-8 8-64 0,-5-1-16 0,4-7 0 0,-3 4 0 0,-1 0 75 0,0 0 11 16,-4-4 2-16,0 0 1 0,-5 0-69 0,5 0-20 15,-4 3 0-15,4-3 8 16,-5 4-40-16,1 0-9 0,-5 0-2 0,1 0 0 16,3 3-2-16,1 5-1 0,0 3 0 0,-1-4 0 0,5 8 34 0,0 0 12 15,0 0-9-15,4 0 9 0,0 4 12 0,5 0 8 16,4-4 2-16,-5 7 0 0,5-3-7 0,-1 0-2 16,1-4 0-16,4 0 0 0,4 4-13 0,-4-4 9 15,5-4-9-15,-1 0 8 0,5 0-8 0,-1-3 0 0,1-5 0 16,-1 1 0-16,-8-8 12 0,13 0-4 0,4-4 0 15,-4-4 0-15,0 1 3 0,4-1 0 0,-4-7 0 16,4-4 0-16,0-4-3 0,-4-7 0 0,4 3 0 0,-4-7 0 16,4-4-8-16,-9 0 0 15,1 0 0-15,-5-7 8 0,5-1-8 0,-1 0 0 0,-4 1 0 0,1-1 0 16,-1 5 0-16,0-1 0 0,5 8-12 0,-9 3 12 16,0 1 0-16,0 3 10 0,-4 4 1 0,4 1 0 31,0 6-11-31,-5 1 0 0,1 4-10 0,-5-1 10 15,9 1-33-15,-4 7-1 0,-4-3 0 16,-1 7 0-16,1 3 19 0,8-3 4 0,-5 8 1 0,-3 7 0 0,-5 4 10 0,4 0-12 16,5 0 12-16,-5 12-12 0,5-5 12 0,0 8 0 15,0 1 0-15,4-1 8 0,0 4-8 0,0 3 12 16,4 1-4-16,0-4 0 0,0 4-8 0,1-4 0 16,3-4 0-16,-3 4 0 0,-1-7-16 0,4-1-5 0,1 0-1 15,4-3 0 1,-5 0-57-16,5-5-11 0,0 1-2 0,0-4-524 0,-5 0-104 0</inkml:trace>
  <inkml:trace contextRef="#ctx0" brushRef="#br0" timeOffset="42130.7317">10291 11538 2476 0,'0'0'55'0,"0"0"11"0,0 0 2 0,0 0 1 0,-4 11-55 0,4 0-14 0,0 1 0 0,-5-1 0 0,-3 4 12 0,3 1 0 15,1-1 0-15,0 0 0 0,0 4-12 0,-1 0 0 16,1 4 0-16,0 7 0 0,0 1 0 0,4 3 0 15,-5 4 0-15,1 3 0 0,0 1 0 0,-1 4 16 16,1-1-2-16,0-3 0 0,0 0 6 0,-1 0 2 16,1-4 0-16,4-4 0 0,-4 4-2 0,4 0 0 15,0-8 0-15,0 1 0 0,0-5-32 0,0 1-8 16,-4-8 0-16,4 4-1 16,4-8-31-16,0-8-5 0,-4 1-2 0,0-8-686 0,0 0-138 15</inkml:trace>
  <inkml:trace contextRef="#ctx0" brushRef="#br0" timeOffset="42365.1373">10680 11473 2617 0,'0'0'57'0,"-5"11"12"0,5 1 3 0,-4 3 2 0,8 0-59 0,1 0-15 0,-5 8 0 0,4-4 0 16,0 8 32-16,5-4 3 0,-13 3 1 0,4 5 0 15,4-5-26-15,0 5-10 0,-4 3 8 0,0 0-8 16,-4 8 0-16,0-4 0 0,8-4 0 0,-4 8 0 16,-4-1 0-16,-1 1 0 0,1-4 0 0,0-4 0 15,-1 4 0-15,-3-7 0 0,-1-1 0 0,1-3 0 0,8-1-16 16,-4 1 4-16,-5-4 0 0,5-1-795 16,-9-3-159-16</inkml:trace>
  <inkml:trace contextRef="#ctx0" brushRef="#br0" timeOffset="47434.6711">11710 12009 1888 0,'29'0'53'0,"-29"0"13"0,0-4-53 0,0 4-13 0,26-4 0 16,-5 0 0-16,-8-3 104 0,4 7 19 15,5-4 3-15,3 4 1 0,10-4-82 0,-14 0-16 16,-8 4-3-16,4-4-1 0,9 1 7 0,3 3 0 0,-7-4 1 0,-5 4 0 16,-4-8-33-16,8 8 0 0,5-4 0 0,-5 1 0 15,-8-1 16-15,4 0-3 0,4 4-1 0,1-4 0 16,3 4-12-16,-8 0 0 0,-8 0 0 0,4 0 0 31,4 0-38-31,-4 0-10 0,-13 0-3 0,0 0-668 0,0 0-133 0</inkml:trace>
  <inkml:trace contextRef="#ctx0" brushRef="#br0" timeOffset="47727.0148">11825 12362 2221 0,'-26'7'63'0,"26"-7"13"0,13 0-60 0,-4 8-16 0,-9-8 0 0,0 0 0 15,4 0 79-15,9 4 13 0,8-4 2 0,-8-8 1 0,-13 8-68 16,8-4-14-16,18-3-2 0,-4 3-1 0,-5-4-23 0,-5 1-5 15,6-1-1-15,-1 1 0 16,13 3-20-16,-9 0-4 0,-17 0-1 0,9 0 0 16,0 1 11-16,4 3 1 0,0 0 1 0,-4 0 0 15,-13 0-1-15,13 3 0 0,4 1 0 0,0-4-595 16,-4 4-119-16</inkml:trace>
  <inkml:trace contextRef="#ctx0" brushRef="#br0" timeOffset="48279.652">13286 11560 1724 0,'0'0'48'0,"-8"4"12"0,-1 4-48 0,5-1-12 0,-9 1 0 0,5 0 0 16,3-1 83-16,-3 5 13 0,4-5 4 0,-5 8 0 15,5 1-76-15,-1-5-16 0,1 8-8 0,0 0 10 16,0 0-10-16,4 4 0 0,0 0 0 0,0 3 8 15,0 8-8-15,0-3 0 0,0 3-12 0,0 4 12 16,4-4 0-16,0 4 0 0,-4 4 12 0,0-4-4 16,4 0 10-16,-4 0 2 0,5-4 0 0,-5 0 0 15,0 0 2-15,0 4 1 0,4-7 0 0,0 3 0 16,-8-4-11-16,4-3-1 0,0-1-1 0,4 1 0 16,1 0-10-16,-5-5 0 0,0-3 0 0,0 0 0 15,0 0-52-15,0-7-5 0,0-1-2 0,-5-3-569 16,5-8-113-16</inkml:trace>
  <inkml:trace contextRef="#ctx0" brushRef="#br0" timeOffset="48838.6529">13342 11739 2094 0,'0'0'60'0,"0"0"12"0,0 0-58 0,0-4-14 0,4-7 0 16,1 3 0-16,3 1 91 0,-4-1 15 0,5 0 3 0,-1-3 1 15,-3 3-64-15,3 1-13 0,1-1-2 0,4 1-1 16,-1-5-21-16,1 8-9 0,0-3 8 0,-4-1-8 31,8 1 13-31,-4 7-2 0,-1-8-1 0,5 4 0 16,-4 4 30-16,4 0 7 0,5-4 1 0,-5 4 0 0,0 0-25 0,4 4-5 0,5-4-1 15,-5 0 0-15,1 4-5 0,-1 0 0 16,0 0-1-16,1 3 0 0,-1-7-11 0,5 8 0 0,-1-4 0 0,-3-1 0 16,-1 1-21-16,1 4-3 0,-5-1-1 0,0 1 0 31,-4 0-35-31,-1-1-6 0,1 1-2 0,-4 3 0 16,-5 4-23-16,0-3-5 0,1 3 0 0,-5 0-1 15,-5 4 14-15,-3 0 3 0,-1 4 1 0,-4 0 0 16,-4 3 19-16,-4 1 4 0,0 3 1 0,-5 1 0 0,0-1 35 0,1 4 6 0,3-7 2 0,1-1 0 15,-1 5 12-15,1-8 0 0,0 3 0 0,4-3 10 16,0-4 9-16,4 0 1 0,0 0 1 0,4 0 0 16,1-4 19-16,4-4 3 0,-5 1 1 0,5-5 0 15,4-7 8-15,0 12 1 0,0-12 1 0,8 7 0 16,-8-7 2-16,9 4 0 0,4 4 0 0,-1-8 0 0,6 4 8 16,-1-1 1-16,4-3 1 0,-4 4 0 0,0-8-9 0,9 4-1 15,-5-3-1-15,5 3 0 0,-5-4-43 0,1 4-12 16,8 0 0-16,-9-4 0 0,0 4 11 15,1 0-3-15,-5-4 0 0,4 4 0 0,-4 0-16 0,0 0-4 16,-4 0-1-16,0-4 0 16,0 4-38-16,0-3-7 0,-1-1-2 0,1 0-704 15,-4 0-140-15</inkml:trace>
  <inkml:trace contextRef="#ctx0" brushRef="#br0" timeOffset="49593.3787">14419 11705 2674 0,'0'0'59'0,"-4"11"12"0,4-3 2 0,0 7 3 0,-5 0-61 0,5 0-15 0,5 4 0 0,-1 8 0 16,-4-4 18-16,0 3 1 0,4-3 0 0,0 4 0 0,1-5-19 15,-1 5-9-15,0 0 1 0,-4-1 0 16,0 1-28-16,4-1-6 0,-4-3-1 0,0 0 0 0,-8 4 23 0,4-5 4 15,8-3 0-15,-8 0 1 0,-1 4 15 0,5-8 0 16,0 0 0-16,0 1 10 0,5-5 10 0,-5 0 3 16,0-11 0-16,0 0 0 0,0 0 2 0,0 0 1 15,0 0 0-15,0 0 0 0,0 0-26 0,4-7 8 16,9-8-8-16,0 3 0 0,-1-7 0 0,1-4 0 16,0 1-14-16,0-9 5 0,4 5-13 0,-4-5-2 15,0 1-1-15,-1 0 0 0,-3-1 13 0,4 5 2 16,0-1 1-16,-5 4 0 0,1-3 9 0,-1 7 14 15,1 0-3-15,4 0-1 0,-5 3-10 0,5 1 10 0,-4 4-10 0,3 0 10 16,-3-1-10-16,-1 5 0 0,5-1 0 0,-4 4 8 16,-1 0-8-16,5 4 0 0,0 0-12 0,-4 0 12 15,-9 0-21-15,8 8 3 0,5-4 1 0,-5 7 0 16,1 1-5-16,0-1-1 0,-1 4 0 0,-4 4 0 16,5 4 6-16,-5 0 1 0,0-1 0 0,1 1 0 15,-5 4 6-15,4-1 2 0,-8 1 0 0,4 0 0 16,4-1 8-16,0-3-10 0,-4 4 10 0,0-5-10 15,0-3 10-15,0 0-10 0,0 0 10 0,0 0-10 16,0-4 10-16,0-3 0 0,0-12 0 0,5 7-8 16,-5-7 8-16,0 0 11 0,0 0-3 0,0 0 0 15,0 0 12-15,8-7 3 0,1-1 0 0,-1 1 0 16,1-5-3-16,-1-3-1 0,1 0 0 0,-1-8 0 16,-3 0-8-16,3 1-2 0,5-9 0 0,0 5 0 15,-5-5-9-15,1 1 12 0,-1-4-12 0,5 3 12 16,0-3-12-16,0 7 0 0,-5 5 0 0,-3-1 8 0,3 0-8 0,1 4 0 15,-1 8 0-15,-8-4 0 0,0 3 0 0,5 5 0 16,-1-1 0-16,-4 8 0 0,0 0 0 0,0 0 0 16,0 0 0-16,0 0 0 0,0 0-14 0,0 0 5 15,0 15 1-15,0-3 0 0,0 3 8 0,-4 8 0 16,-1-1 0-16,1 1-8 0,-4 7 8 0,3-3 0 16,1 3 0-16,0 1 0 0,-1 3 0 0,-3 0 0 15,4-7 0-15,4 3 0 0,-5-3 0 0,5-1 0 16,0-3 0-16,0 0 0 0,5 0 0 0,-1-8 0 15,-4 4 0-15,0-4 0 16,0 0-36-16,4-3-9 0,0-1-2 0,-4-11 0 16,0 0-109-16,9 8-23 0,0-1-4 0,-9-7-401 0,0 0-81 0</inkml:trace>
  <inkml:trace contextRef="#ctx0" brushRef="#br0" timeOffset="50015.3606">15410 11807 2264 0,'0'0'50'0,"0"0"10"0,-8 0 3 0,-1 8 0 0,-4-4-51 0,1-1-12 0,3 1 0 0,-4 4 0 16,0-4 25-16,1 3 3 0,-6 1 0 0,6-1 0 16,-1-3-28-16,-4 4 0 0,4 3 0 0,-4-3 0 15,4 3 0-15,0 4 0 0,-4-3 0 0,4-1-11 16,0 4 11-16,1 1 0 0,3 3 0 0,5 0 0 0,-1-4 8 15,1 4 4-15,-4 0 1 0,3 0 0 0,5 0 7 0,0 0 0 16,0 4 1-16,5-4 0 0,-1-4 8 16,0 4 2-16,5-4 0 0,4 0 0 0,-1 0 4 15,1-3 1-15,4-1 0 0,0 0 0 0,5-7-21 0,-5 4-4 16,4-8-1-16,1 4 0 0,-1-1 4 0,0-3 1 16,-4-7 0-16,5 3 0 0,-1-4-3 0,-4 1 0 15,5-1 0-15,-5-3 0 0,0-1 14 0,0-3 2 16,-4 0 1-16,4-4 0 0,-4 0-29 0,-5 0 0 15,5-4 0-15,-4 4 0 0,-1-7 0 0,-4 7 0 0,-4-4 0 16,0 0 0 0,-4 4-23-16,0-4-7 0,-5 1-2 0,1 3 0 0,-1 3 17 0,-4 1 3 0,1 0 1 0,-1 4 0 15,0 3-5-15,-4 0-2 0,-5 1 0 0,1 3 0 32,4 0-26-32,-4 4-6 0,-1-4-1 0,5 4 0 15,0-3-67-15,4-1-14 0,0 0-2 0,1 0-538 0,-1-3-107 0</inkml:trace>
  <inkml:trace contextRef="#ctx0" brushRef="#br0" timeOffset="50609.1201">16338 11040 2471 0,'4'30'70'0,"-4"-11"15"0,0 0-68 0,4 8-17 0,0 11 0 0,1 0 0 0,-5 4 48 15,4 3 7-15,0 1 1 0,0 3 0 16,-4-3-39-16,0 3-7 0,0-3-2 0,0 3 0 0,5 1-8 0,-5 3 0 16,0-4 0-16,0 4 0 0,-5 0-17 0,1 1-3 15,4-5 0-15,-8-3 0 0,3-1 20 0,-3-3 0 16,4-4-8-16,4 0 8 0,-5-4 0 0,1-4 11 16,0-3-2-16,-1-4 0 0,5-4 11 0,-4 0 3 15,4-8 0-15,-4-3 0 0,0 3 7 0,4-11 2 16,0 0 0-16,0 0 0 0,-5-7-17 0,5 7-3 15,0-16-1-15,0 1 0 0,-4-4-11 0,0 4-16 16,4-8 4-16,-4 0 1 0,4 1-1 0,-9-1 0 0,0 0 0 16,1 0 0 15,4-3-16-31,-9 7-3 0,0 0-1 0,0 4 0 0,-4-4 19 0,4 3 3 0,-4 1 1 0,0 4 0 0,-4 3-5 0,4 4-1 0,-5-3 0 16,1 3 0-16,4 4 6 0,-5 0 1 0,1 4 0 0,-5 0 0 46,9 3-20-46,-4-3-3 0,0 7-1 0,-1 1 0 0,5-1 32 0,0 1 0 0,0 3 0 0,4 0 0 0,-4-4 20 0,8 8 9 0,5-3 3 0,0-1 0 16,4 0-20-16,0 0-3 0,0 0-1 0,4 1 0 16,5-1 10-16,-1-4 2 0,5 0 0 0,0 1 0 15,4-1 19-15,4-3 4 0,-3-1 1 0,3 1 0 32,0 0-16-32,1-1-4 0,-1-3 0 0,0 0 0 15,1-4 6-15,-1 0 1 0,9 0 0 0,-4-4 0 16,4 0-10-16,-5 0-1 0,5 1-1 0,-4-5 0 0,-1 4-19 0,1-7 10 0,-5 3-10 0,1-3 8 0,-5 3-8 15,4-3-11-15,-4 3 3 0,5-3 0 0,-10 3-5 0,1-3-1 16,0 0 0-16,-4-1 0 16,-1 1-56-16,-4-4-11 0,1 3-3 0,-1-3 0 15,5 0-108-15,-5-4-23 0,0 4-4 0,5-4-737 16</inkml:trace>
  <inkml:trace contextRef="#ctx0" brushRef="#br0" timeOffset="50906.0145">16855 11143 2372 0,'-5'15'52'0,"5"-15"12"0,0 7 1 0,0 5 1 0,-4 3-53 0,4 0-13 0,0 4 0 0,0 0 0 0,0 0 38 0,0 4 5 0,0 4 1 0,0-1 0 15,0 1-44-15,0 3 0 0,0 1 0 0,0 3 0 16,0-4-24-16,0 4 0 0,0 4 0 0,0 0 0 15,0 4 7-15,0 0 1 0,0 3 0 0,-4 5 0 16,4-1 38-16,-4 0 8 0,4 1 2 0,0-1 0 16,0-3-7-16,0-1-1 0,4-7 0 0,-4 0 0 15,4-3-8-15,0-5-1 0,5 0-1 0,-5-3 0 32,0-1-14-32,5-3 0 0,-5-8-12 0,1 1 12 15,3-5-60-15,-4-3-4 0,-4-8-2 16,0 0 0-16,0 0-19 0,0 0-4 0,13-4-1 0,0-8-557 15,4-3-111-15</inkml:trace>
  <inkml:trace contextRef="#ctx0" brushRef="#br0" timeOffset="51188.1437">17367 11302 1232 0,'0'0'35'0,"5"-11"7"0,3-4-34 0,-8 3-8 0,5 5 0 0,-5 7 0 0,0 0 166 0,0 0 31 16,0 0 7-16,0 0 0 0,0 11-102 0,0 0-21 15,0 5-4-15,0 3-1 0,-5 0-20 0,5 3-5 16,0 1-1-16,-4 4 0 0,0 3-10 0,-1 4-1 16,5-3-1-16,-8 7 0 0,4-4-11 0,-1 4-3 0,1 4 0 0,4-4 0 15,-4 3 8-15,4 5 2 0,0-1 0 0,0 1 0 16,0 3-3-16,0-7-1 16,0 4 0-16,0-4 0 0,4-1 2 0,-4-3 0 0,4 0 0 15,1 0 0-15,-1-4-18 0,0-3-3 0,0-1-1 0,1-3 0 16,-1-4 5-16,0-1 1 0,1-3 0 0,3 0 0 15,-4-7-16-15,1-1 0 0,3-3 0 0,-8-8 0 32,0 0-140-32,0 0-25 0,4-8-5 0</inkml:trace>
  <inkml:trace contextRef="#ctx0" brushRef="#br0" timeOffset="51773.9048">12419 13380 1821 0,'30'3'40'0,"-30"-3"8"0,-9-3 1 0,9 3 3 0,0 0-41 0,0 0-11 0,0 0 0 0,0 0 0 15,-8 0 94-15,8 0 17 0,0 0 3 0,0 0 1 16,0 0-62-16,0 0-12 0,0 0-2 0,0 0-1 15,17 7-18-15,0 1-3 0,-17-8-1 0,8 11 0 0,10 1 17 0,-1-5 3 16,-5 1 1-16,-3-1 0 0,0 1 10 0,-1 0 1 0,14-1 1 16,-5 1 0-16,-5-4-25 0,1 3-4 15,4-3-2-15,9 4 0 0,-5-5-8 0,-4 1-2 16,-4 0 0-16,4-4 0 0,5 4-8 0,-5 0-11 0,-4-4 3 0,-1-4 0 31,6 4-15-31,-6-4-2 0,5 0-1 0,1 0 0 16,-10 1-30-16,1 3-7 0,3-8-1 0,-3 8-700 0,-9 0-141 0</inkml:trace>
  <inkml:trace contextRef="#ctx0" brushRef="#br0" timeOffset="52033.0768">12321 13946 2761 0,'0'0'60'0,"0"0"13"0,0 0 3 0,0 0 2 0,12 0-62 0,6 0-16 16,-1 0 0-16,-5-4 0 0,-12 4 8 0,18-8-8 15,16 1 11-15,0-5-11 0,-8 5 0 0,3-5-22 16,1 5 3-16,5-5 1 0,3 5-2 0,-8-5 0 16,-9 1 0-16,5-1 0 0,0 5 7 0,-5-1 1 15,0 1 0-15,-4 3 0 16,-4 0-136-16,4 0-28 0,0-3-4 0</inkml:trace>
  <inkml:trace contextRef="#ctx0" brushRef="#br0" timeOffset="53189.4485">14919 13045 2818 0,'-9'19'80'0,"9"-7"17"0,0-1-77 16,0 4-20-16,-4 4 0 0,4 4 0 0,0 0 55 0,4 0 7 0,-4 0 2 0,5 3 0 16,-5-3-64-16,0 4-20 0,4-5 0 0,0 5 0 15,0-4 0-15,5 3-1 0,-5 1 0 0,0-1 0 16,-4 5-13-16,5-1-2 15,-1 1-1-15,0 3 0 0,-4 0-19 0,0 4-4 16,5 4-1-16,-5 7 0 0,0 4-115 0,-5 4-24 0,1-4-4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07:00.5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796 3866 1422 0,'0'0'40'0,"0"0"9"0,0 0-39 0,-13 0-10 0,8-4 0 0,-7 4 0 16,-5 4 67-16,4-4 11 0,0 0 2 0,0 3 1 16,-4 1-65-16,0 4-16 0,4-1 0 0,-4 1 0 15,-4 0 0-15,12-1-16 0,-12 5 4 0,8-1 0 16,4-3-4-16,-4 7 0 0,-4-8 0 0,5 5 0 15,-1 3 16-15,4-4 0 0,5 5 0 0,0-1-9 0,-5 0 18 0,5 0 4 16,4 4 1-16,0 0 0 16,0-7 6-16,0 7 2 15,4-4 0-15,9 4 0 0,-9 4-10 0,5-5-3 0,4 1 0 0,-1-3 0 16,5 6-9-16,-4-6 0 16,4 3 0-16,-4-8 8 0,0 4 8 0,4 0 2 15,0 1 0-15,0-1 0 0,-4-4-30 0,4 1-7 0,-8-1-1 16,4 0 0-16,-5 1 20 0,1-1 0 0,-9-3-8 0,0 3 8 15,-9 1 0-15,5-5 0 0,0 5 0 0,-9-5 0 16,0 5 20-16,0-5 2 0,0 5 0 0,-4-5 0 16,0-3-10-16,0 0-3 0,-4-4 0 0,4 4 0 15,-1-4 0-15,6 0 0 0,-1-4 0 0,0 4 0 16,0-4-33 0,5 0-6-16,-5-7-2 0,13 3-500 0,-13 1-100 0</inkml:trace>
  <inkml:trace contextRef="#ctx0" brushRef="#br0" timeOffset="445.3014">1154 4025 1875 0,'0'0'41'15,"0"0"9"-15,0 0 2 0,0 0 0 0,0 0-41 0,0 0-11 0,0 0 0 0,0 0 0 0,0 0 24 0,0 0 4 16,0 0 0-16,0 0 0 0,0 12-28 0,0-5 0 15,0-7 0-15,-8 12 0 16,8-5-30-16,-4 5 2 0,-5 3 0 0,5-8 0 16,-9 1 1-16,9 3 1 0,-9-3 0 0,0 3 0 0,0-3 26 0,9 7-8 0,-9 0 8 15,5-3 0-15,3-5 12 0,1 5 7 0,-4 3 1 0,8 0 1 16,0 0 3-16,0 0 0 0,0 1 0 0,8-9 0 16,-8 5-4-16,4-1 0 0,9-3 0 0,-9-1 0 15,9 1-1-15,0-4-1 0,4 3 0 0,-4-7 0 16,4 0-4-16,4 0-1 0,-3 0 0 0,11-7 0 15,-3-1 3-15,-5-3 1 0,9-1 0 0,0 1 0 16,-4-4 13-16,4-4 2 0,0 0 1 0,0 0 0 16,-5 0-20-16,1 0-4 0,-9 0-1 0,0 0 0 15,-4 4 0-15,0-4 0 0,-9 3 0 0,-4 1 0 16,0 0-8-16,-4 4 12 0,-5-1-12 0,-8 1 12 16,0 3-12-16,-13 1 0 0,0 3 0 0,0 0 0 15,-4 4-11-15,4 4-1 0,-4 3 0 0,4-3 0 16,-8 4 0-16,8-1 0 0,8 1 0 0,-3 0 0 15,8-1-29-15,-9-3-7 0,13 0 0 16,0 0-597-16,9 3-119 0</inkml:trace>
  <inkml:trace contextRef="#ctx0" brushRef="#br0" timeOffset="674.098">1838 3630 2134 0,'0'0'47'0,"0"0"9"0,9 4 3 0,-1 4 1 0,-3 7-48 0,3 4-12 0,-4 4 0 0,1-1 0 16,3 5 28-16,-4 0 2 0,-4 3 1 0,0 4 0 16,9 0-14-16,-5 4-2 0,-4 0-1 0,0 0 0 15,0 0-14-15,9 0 0 0,-9-4 0 0,0 8 0 16,0-4 0-16,0 8 0 0,0-8 0 0,4-4 0 16,0 0 0-16,-4 0-15 0,-4-3 3 0,4-5 1 31,13 1-43-31,-13-4-9 0,0-4-1 0,-9-4-1 15,9-4-13-15,0 1-2 0,0-5-1 0,0-7-470 0,0 0-93 0</inkml:trace>
  <inkml:trace contextRef="#ctx0" brushRef="#br0" timeOffset="1080.3959">1941 4120 1436 0,'0'0'32'0,"0"0"6"0,0 0 2 0,0 0 0 0,0-7-32 0,0 7-8 0,0 0 0 0,0 0 0 15,0-8 106-15,0 8 20 0,0 0 4 0,4 8 1 16,9-1-67-16,-9 5-12 0,-4 3-4 0,9-4 0 0,-9 8-26 0,4 0-6 15,4 4 0-15,1 0-1 0,-9-4-15 0,9 0 9 16,3 0-9-16,-7-4 8 0,8 4-8 0,-1 0 0 16,-7-4 0-16,7 0 0 0,1-3-14 0,0-1 2 15,-4 0 0-15,12-3 0 0,-12-4 0 0,3-4 0 16,1 4 0-16,4-8 0 0,-4 0 3 0,4 0 1 16,-8-3 0-16,4-5 0 0,-1 1 8 0,5-1 0 15,-4-3 0-15,-8-4 0 0,3 0 0 0,9-7 0 16,-13-1 8-16,5 0-8 0,-9 5 0 0,4 3 0 0,1-4 0 15,3 4 0-15,-8 0 8 0,0 4-8 16,0 3 8-16,0 1-8 0,0 0 0 0,0 3-15 16,0 4 3-16,0-3 0 0,0 3 12 0,0 4 0 0,0 0 0 0,0 0 0 15,0 0 0-15,0 0 0 0,0 0 0 0,0 11 10 16,0 1-10-16,4 7 0 0,5-4 0 0,-9 4 0 16,0 0 0-16,4 0 0 0,0 0 0 0,1 3 0 15,3 1 0-15,1 4 0 0,-9-1 0 0,13 1 0 16,-9-4-9-16,9-4-4 0,-13 4-1 0,13-8 0 15,-9 4-8-15,9-4-2 0,-1-4 0 0,1 1-547 16,-13-5-109-16</inkml:trace>
  <inkml:trace contextRef="#ctx0" brushRef="#br0" timeOffset="1314.7927">2731 3763 2246 0,'0'0'49'0,"0"0"11"0,0 0 1 0,0 0 3 0,0 0-52 0,0 0-12 0,0 0 0 0,0 0 0 16,-4 8 28-16,-4 3 4 0,3 4 0 0,1 1 0 0,4-1-32 16,-4 7 8-16,-1-3-8 0,1 8 0 0,8 0 19 0,-4 3 1 15,5 0 0-15,-5 5 0 0,4 6-12 0,0 1-8 16,9 0 12-16,-13 4-12 0,9-5 13 0,-5 1-4 16,13 4-1-16,-13-5 0 0,5-3-8 0,-5 0 12 15,5 0-12-15,8-7 12 0,-13 3-24 0,5-7-4 16,-1-1 0-16,1 1-1 15,3-1-126-15,-12-3-25 0,5 0-4 0,-5-8-742 0</inkml:trace>
  <inkml:trace contextRef="#ctx0" brushRef="#br0" timeOffset="1707.6601">2501 4120 2563 0,'0'0'56'0,"0"0"12"0,12-4 3 0,1 1 1 0,0 3-58 0,4-4-14 0,22 0 0 0,-10 4 0 15,1 0 9-15,5 0-1 0,3 4 0 0,-8-8 0 16,4 0-8-16,5 4-9 0,-9-4 9 0,4 4-13 0,0-3 2 16,0-1 1-16,0-4 0 0,-4 1 0 0,4 3-6 0,-4 0-2 15,0 0 0-15,0-3 0 0,-9 3 18 0,5 0 0 16,0 0 0-16,-9 0 0 0,0 1 0 0,4-1 16 15,-12 4-4-15,4-4 0 0,-13 4-12 0,12 0 0 16,-3 4 0-16,0 0 0 0,-9-4 0 0,8 7 0 16,-8 5 0-16,4-1 0 0,-4 4 0 0,0-3 0 15,0 3 8-15,0 8-8 0,0-1 0 0,0 5 0 16,0 3 0-16,0 1 0 0,0-1 0 0,9 0 0 16,-9 5 0-16,0-1 0 0,4 4 0 0,1-4 0 0,-5-4 0 15,8 1 0-15,-8-5 0 0,4 5 0 0,5-9 0 0,-9 1 0 16,0-4 0-16,4 0 0 15,0-4 0-15,1-3 0 16,-5-1-171-16,0-11-33 0,0 0-8 0,0 0-692 16</inkml:trace>
  <inkml:trace contextRef="#ctx0" brushRef="#br0" timeOffset="1863.9127">3415 3866 2284 0,'-4'-23'64'0,"4"11"16"0,-13 1-64 0,4-8-16 0,1 4 0 0,8 0 0 16,-13 0 95-16,5 7 16 0,-1-3 3 0,9 3 1 15,-13 0-74-15,5 5-14 0,8 3-3 0,0 0-1 16,0 0-23-16,0 0-20 0,0 0 4 0,0 0 1 16,0 0-148-16,12 0-29 0,14 0-7 15,-9 0-1-15</inkml:trace>
  <inkml:trace contextRef="#ctx0" brushRef="#br0" timeOffset="2599.5067">3765 4192 2761 0,'0'0'60'0,"0"0"13"0,0 0 3 0,-4-3 2 0,4 3-62 0,0 0-16 16,0 0 0-16,0 0 0 0,0 0 8 0,-8 7-8 15,-1 8 11-15,9-3-11 0,-13 3 0 0,5 0-22 0,-1 0 3 0,1 4 1 31,3 0-21-31,-7 0-4 0,7 8-1 0,1-8 0 0,-5 0 44 0,9 0 0 0,0 4 0 16,0-1 0-16,0-3 51 0,5 4 5 0,-1-4 2 0,9 0 0 16,-5 0 3-16,5 4 1 0,4-4 0 0,-4-4 0 15,0 0-21-15,8 0-4 0,-4-3-1 16,5-1 0-16,-5 1-16 0,8-5-4 0,5 1-1 0,0-4 0 16,-8-8-6-16,3 0-1 0,1-4 0 0,4 1 0 15,-4-1-8-15,-1-3 8 0,-3-4-8 0,-1-4 8 16,0 0-8-16,-8 0 8 0,4 0-8 0,-8-4 8 15,-5-7-8-15,5-1 0 0,-9 1 0 0,-5 3 0 16,1-3-16-16,-5-4-1 0,-3 3-1 0,-1 1 0 31,-4 3-8-31,-5 1-2 0,1 7 0 0,0-4 0 0,-1 0 10 0,1 4 2 0,-9 0 0 0,4 8 0 16,1-4-4-16,8 7 0 0,-1-3 0 0,1 3 0 16,5 0 20-16,-1 1 0 0,4-1 0 0,1 1 0 0,8-1 0 0,0 4 9 15,0 4 1-15,0-7 0 0,0 3 5 0,8-4 1 16,-8 8 0-16,13-4 0 0,0 1-3 15,4-1 0-15,4 0 0 0,1 4 0 0,-1-4 3 0,0 0 1 16,1 4 0-16,8-3 0 0,-13 3-7 0,8 0-2 16,-3 0 0-16,-1 3 0 0,1 1-8 0,3-4 0 15,-12 4 0-15,8 4 0 0,-8-1 0 0,4 5 0 16,-4-5 0-16,4 5 0 0,-8-1 0 0,4 4 0 16,-9 0 0-16,4 1 0 0,-3-1 0 0,-1 0 0 15,4 4 0-15,-3 4 0 16,-5-4-20-16,4 3-5 0,-4-3-2 0,0-3 0 15,4-5 14-15,1 4 2 0,-5-3 1 0,4-5 0 0,-4-7 10 0,4 8-12 0,5-4 12 0,-9-4-12 16,0 0 12 0,8 0 11-16,5-8-3 0,4-3 0 0,-8-1-8 0,8-7 12 0,0 0-12 0,-4-4 12 15,8 1-2-15,0-1 0 0,1 0 0 0,3 4 0 16,-3 0 7-16,-1 0 2 0,0 0 0 0,1 4 0 16,8 4-19-16,0-1 0 0,-13 5 0 0,8-1 0 15,-3 4 0-15,-5 0 0 0,4 4 0 0,1 4 0 16,-1 0 0-16,-8 4 0 0,8-1-13 0,-4 5 5 15,-4-5 8-15,4 8 11 0,5 1-3 0,-5-1 0 16,0-4-83-16,0 1-17 16,4 3-3-16,-4 4-1 0,-4 4-115 0,0 3-23 0,-5 1-5 0,1-5-780 15</inkml:trace>
  <inkml:trace contextRef="#ctx0" brushRef="#br0" timeOffset="3021.4644">590 5157 2646 0,'0'0'75'0,"0"0"17"0,13-8-74 0,9 1-18 0,3-1 0 0,9 1 0 16,5 3 47-16,-5-4 5 0,9-3 2 0,8 3 0 16,9 4-40-16,0-7-14 0,8 3 9 0,5-3-9 15,-1-4 0-15,18 7 0 0,0-3-9 0,8 3 9 16,-4-3-12-16,9 3 12 0,4-3-12 0,-5 3 12 16,5 1 0-16,4 3 0 0,0 0 12 0,0 0-3 15,0 4-1-15,9 0 0 0,-5 0 0 0,-8 0 0 16,-4 4 10-16,8 0 2 0,-9-4 0 0,-3 7 0 15,8-3-10-15,-5 0-2 0,-4 0 0 0,-8 0 0 16,-4-1-8-16,-1 1 0 0,1 0 0 0,3 0 0 16,-12 3-12-16,-8-3 1 0,3 0 1 0,-16 0 0 0,4 3 10 15,-9-3 14-15,0 4-3 0,-12-8-1 16,3 4-20-16,1-4-4 0,-13 0-1 0,4 0 0 16,-4-4-108-16,0 4-21 0,0-4-5 0,-4 0-952 15</inkml:trace>
  <inkml:trace contextRef="#ctx0" brushRef="#br0" timeOffset="3193.3254">5184 4576 3013 0,'0'0'66'0,"0"0"14"0,9 0 2 0,4 4 3 0,-1-4-68 0,-3 0-17 15,8 0 0-15,-4 0 0 0,0 0 10 0,4-4-2 16,0 0 0-16,0 0 0 15,0 1-188-15,0-1-39 0,-4-4-7 0,4-3-2 0</inkml:trace>
  <inkml:trace contextRef="#ctx0" brushRef="#br0" timeOffset="3330.1876">5518 4044 3060 0,'0'0'68'0,"-9"-4"13"0,0 1 3 0,1 3 1 0,-5 0-68 0,5 0-17 0,-5 0 0 0,4 0 0 15,9 0 8-15,0 0-8 0,-8 0 12 0,3-4-921 16,1 0-184-16</inkml:trace>
  <inkml:trace contextRef="#ctx0" brushRef="#br0" timeOffset="44737.8094">1552 6088 1850 0,'0'0'40'0,"0"0"9"0,0 0 2 0,0 0 1 0,0 0-41 0,0 0-11 0,0 0 0 0,0 0 0 16,0 0 61-16,0 0 11 0,0 0 1 0,0 0 1 15,0 0-30-15,0 0-5 0,0 0-2 0,4 11 0 16,-4-3-20-16,0 3-4 0,0-4-1 0,0 5 0 15,0 3 13-15,0-4 3 0,-4 1 0 0,4 3 0 0,4-4 10 16,-4 1 2-16,0 3 1 0,0-4 0 0,9 5-9 0,-9 3-3 16,4-4 0-16,-4 4 0 0,9 4-12 0,-9-4-2 15,0 0-1-15,4 3 0 0,0-6 0 0,5 3 0 16,-5 0 0-16,4 3 0 0,-8-3-14 0,5 4 0 16,3-4 0-16,-8 0 0 15,5 4 0-15,-1 0 0 0,-4-4 0 0,0 3 0 16,8 1 0-16,-8 0 0 0,0 0 0 0,5 0 9 15,-5-4-9-15,0 0 0 0,0-4 0 0,0 4 0 0,0 0 10 0,0-4 0 0,0 0 0 0,0-7 0 16,0 3-10-16,0-11 0 0,-5 8 0 0,5-8 0 16,0 0 0-16,0 7-11 0,0-7 3 0,0 0 0 31,0 0-105-31,-12 0-21 0,7-7-4 0</inkml:trace>
  <inkml:trace contextRef="#ctx0" brushRef="#br0" timeOffset="45928.0227">2201 6133 1698 0,'0'0'48'0,"0"0"11"0,-12 0-47 0,-1 0-12 16,-4 0 0-16,4 0 0 0,0 0 50 0,0 4 8 15,-4 0 2-15,0-1 0 0,4 5-40 0,-4 0-8 16,4-1-2-16,1 1 0 0,3-1-10 0,0 1 0 16,-3 0 0-16,-6-1 0 0,6 5 0 0,-1 3 8 0,4 0-8 0,1 0 8 15,-5 0 12-15,0 1 1 0,9-1 1 0,-5 4 0 16,5-4-2-16,-5 4-1 0,5-4 0 0,4 4 0 15,0 0-7-15,0 0 0 0,-8 4-1 0,8-4 0 16,0 4-11-16,8-4 0 0,-8 3 0 0,0-3 8 16,4 4-8-16,5-4 0 0,-5 0 0 0,5 4 0 15,-1-8 8-15,1 8 0 0,4-4 0 0,4-4 0 16,0 4 12-16,9-7 3 0,-14 3 0 0,6-4 0 16,-1-3 8-16,8 3 1 0,-12-7 1 0,17 0 0 15,-13-4-17-15,9 0-4 0,-5-8-1 0,0 1 0 16,9-5 17-16,-13-3 4 0,9 0 1 0,-5 0 0 15,5-8-19-15,-13 0-4 0,4-7-1 0,0-1 0 16,0 5 10-16,5-1 1 0,-14-3 1 0,1-1 0 0,-5-3-21 16,4 8 0-16,-3-5 0 0,3 5 0 0,-16-5 13 15,3 5-1-15,5-5-1 0,-12 5 0 16,3 3 9-16,1 0 3 0,-14-7 0 0,14 11 0 0,-14 3-23 0,5 1 0 0,0 0 0 0,0 4 0 16,-13 3 0-16,9 4 0 0,-1 1 0 0,-8-1 0 15,9 0-21 1,0 4-9-16,-9 4-2 0,8 0 0 0,1-1 2 0,8 5 0 0,-12 3 0 0,12-3-723 15,9 3-145-15</inkml:trace>
  <inkml:trace contextRef="#ctx0" brushRef="#br0" timeOffset="46396.8309">2586 5666 1936 0,'0'0'43'0,"0"0"9"0,0 0 1 0,0 0 1 0,0 0-43 0,0 0-11 0,0 0 0 0,0 0 0 16,0 0 28-16,0 0 3 0,0 0 1 0,0 0 0 15,0 0-16-15,9 11-2 0,-5 1-1 0,9-1 0 16,-13-3-13-16,4 3 0 0,-4 4 0 0,0 0-10 16,0 4 19-16,0 0 4 0,0 0 1 0,-4 0 0 15,4 4 15-15,-9-4 3 0,9 4 1 0,-4-4 0 16,0 0-22-16,-5 0-11 0,9 0 10 0,-4-4-10 0,8 8 0 16,-4-4 0-16,0 0 0 0,9-4-675 15,-5-3-129-15</inkml:trace>
  <inkml:trace contextRef="#ctx0" brushRef="#br0" timeOffset="47318.1366">3236 6490 2098 0,'0'0'46'16,"0"0"10"-16,0 0 1 0,0 0 3 0,0 0-48 0,0 0-12 0,0 0 0 0,0 0 0 0,0 0 53 0,0 0 9 15,0 0 2-15,0 0 0 0,0 0-44 0,0 0-8 16,0 0-1-16,0 0-1 0,8 8-10 0,5-1 0 15,0-3 0-15,-5 4 0 0,-8-8 0 0,9 15 0 16,12 0 0-16,-8-4 0 0,-4 5-9 0,-1-1 9 16,-4 0 0-16,5 0 0 0,-5 4 0 0,9-4-8 0,-9 4 8 0,5 0 0 15,-5-3 0-15,0-1 0 0,1 0 0 0,3 0 0 16,-8-7 0-16,9-1 0 0,-9-7 0 0,4 8 0 16,0-4 0-16,-4-4-10 0,0 0 10 0,9-4-8 15,4-4 8-15,-9 1 0 0,9-8-9 0,-5-1 9 16,1 1 0-16,4-8 0 0,-5 4 0 0,9-3 0 31,-4-5 12-31,-4 4-4 0,-1-7 0 0,5 3 0 16,0 4-8-16,4 1 12 0,-4-5-12 0,0 8 12 0,4 0-4 0,-9 4 0 0,1 0 0 0,4 3 0 15,-1 1-8-15,-3 3 0 0,0 1 0 0,3-1 0 16,-7 8 0-16,-5 0 0 0,0 0 0 0,0 0 0 16,4 8-11-16,4 3 3 0,5 1 0 0,-13-1 0 15,0 4-4-15,5 0-1 0,3 1 0 0,-4 3 0 16,1 0 0-16,-1-1 0 0,0-2 0 0,0 3 0 15,5-4 3-15,0 0 1 0,-1-4 0 0,5 1 0 16,-13-1 9-16,13-3 0 0,-9 3 0 0,5-7 0 0,-9-4 0 16,17 0 0-16,-13 0 0 0,4 0-8 0,10 0 8 0,-1-4 14 15,-9-3-3-15,9-5-1 0,-4 5-10 0,4-5 8 16,-4 1-8-16,-4-1 8 0,3-3 6 0,1 0 1 16,-4-4 0-16,8 8 0 0,-4-8 1 0,-5 7 1 15,5-3 0-15,-4 0 0 0,3 7-17 0,-3-3 8 16,0 3-8-16,-5 1 0 0,0-1 0 0,0 1-16 15,-4 7 2-15,0 0 0 0,0 0 14 0,0 0 0 16,13 0 12-16,-4 3-12 0,-9-3 0 0,0 0 0 16,8 8-10-16,-3 3 10 15,3-3-8-15,-4 3 8 0,1 5 0 0,3-5 0 0,-8 4-14 0,4 4 2 16,1-4 0-16,-1 4 0 0,-4 4 3 0,4-4 1 16,-4 0 0-16,5 4 0 15,-1 0-24-15,0-4-5 0,0 0-1 0,5 0 0 16,-5 0-29-16,5-4-5 0,-1 4-2 0,5-4 0 15,0 0-114-15,-5-3-22 0,10-5-5 0,-10 1-1 0</inkml:trace>
  <inkml:trace contextRef="#ctx0" brushRef="#br0" timeOffset="47683.7859">4573 6410 1792 0,'-13'0'40'0,"13"0"8"0,0 0 1 0,-8 4 1 0,-5-4-40 0,4 4-10 0,-8 0 0 0,4 0 0 0,5-1 44 0,-5 1 8 16,-4 4 0-16,13-1 1 0,-13 1-35 0,4 0-7 16,4-1-2-16,1 1 0 0,-5 3-9 0,4 4 0 15,5-3 0-15,-9-1 8 0,9 0 0 0,0 5 0 16,-1-5 0-16,5 4 0 0,5-3 20 0,-5 3 3 16,4-4 1-16,5 1 0 0,3 3-4 0,-3 0-1 15,4 0 0-15,4-3 0 0,-9-5 4 0,14 5 1 0,-9-5 0 16,8 5 0-16,-4-9-4 0,9 1 0 0,4-4 0 15,-1-4 0-15,1 4-15 0,-4-3-3 0,0-1-1 0,4-4 0 16,-5 1-1-16,5-5 0 0,-4 1 0 0,-5-4 0 16,1-1 6-16,-5 1 1 0,0 0 0 15,-4 0 0-15,4 3-15 0,-17 1 0 0,8-4 0 0,-8 0 0 16,0-1 17-16,0 1 4 0,-8 4 1 0,-1-4 0 16,1 7-22-16,-5-3 0 0,-4-1 0 0,0 5 0 15,-9-1 0-15,5 4-15 0,-9 1 3 0,4-1 0 31,-8 0-22-31,4 4-4 0,4 4-1 0,-4-4 0 16,5 0-32-16,-1 4-6 0,5-4-2 0,4 3-610 0,-1-3-123 0</inkml:trace>
  <inkml:trace contextRef="#ctx0" brushRef="#br0" timeOffset="48215.0911">5411 6399 2635 0,'0'0'58'0,"0"0"12"0,0 0 2 0,0 8 2 0,-5-5-59 0,5-3-15 0,-12 8 0 0,-1 0 0 0,-4-1 21 0,-9 1 2 15,0-4 0-15,-4-1 0 0,-4 5-15 0,4-4-8 16,0 3 8-16,1-3-8 0,-6 4 0 0,10-4 0 16,-1-4 0-16,0 7-8 0,1 1 8 0,3-1 16 15,1 1-4-15,0-4-1 0,-1 3 14 0,10 1 3 16,-6 3 1-16,6-3 0 0,3-1-5 0,5 1 0 15,4-8-1-15,-4 8 0 0,4 3-23 0,4-3 0 0,9-1 0 16,-9 5 0-16,4-1 0 0,10 4 0 0,-6-7 0 0,10-1 8 31,-1 5-48-31,5-5-10 0,8-3-2 0,-13 4 0 0,9-4 28 0,0-1 6 0,4-3 1 0,5-3 0 16,-5 3 17-16,4-4 0 0,-3-4 0 0,7-3 9 16,-3-4 0-16,-1-4 0 0,-4 0 0 0,5 0 0 15,-5-8 0-15,-4 0 0 0,0-3 0 0,-4-4 0 16,-1 4-1-16,-3-8-8 0,-5 0 12 0,0-4-4 15,-4 0 0-15,-1 0 0 0,1-3 0 0,-4-1 0 16,-5 4-8-16,-4 4-11 0,0 4 3 0,0 4 0 16,0 7 8-16,0 0 0 0,-4 0 0 0,-5 8 0 15,5 4 0-15,-5-1 0 0,1 9 0 0,-5-1 0 16,0 4 0-16,0 7-12 0,1-3 12 0,-1 4-12 16,4-1 12-16,-4 9-12 0,5 3 12 0,-1 0-12 15,5 0 4-15,0 7 0 0,-1 5 0 0,1-5 0 0,4 8 8 16,0 0 0-16,4 1 8 0,1 3-8 0,-5-4 0 15,4 0-18-15,5 0 3 0,-1-3 1 16,1 3-11-16,3-4-3 0,-3-3 0 0,4 3 0 16,0-3-113-16,-1-5-23 0,6 1-5 0,-1 0-498 15,4-4-99-15</inkml:trace>
  <inkml:trace contextRef="#ctx0" brushRef="#br0" timeOffset="48543.2441">6539 5765 2484 0,'0'0'55'0,"0"0"11"0,0 0 2 0,-4 7 1 0,-9 1-55 0,8 3-14 0,1 1 0 0,-4-1 0 16,3 4 10-16,1 0-1 0,0 4 0 0,4 0 0 15,0 0-9-15,0 0 0 0,-4 8 0 0,8 0 0 16,-4 3 0-16,0 8 0 0,4 0-9 0,0 4 9 16,-4-1 0-16,5-3 14 0,3 4-2 0,1 0-1 15,-5-8 37-15,0 4 7 0,1 0 1 0,3-4 1 16,1-3-29-16,-5 3-7 0,0-4-1 0,0 1 0 16,1-9-12-16,-1 1-8 0,0-4 8 0,5 4-8 15,-9-8-25-15,0 0-10 16,8 1-1-16,-8-9-1 0,0-7-196 0,0 0-39 0,0 0-8 0</inkml:trace>
  <inkml:trace contextRef="#ctx0" brushRef="#br0" timeOffset="48793.36">7017 5833 2491 0,'0'0'55'0,"0"0"11"0,0 0 2 0,0 0 2 0,0 0-56 0,0 11-14 16,5 5 0-16,-1-5 0 0,-4 0 69 0,0 1 11 15,-4 3 3-15,8-4 0 0,-4 8-57 0,0 0-11 16,0 4-3-16,4 0 0 0,-4 4 16 0,5-1 4 0,-1 5 0 16,0-1 0-16,-4 4-32 0,4-4 0 0,1 5 0 15,-1-5 0-15,-4 4 0 0,4 0 0 0,-4 1 0 0,4-5 0 16,1 0 0-16,-1 1 0 0,0-5 0 0,1 5 0 16,-1-5 10-16,-4 5-10 0,0-5 10 0,0 1-10 15,-4-4 0-15,4-4 0 0,0 3 0 0,0-3-10 31,-9-3-146-31,9 3-30 0,-4 0-6 0,-1-8 0 0</inkml:trace>
  <inkml:trace contextRef="#ctx0" brushRef="#br0" timeOffset="49294.4624">8026 6220 2347 0,'0'0'52'0,"0"0"10"0,0 0 2 0,0 0 2 0,9 12-53 0,-1-5-13 0,-4 1 0 0,9-4 0 16,4 0 46-16,-4-1 6 0,4-3 2 0,5 4 0 15,-5-4-37-15,4 4-7 0,5-4-2 0,-1-4 0 16,-3 4-20-16,3-4-4 0,1 4 0 0,-5-3-1 16,9 3-17-16,-4-4-3 0,-5 4-1 15,1-4 0-15,3 4 6 0,-3 0 0 0,-1 0 1 0,-4 0 0 16,-4 0-45-16,4 0-10 0,-4 4-2 15,0-4-828-15</inkml:trace>
  <inkml:trace contextRef="#ctx0" brushRef="#br0" timeOffset="49481.9788">7787 6581 2698 0,'0'0'76'0,"0"0"18"0,12 4-75 0,1 4-19 0,4-5 0 0,9 1 0 16,8-4 64-16,-4 0 8 0,4-7 3 0,5 3 0 31,4 0-113-31,-1-7-22 0,1 3-5 0,0 0-747 0,4-3-148 0</inkml:trace>
  <inkml:trace contextRef="#ctx0" brushRef="#br0" timeOffset="49763.2667">9282 5856 2579 0,'0'0'73'0,"0"0"16"0,5 7-71 0,-5 5-18 0,0-1 0 0,0 1 0 0,0 3 39 0,0 4 4 16,-5 0 1-16,1 0 0 0,4 4-44 0,-8 3 0 15,8 1-11-15,-5 3 3 16,-3 4-24-16,3 0-5 0,1 4-1 0,0 0 0 16,-5 4-13-16,5-4-2 0,4 0-1 0,-4 0 0 0,4 0 40 0,0-4 14 15,0 1-9-15,0-1 9 0,0 0 0 0,0 0 0 16,0-4 0-16,0 1 0 16,0-8-93-16,4-1-20 15,0-3-4-15</inkml:trace>
  <inkml:trace contextRef="#ctx0" brushRef="#br0" timeOffset="50228.2903">9757 5837 2803 0,'-13'4'80'0,"13"-4"16"0,-13 3-76 0,4 1-20 0,1 4 0 0,-1-1 0 16,-3-3 32-16,3 4 4 0,-4-1 0 0,-4 1 0 0,4 3-36 0,-4 1 0 0,0-1 0 0,0-3 0 15,4 7-11-15,-4-4-9 0,0 5-1 16,4-1-1-16,0 0 10 0,1-4 1 0,3 5 1 0,0 3 0 16,1-4 10-16,-1 8 0 0,5-4 0 0,0 7 0 15,4-3 10-15,0 0 7 0,4-1 2 16,0 5 0-16,1-8 5 0,3 8 2 0,5-8 0 0,-4 3 0 16,-1 1-5-16,5-4-1 0,4 8 0 0,0-8 0 15,0-4-20-15,5 4 0 0,-1-4 0 0,5 0 0 16,-5-3 0-16,5-1 0 0,3 0 0 0,-3-3 0 15,8-4 0-15,0 0 0 0,-4-8 0 0,5 4 0 16,-6 0 11-16,6-4-3 0,-1-4 0 0,0 1 0 16,-4-4 9-16,4-5 2 0,-4 1 0 0,-4 0 0 15,-1-8-2-15,-3 0 0 0,-5-3 0 0,0-1 0 16,-4-3 2-16,0-1 0 0,-5 1 0 0,-4-4 0 0,5 3-9 16,-9-3-2-16,0 0 0 0,0 4 0 0,-9 3-8 15,1 1 8-15,4-1-8 0,-9 4 8 0,0 4-8 16,-8 0-17-16,-1 4 4 0,-3 0 1 15,-5 3-16-15,0 1-2 0,-17 3-1 16,0 5 0-16,0-1-94 0,-5 4-19 0,1 4-4 16,-4 3-1065-16</inkml:trace>
  <inkml:trace contextRef="#ctx0" brushRef="#br0" timeOffset="51072.1275">1454 7785 1821 0,'0'0'40'0,"0"0"8"0,0 0 1 15,0 0 3-15,0 0-41 0,0 0-11 0,0 0 0 0,0 0 0 0,0 0 68 0,0 0 11 16,0 0 2-16,0 0 1 0,0 0-63 0,0 0-19 16,8 15 8-16,-8 1-8 0,4 3 0 0,5 0-8 15,-9 3 0-15,0 1 0 0,0 4 0 0,0 7 0 16,0-4 0-16,-9 4 0 0,9 4 8 0,0 0 0 16,-4 0 8-16,4-3-8 0,-8-1 17 0,3 0-1 15,-3 4 0-15,4-8 0 0,-1 1-16 0,5-5 10 16,0-3-10-16,-8 0 8 0,8 0-8 0,-5-4 0 15,5-4 0-15,0 0-644 0,0-4-120 0</inkml:trace>
  <inkml:trace contextRef="#ctx0" brushRef="#br0" timeOffset="51552.2576">1945 7835 2379 0,'0'0'52'0,"0"0"12"0,-4 7 1 0,-5-3 2 0,5 4-54 0,-9-5-13 0,9 9 0 0,-9-5 0 16,4-3 24-16,-3 4 1 0,3-1 1 0,-4-3 0 16,0 4-18-16,1-1-8 0,-1 5 8 0,9-1-8 15,-14 1 0-15,10-1 0 0,-5-3 0 0,5 3 0 0,-1 0 0 16,5 5-14-16,-5-5 2 0,5 4 0 0,4 0 22 0,-9 0 5 15,9 4 1-15,-4-3 0 0,4 3-3 0,-4-4 0 16,4 0 0-16,0 0 0 0,4 4-5 0,0 0-8 31,-4 0 11-31,9 0-11 0,-5 0 8 0,5-4-8 0,4 1 0 0,-9 3 0 16,9-8 0-16,-1 4 8 0,-3-3-8 0,4-1 0 16,0-3 0-16,-1 3 0 0,14-3 0 0,-9-1 0 0,-4-7 0 15,0 0 0-15,4 0 0 0,4-4 0 0,1 1 14 16,-1-5-4-16,-8 0-1 0,4 1 0 15,4-8 13-15,1-4 2 0,-1 0 1 0,-4-4 0 0,-4 0-9 16,4-4-3-16,0 1 0 0,-8-1 0 0,-1 1-13 0,1-1 0 16,-5 0 0-16,5-3 0 0,-9 3 0 0,-9 1-13 15,5-4 2-15,-13 7 1 0,8 4 10 0,5 0 0 16,-17 4 0-16,12-1 0 16,-12 5-32-16,12 3-5 0,-12 1-1 0,4-1 0 15,-9 4-6-15,5-3 0 0,3 3-1 0,6 0 0 16,-1 0-109-16,-4 4-22 0,4 0-4 0,4-3-714 0</inkml:trace>
  <inkml:trace contextRef="#ctx0" brushRef="#br0" timeOffset="52303.9566">2368 7314 1709 0,'0'0'48'0,"0"0"12"0,0 0-48 0,0 0-12 0,0 0 0 0,9-4 0 15,-9 4 96-15,17 0 18 0,-17 0 3 0,13 0 1 16,-9-3-79-16,9-1-16 0,-1-4-3 0,-7 8-1 16,8-4-19-16,-1 1 0 0,1-1 0 0,-9 0 0 15,5 0 11-15,8 0-2 0,-4 4 0 0,-5-3 0 16,5-1 21-16,0 0 4 0,4 0 1 0,-4 0 0 15,0 4-7-15,4-3-2 0,-9 3 0 0,5 0 0 16,-4-4 0-16,4 8 0 0,-13-4 0 0,8 0 0 16,9 0-26-16,-4 0 0 0,-9 3 0 0,5 1 0 15,-9-4-18-15,0 0-9 0,0 0-1 0,0 0-1 16,0 8-1-16,0 3 0 0,0-11 0 0,-4 12 0 0,4-1 4 0,-9 4 1 16,1-7 0-16,-5 3 0 0,4 1 13 0,9-1 4 15,-13-3 0-15,1 3 0 0,-1 0 8 0,0 5 0 16,9-1 0-16,-9-8-8 0,9 5 8 0,-5-5 0 15,5 5 0-15,4-5 0 0,0 1 0 0,0-8 11 16,0 0-3-16,0 11 0 0,0 1 17 0,0-5 3 16,0-7 1-16,0 0 0 0,0 0-13 0,0 12-2 15,0-12-1-15,0 0 0 0,4 7 7 0,5 5 2 16,-5-8 0-16,-4-4 0 0,17 0-6 0,-4 0-2 16,-5-4 0-16,9 4 0 0,-4 0-6 0,4 0 0 0,0 0-8 15,9-4 12 1,-13 4-44-16,4 4-10 0,4 0-2 0,1-1-665 0,-1-3-134 15</inkml:trace>
  <inkml:trace contextRef="#ctx0" brushRef="#br0" timeOffset="53039.9461">3693 7778 2228 0,'0'0'63'0,"0"0"14"0,0 0-61 0,0 0-16 0,0 0 0 0,0 0 0 0,0 0 73 0,0 0 12 15,0 0 3-15,0 0 0 0,0 0-71 0,0 0-17 16,0 0 0-16,0 0 0 0,0 15 0 0,0 0-12 15,0 0 1-15,8 0 1 0,-8 4 2 0,0 0 0 16,0 4 0-16,5 0 0 0,-1 4 8 0,0-1 0 16,0 5 0-16,1-1 0 0,3-7 22 0,-3-1 0 15,3 5 0-15,-8-4 0 0,4 0-22 0,1-4 0 16,-1 0 0-16,0-8 0 0,0 0 0 0,5-3-10 16,-9-8 1-16,0 0 0 0,9 0 9 0,-1-4 12 0,5-7-2 15,0-1-1 1,-5 1-28-16,5-8-5 0,0 0-2 0,-5-4 0 0,10 0 14 0,-6-3 2 0,1-1 1 0,-4 1 0 15,4-5 9-15,-1 1 0 0,5 3 8 0,1 5-8 16,3-1 0-16,-13 4 8 16,5 4-8-16,-4-1 0 0,4 5 16 0,0 3 0 0,4 1-1 0,-17-5 0 15,4 9-3-15,-4 3 0 0,0 0 0 0,0 0 0 16,8 3-12-16,10 1-16 0,-14 4 3 0,0-1 1 16,-4-7 3-16,0 16 1 0,0-1 0 0,4 0 0 15,1 4 0-15,-1 0 0 0,-4 0 0 0,4 0 0 16,0 0 8-16,1 0-13 0,3 0 5 0,-8 0 8 15,5-4-12-15,-1 4 12 0,0-8-10 0,5 5 10 16,-1-5 0-16,-4 0 0 0,5-3 0 0,0 0 0 16,-9-8 0-16,0 0 13 0,0 0-4 0,12-4-1 15,-3 0-8-15,4-7 0 0,4-5 0 0,-13 1 0 0,9 0 12 16,0 0 0-16,0-4 0 0,-5 0 0 0,5-4-12 0,0 0 8 16,0 4-8-16,-1 0 8 0,1 0 7 0,-4-3 1 15,4 3 0-15,-1 3 0 0,-3 1-26 0,-1 4-5 16,1 3-1-16,4 1 0 0,-9-1 16 0,-4 8 0 15,0 0 0-15,0 0 0 0,0 0 0 0,0 0-12 16,0 0 12-16,0 0-12 0,4 11 3 0,-4 5 1 16,5-5 0-16,-5 8 0 0,0-4 8 0,0 4 0 15,0 4 0-15,4-4-8 0,0 4 8 0,-4 0 0 16,9-1-9-16,-9 1 9 0,4 0-21 0,0 0 0 16,5 3 0-16,-1-3 0 15,1-4-138-15,-1 0-27 0,5-4-6 0,4-3-631 0</inkml:trace>
  <inkml:trace contextRef="#ctx0" brushRef="#br0" timeOffset="53430.619">4812 7812 2184 0,'-17'7'62'0,"17"-7"13"0,-12 8-60 0,-1 0-15 0,-9-5 0 0,5 5 0 16,4-4 65-16,1 3 11 0,-1 1 1 0,0 3 1 15,9-3-64-15,-13 7-14 0,4-3 0 0,0-1 0 16,0 0-12-16,5 1 0 0,3 3 0 0,1 4 0 16,-5-4 1-16,9 0 0 0,9 0 0 0,-9 4 0 15,0 4 11-15,4 0 0 0,5 0 0 0,-1-4 8 0,5 4 17 16,4-4 4-16,-4 0 1 0,0 3 0 0,0-6 10 0,12-1 3 16,-7 0 0-16,7-4 0 0,1-3-2 0,-1 0 0 15,1-8 0-15,0 3 0 0,4-3-23 0,-9-3-5 16,0-5-1-16,9-3 0 0,-8-1 0 0,-1 1 0 15,0-1 0-15,-4 1 0 0,1-8-3 0,-6 0-1 16,-3 0 0-16,-1 0 0 0,1 0-8 0,0-4 0 16,-9 0 0-16,0 1 0 0,0 6 28 0,-9-3 3 15,5 1 1-15,-5-1 0 0,-4 3-32 0,1 1 0 16,-6 4 0-16,10-1 0 16,-13 1-20-16,-1 3-9 0,1 1-3 0,-5-1 0 15,1 1 0-15,-1-1 0 0,0 0 0 0,1 5 0 16,3-1-128-16,1 0-25 0,4 0-6 0,4 0-825 0</inkml:trace>
  <inkml:trace contextRef="#ctx0" brushRef="#br0" timeOffset="53883.7858">5471 7443 2192 0,'17'19'48'0,"-9"-7"11"0,1-5 1 0,4 9 1 0,-1 3-49 0,1 3-12 0,0 5 0 0,0 0 0 15,-5 3 31-15,5 0 3 0,-4 4 1 0,-1-3 0 16,1 7-20-16,-5-4-4 0,5 4-1 0,-5 0 0 16,0 0-10-16,-4 8 0 0,4-1 0 0,-4-3 0 0,0 3-12 15,0-7 12-15,5-3-10 0,-1-1 10 0,0 0 0 16,1-4 0-16,-5-3 13 0,4-8-4 0,0 4 5 0,0-8 1 16,-4 4 0-16,5-8 0 0,-5-3-1 0,0-8 0 15,0 0 0-15,0 0 0 0,0 0-14 0,0 0 0 16,0-8 0-16,-5-3 0 15,5 0-32-15,-4-8-2 0,0-4-1 0,0-4 0 16,-1 1-1-16,1-1-1 0,-5-3 0 16,1-1 0-16,-1 1 16 0,1-1 3 0,-5 5 1 0,0-1 0 0,-4 4 17 0,0 5 0 15,0-1-8-15,0 7 8 0,-5 1 0 0,1 3 0 16,0 1 8-16,4 3-8 0,-9 0 0 0,5 8-13 16,-1 3 1-16,1 1 0 0,0-4 12 0,3 7-9 0,-3 4 9 15,0 4-8-15,8 4 8 0,-4-4 12 0,4 4-2 16,4 3-1-16,-3 1 7 0,3 0 0 0,5-1 1 0,-1 1 0 15,1-1 3-15,4-3 1 0,0-4 0 0,0 4 0 16,9-4 6-16,-1 0 1 0,1-4 0 0,4-3 0 16,8-1-15-16,5 0-2 0,-1-3-1 0,10-4 0 15,-6-4-26-15,14-4-6 0,-9 0-1 0,9 0-671 16,-4-3-134-16</inkml:trace>
  <inkml:trace contextRef="#ctx0" brushRef="#br0" timeOffset="54180.6948">6885 7538 2430 0,'0'0'53'0,"0"0"11"0,0 0 3 0,0 0 1 0,-4 12-54 0,4-1-14 0,-9 1 0 0,5 3 0 0,0 8 0 0,-1-4 0 16,1-1 0-16,0 5 0 0,0 4 0 0,-1 3-13 16,5 1 2-16,-4 3 1 0,0-4 10 0,4 1-12 15,-9 7 12-15,9-4-12 0,-4 4 12 0,0-4 0 16,-1 4 0-16,5-4 0 0,0-4-12 0,5 1 0 16,-5-1 0-16,4-3 0 15,0-4-37-15,0-4-8 0,-4-8-2 0,5 4 0 16,3-3-97-16,-3-9-20 0,-5-3-4 0,0 0-1 0</inkml:trace>
  <inkml:trace contextRef="#ctx0" brushRef="#br0" timeOffset="54368.2112">7227 7390 2236 0,'21'15'64'0,"-12"-3"12"0,-5-1-60 0,0 4-16 0,-4 4 0 0,5 0 0 16,-5 4 56-16,4 4 8 0,-4-1 1 0,0 5 1 15,0 3-53-15,0-4-13 0,-4 4 0 0,-1 4 0 16,1-3-29-16,0 3-9 16,4 3-2-16,0-6 0 0,-9 3-64 0,5 0-14 0,0 0-2 0,-1-1-1 15,1 1 6-15,4-3 2 0,-8-1 0 0,3 0 0 16</inkml:trace>
  <inkml:trace contextRef="#ctx0" brushRef="#br0" timeOffset="54764.6652">8000 8009 2408 0,'0'0'53'0,"5"-3"11"0,-5 3 3 0,17-4 0 0,4 0-54 0,0 4-13 0,1-8 0 0,-1 5 0 0,5-5 0 0,-1 4 0 16,1 0-9-16,0-3 9 15,-1-1-53-15,1 1-5 0,4-1-1 0,-4 0 0 16,-1 8-32-16,-3-3-6 0,-1-1-2 0,0 0 0 16,-4 4 22-16,0 0 4 0,-4 8 1 0,0-8-666 15</inkml:trace>
  <inkml:trace contextRef="#ctx0" brushRef="#br0" timeOffset="54947.7882">7902 8332 2638 0,'0'0'58'0,"9"8"12"0,-1-4 2 0,5 3 3 0,0-7-60 0,0 4-15 0,4-4 0 0,0 0 0 16,4-4 25-16,5 0 3 0,4 1 0 0,4-5 0 15,4 0-158-15,1 1-31 0,-5-5-7 0</inkml:trace>
  <inkml:trace contextRef="#ctx0" brushRef="#br0" timeOffset="56157.5733">9547 7535 1713 0,'0'0'48'0,"0"0"12"0,0 0-48 0,0 0-12 0,0 0 0 0,0 0 0 15,0 0 125-15,5 15 23 0,-1-8 5 0,-4 9 1 16,8-5-112-16,-3 8-22 0,-5 4-5 0,4-1-1 16,-4 1-27-16,0 4-6 0,4 3-1 0,0 4 0 15,-4 1 10-15,0 3 2 0,5-4 0 0,-5 8 0 0,4 7 8 16,-4-3 0-16,0-5 0 0,4 1-8 0,1-4 8 0,-1 0 0 16,0-4 0-16,-4-3 8 0,4-1-16 0,1-7-4 15,3-4 0-15,-4 0-620 16,1-4-125-16</inkml:trace>
  <inkml:trace contextRef="#ctx0" brushRef="#br0" timeOffset="56563.8718">9940 7557 2548 0,'-21'19'56'0,"12"-19"12"0,5 4 3 0,-4 4 0 0,-1-1-57 0,1 1-14 0,-5 3 0 0,-4-3 0 16,4 3 14-16,0-3 0 0,-4 3 0 0,0-3 0 16,4 3-26-16,0 1-6 0,0 3-1 0,1-4 0 31,-1 8-17-31,4-4-4 0,1 4-1 0,3 0 0 0,1 4 28 0,4 0 13 0,0 0-12 0,0 3 12 16,4 1 0-16,1-4 0 0,-1 0 0 0,0-1 0 15,5 1 28-15,4 0 3 0,-5 0 1 0,9-4 0 16,-4-4-32-16,0-4 8 0,8 4-8 0,-4-7 0 15,0-4 18-15,5 0 1 0,3-8 0 0,1 4 0 16,8 0-7-16,-4-4 0 0,0-7-1 0,-4-5 0 16,8 5 17-16,-8-4 3 0,3 0 1 0,-7-4 0 15,-1-4-19-15,1-4-3 0,-5 5-1 0,-5-5 0 16,1 4-9-16,-4-3 0 0,-1-1-10 0,1 0 10 0,-9 8-9 16,0-3 9-16,0-5-8 0,-4 4 8 15,-1 4-44-15,-3 4-3 16,-5 0-1-16,-4 0 0 0,0-1-11 0,0 5-2 0,-5 4-1 0,1-1 0 15,-5 0-44-15,9 1-9 0,0 3-1 0,0 0-501 16,0 0-100-16</inkml:trace>
  <inkml:trace contextRef="#ctx0" brushRef="#br0" timeOffset="56955.949">10487 7592 1754 0,'-8'15'49'0,"8"-15"12"0,0 0-49 0,0 0-12 0,0 0 0 0,0 0 0 16,-9 4 75-16,-4-1 12 0,5-3 2 0,-5 0 1 16,-4 4-63-16,4 0-13 0,0-4-2 0,-4 4-1 15,9 0-11-15,-5-1-11 0,-4 5 3 0,4-4 0 16,0 3 8-16,0 5 0 0,5-5-9 0,-1 8 9 16,-4-3 0-16,5 7 0 0,4 0 0 0,4 0 0 15,0-4 12-15,0 4 4 0,0 0 1 0,0 0 0 16,4 0 3-16,4-4 0 0,-3 0 0 0,-1 4 0 15,5 4 12-15,3-4 2 0,1-4 1 0,0-3 0 16,0 3-1-16,4 0 0 0,0-3 0 0,0-1 0 16,9-11-2-16,-5 0 0 0,5 0 0 0,-5-4 0 15,-4-3-6-15,9-5-2 0,8-3 0 0,0-4 0 0,-4 0 4 16,0 0 1-16,-4-4 0 0,-5 0 0 0,5 1-21 0,-9-5-8 16,-4 4 0-16,-5-3 9 0,5 3-1 0,-9-4 0 15,-4 1 0-15,0 3 0 16,-4-4-31-16,-5 8-6 0,-3 0-2 0,-1 0 0 15,-13 4-8 1,1 0-1-16,-5 7-1 0,4 1 0 0,-4-1-42 0,4 4-8 0,1 4-1 0,3 0-589 16,-3 0-118-16</inkml:trace>
  <inkml:trace contextRef="#ctx0" brushRef="#br0" timeOffset="57627.9131">11547 7603 2502 0,'-25'8'55'0,"25"-8"11"0,0 0 2 0,0 0 3 0,12 11-57 0,-12 0-14 0,0 1 0 0,5-1 0 15,3 4 8-15,1-3-8 0,-9-1 11 0,-5 4-11 16,1 4 0-16,4-4-22 0,4 4 3 0,-4-3 1 15,-12 3-22-15,7 3-5 0,14-3-1 16,-5 4 0-16,0-4 26 0,-4 0 4 0,0 0 2 0,9 0 0 16,8-4 14-16,-13 1 10 0,-4-1-2 0,0-4 0 0,9 1 18 15,-1-5 3-15,1 1 1 0,-9-8 0 0,0 0-2 16,4-8 0-16,18 1 0 0,-5-5 0 0,-9-3-28 0,1 0 0 16,4-4 0-16,4-4 0 0,8 0-20 0,-8 0-3 15,-12 1-1-15,12-5 0 0,17-3 7 0,-13-1 1 16,-12 1 0-16,-5-1 0 0,-8 5 16 0,8-1 0 15,13 1 0-15,-4 7 0 0,-21 7 0 0,3-3 0 16,14 8 0-16,4-1 0 0,-9 0 16 0,-4 8-4 16,-4 0 0-16,4 0 0 0,17 4-12 0,-17-4 0 15,-9 8 8-15,5-1-8 0,-5 9 0 0,5-5 0 16,13 0 0-16,-14 5 0 0,-12-1 0 0,13 0-15 0,17 4 5 16,0-4 1-16,-13 0-1 0,0 0 0 0,0 4 0 0,8-3 0 15,18 3 2-15,-13-4 0 0,-18-4 0 0,14 4 0 16,4-7 8-16,4 3 0 0,4-3 0 0,-8 0 8 15,0-8-8-15,4 3 0 0,4-3 0 0,-4-3 0 16,-4-5 8-16,0 0 0 0,8 1 0 0,1-1 0 16,3-3-8-16,-7-1 12 0,-10-3-4 0,5 4 0 15,8-8 0-15,-8 4 0 0,0-4 0 0,-5 3 0 16,-8 1 0-16,9 0 1 0,4 0 0 0,-9 0 0 16,-8 3 9-16,4 1 2 0,4 3 0 0,5-3 0 15,-5 7-10-15,-4 4-2 0,0 0 0 0,0 0 0 16,8 0-8-16,-8 0-11 0,-8 0 3 0,8 0 0 15,-9 8 8-15,5 3 0 0,4 1 0 0,-4-1 0 16,-9 4-12-16,13 0 0 0,0-3 0 0,0 3 0 0,-9 0 12 16,5 0 0-16,8 0 0 0,9 1 0 15,0-1-28-15,0 4-3 0,-13 0-1 0,4-4 0 16,9-4-144-16,0 1-30 0,0-1-6 0,-5-3 0 0</inkml:trace>
  <inkml:trace contextRef="#ctx0" brushRef="#br0" timeOffset="57989.9848">12547 7542 1952 0,'-17'15'56'0,"13"-7"11"0,-9-4-54 0,0 3-13 0,9 1 0 0,-9 0 0 16,-13 3 75-16,14 0 12 0,7 5 2 0,1-1 1 15,-5 0-75-15,5 0-15 0,-9-4 0 0,13 8 0 16,5 0-10-16,-1 4 10 0,-8 0-8 0,4-4 8 15,4 0 0-15,4 0 0 0,1 4 0 0,-9-4 0 16,-4 0 17-16,12-4 9 0,14 4 2 0,-10 0 0 16,-3-4 30-16,4-3 6 0,4 3 2 0,9-4 0 15,4 1-10-15,-1-9-1 0,-11 1-1 0,-1 0 0 16,8-4-20-16,1-4-4 0,-5 0-1 0,1-3 0 16,-5-5-13-16,0 1-2 0,0 0-1 0,-4-5 0 15,-5-3-13-15,1 8 9 16,-1-4-9-16,5 0 8 0,-9-4-8 0,1 3 0 0,-5-3 0 0,0 4 0 15,4 0-10-15,-8 0-1 0,-9-4 0 0,0 7 0 16,0-3-2-16,0 4-1 0,1-1 0 0,-5-3 0 16,-9 4-19-16,0-1-4 0,9-3-1 0,0 4 0 15,-4-1-93-15,-1 1-18 0,1 0-4 0,8 3-539 16,13-3-107-16</inkml:trace>
  <inkml:trace contextRef="#ctx0" brushRef="#br0" timeOffset="58490.1211">13389 7717 2296 0,'0'0'51'0,"0"0"10"0,0 0 3 0,0 0 0 0,0 0-52 0,0 0-12 0,-4-4 0 0,-9 4 0 16,0-4 32-16,-4 0 4 0,-4 1 1 0,-1-5 0 31,1 0-52-31,-5-3-10 0,-4 3-3 0,5 1 0 15,-5-1-24-15,0 4-4 0,4 1-2 0,1 3 0 0,3 0 40 0,1 3 8 0,-1 1 2 0,1 4 0 16,0 3 39-16,8-3 8 0,-4-1 1 0,4 5 1 16,-4 3 2-16,8-4 0 0,5 5 0 0,0-1 0 15,-5 0-22-15,9-4-4 0,0 5-1 0,5 3 0 16,3-4-4-16,1 4-2 0,-5-8 0 0,9 4 0 16,0 1-10-16,-5-5 0 0,9 4-12 0,-4-7 12 0,4-1 0 15,0-3 12-15,0-4 0 0,5-4 0 0,-5 4 1 16,4-7 1-16,0-1 0 0,5-7 0 0,-5-4-14 0,1 0 9 15,-1-4-9-15,-4 0 8 0,5-3-8 0,-1-5 0 16,0-3 0-16,-3 4 0 0,-1-8 0 0,-5-4 0 16,1 0 0-16,0 1 0 0,0-5-12 0,0 4 12 15,-9 4-12-15,5 0 12 0,-5 4-11 0,0 7 11 16,0 1-8-16,-4 11 8 0,0-4 0 0,-4 4-10 16,0 3 10-16,0 5 0 0,4 7-12 0,0 0 4 15,0 0 8-15,0 0-13 0,0 0 5 0,-9 15 8 16,5 0-13-16,-1 0 5 0,1 4 8 0,4 4 0 15,0 3 0-15,0 5-8 0,4-1 8 0,-4 1 8 16,5 7-8-16,3 0 11 0,1 3-11 0,-1-3-11 0,5-3 3 0,-4-1 0 16,4 0-5-16,-1-4-1 0,1-3 0 0,0-1 0 31,4 5-162-31,-4-5-33 0,0-3-7 0,4 0 0 0</inkml:trace>
  <inkml:trace contextRef="#ctx0" brushRef="#br0" timeOffset="58898.7012">14551 7481 2300 0,'0'0'51'0,"0"-7"10"0,-4-1 3 0,0-3 0 0,-5-4-52 0,5-1-12 0,4 5 0 0,-4-4 0 0,4-4 0 0,-5 4 0 16,5 3 0-16,0-3 0 0,0 0 14 0,0 0 0 15,0 7 0-15,-4-3 0 0,4 3-5 0,0 4-1 16,0-7 0-16,4 3 0 0,-4 8 18 0,0 0 3 16,0 0 1-16,0 0 0 0,0 0-18 0,0 0-3 15,0 0-1-15,0 0 0 0,9 15-8 0,-5 1 0 16,1-5 9-16,3 8-9 0,-4 4 0 0,1 3 0 15,-1 1 0-15,0 3 0 0,0-3 0 0,5 3-8 0,0 1 8 16,-1 3 0-16,-4 0 0 0,5 0 0 16,-5 4 0-16,5-4 0 0,-5-3 0 0,5 3 0 15,-5 4 0-15,4-4 0 16,1 0 0-16,-1-3 0 0,-3-1 0 0,3 1 0 16,1-5-35-16,4-3-8 0,-5 3-1 0,5-7-1 15,-4 0-134-15,-1-3-26 0,1-5-6 0,-1 0-623 0</inkml:trace>
  <inkml:trace contextRef="#ctx0" brushRef="#br0" timeOffset="59119.8338">15009 7284 1664 0,'12'-8'47'0,"-12"8"11"0,0 0-46 0,5-7-12 16,-5 7 0-16,4-4 0 0,-4 4 152 0,0 0 29 16,0 0 6-16,0 0 1 0,-4 7-123 0,4 5-24 15,0 11-5-15,-5-1 0 0,1 1-28 0,4 0-8 16,0 7 0-16,0 1 0 0,0 11 0 0,-4-4 0 15,4 0 0-15,4-4 0 0,0 4 0 0,1-4 0 16,-5 0-10-16,4 4 10 0,-4-4 0 0,4 0 0 0,5 1 0 16,-5-5 0-16,5 0-15 0,-5 1-8 0,4-5-1 0,1 5-674 15,-1-8-134-15</inkml:trace>
  <inkml:trace contextRef="#ctx0" brushRef="#br0" timeOffset="59470.0671">16192 7724 2185 0,'0'0'48'0,"0"0"9"0,0 0 3 0,0 0 2 0,0 0-50 0,0 0-12 32,0 0 0-32,13 0 0 0,-4-3 87 0,-1-1 14 0,5 0 3 0,0-4 1 15,0 5-75-15,4-1-15 0,-4-4-3 0,4 4-1 16,0 1-11-16,8-1 0 0,-8 0 0 0,5 0 0 15,-5 0 0-15,4 1-12 0,-4-1 2 0,5 0 1 16,-1 4-11-16,0 4-3 0,1-8 0 0,-5 4 0 16,-4 0-141-1,0 0-29-15,4 0-6 0,-4 0-1 0</inkml:trace>
  <inkml:trace contextRef="#ctx0" brushRef="#br0" timeOffset="59704.4671">16124 7941 2833 0,'0'0'80'0,"0"0"18"0,0 0-78 0,13 8-20 16,-5-1 0-16,5 1 0 0,4-4 21 0,0-4 1 16,0 3 0-16,9-3 0 15,-5-3-106-15,9-5-20 0,4 0-5 0,1 5-1 16,3-5-100-16,-4 0-20 0,9 1-4 0,-5 3-1 15,5-4 107-15,-9-3 20 0,9 7 5 0,-4-3 1 16,-1-1 14-16,1 0 4 0,-5 1 0 0,4-1 0 0</inkml:trace>
  <inkml:trace contextRef="#ctx0" brushRef="#br0" timeOffset="59939.7866">17517 7299 2905 0,'0'0'64'0,"0"0"12"0,4 11 4 0,1 1 2 0,-5 3-66 0,0 0-16 0,0 8 0 0,0 0 0 15,4 3 13-15,-4-3-1 0,4 4 0 0,0-1 0 16,1-3-12-16,-1 4 0 0,0-1 0 0,5 1 0 16,-5 0-23-16,5-1-7 0,3 1-2 0,-7-5 0 15,3 5 16-15,1-4 4 0,-1 3 0 0,1-3 0 16,-1 0-7-16,-3-4-1 0,3 0 0 0,-8 0-794 15,4-4-159-15</inkml:trace>
  <inkml:trace contextRef="#ctx0" brushRef="#br0" timeOffset="61280.7664">1424 9555 1710 0,'0'0'37'0,"0"-4"8"0,0-11 2 0,8 4 1 0,-8-4-38 0,0-1-10 0,5 1 0 0,-5 0 0 16,0 0 52-16,0 0 8 0,0 7 1 0,0 8 1 15,0 0-40-15,0 0-8 0,0-8-2 0,0 8 0 16,-5 0 2-16,5 0 0 0,0 0 0 0,0 0 0 15,0 0-29-15,-8 12-5 0,3-1-2 0,5-3 0 0,0-8 22 16,0 15 0-16,-8 0 10 0,8 0-10 0,8 4 23 0,-8-3-3 16,0 2 0-16,0 5 0 0,0-4-6 0,5 0-2 15,-5 0 0-15,8 0 0 0,-8 0-12 16,0 0 9-16,0 4-9 0,0 0 8 0,5-12-8 0,-1 4 0 16,-4 4 0-16,0 0 0 15,8-3 0-15,-8-1-11 0,0 4 3 0,0-4 0 16,0 4 8-16,5 0 0 0,-5-4 0 0,0 4 0 0,0 0 0 0,0-4 0 0,0 4 0 0,0-7 0 15,0 3 0-15,8-4 0 0,-8-3 8 0,0-8-8 32,0 0 0-32,0 7 8 0,0-7-8 0,4 8 0 15,-4-4 9-15,0-4-9 0,0 0 12 0,0 0-12 0,0 0 0 0,0 0 0 16,0 0-12-16,0 0 3 0,0 0-7 0,0 0-2 16,0 0 0-16,0 0 0 15,9-8-31-15,-9 8-7 0,0 0 0 0,0 0-508 16,0-7-102-16</inkml:trace>
  <inkml:trace contextRef="#ctx0" brushRef="#br0" timeOffset="62203.8513">1885 9403 2213 0,'0'0'63'0,"0"12"13"0,-8-1-60 0,3-3-16 0,1 3 0 0,-4-3 0 0,3 3 49 0,-3 0 7 16,3 1 2-16,1 3 0 15,-9 4-58-15,13-4 0 0,-8 4-17 0,4-4 4 16,-5 4-27-16,5 4-4 0,4 4-2 0,0-1 0 16,4-3 3-16,5 4 1 0,-9 3 0 0,12 0 0 0,1 8 29 0,-4-7 13 15,4 3-12-15,-1-4 12 0,5-3 0 0,5 3 0 16,-5-3 9-16,-4-4-1 0,4-4 8 0,0-4 3 15,9-4 0-15,4 1 0 0,-5-5-3 0,5-3 0 0,0 0 0 0,0-4 0 16,0-12-16-16,0 5 8 0,-5-5-8 0,5-3 0 16,0-4 26-16,-8-7-2 0,-1-5 0 0,0 1 0 15,1-4 15-15,-5 0 2 0,0-4 1 0,-9 3 0 16,1 1-12-16,-1 0-2 0,-8-4-1 0,5 4 0 16,-5-4-6-16,-5 7-1 0,5 1 0 0,-12 0 0 15,3-1-7-15,1 5-1 0,-5-1-1 0,-4 4 0 16,-5 1-11-16,5 3-11 0,-8 0 3 0,3 7 0 15,-3 1-24 1,-1 3-4-16,5 1 0 0,-9 3-1 0,0 0-39 0,0 8-8 0,4 0-2 16,1 3-576-16,7 1-115 0</inkml:trace>
  <inkml:trace contextRef="#ctx0" brushRef="#br0" timeOffset="62828.9191">2586 8970 1937 0,'0'0'55'0,"0"0"12"0,0 0-54 0,-4-4-13 0,-5 1 0 0,5-5 0 15,0 4 88-15,4 4 16 0,0 0 2 0,0-7 1 16,0-5-79-16,0 5-16 0,4-1-4 0,9-3 0 16,0-1-8-16,-9 1 0 0,9 3 0 0,-1-3 0 15,6 3 0-15,7 1 0 0,-8-1 0 0,0 0 0 16,9 1 0-16,-5-1 0 0,9 4 0 0,0 1 0 16,-4-5 8-16,4 4-8 0,-9 0 8 0,9 1-8 15,-9 3 0-15,1 0 0 0,-1 0 0 0,5 0 0 31,-13 0-55-31,4 0-3 0,-4 0-1 0,-1 3 0 0,-12-3-14 0,0 0-3 0,0 0-1 16,0 8 0-16,0 3-17 0,0 5-3 16,0-9-1-16,-8 5 0 0,4-1 80 0,-9-3 18 0,4 3 0 0,1 0 0 15,-5 1 32-15,-4-1 6 0,4 1 1 0,-4-5 0 16,8 5-3-16,-4-5-1 0,1 5 0 0,3-5 0 0,-4-3 5 16,0 4 2-16,13-8 0 0,0 0 0 0,0 0 2 0,0 0 0 15,0 0 0-15,0 0 0 0,0 0-20 0,0 0-3 16,0 0-1-16,13 0 0 0,0-4-8 0,-4 4-3 15,3-4 0-15,1 0 0 0,4 4-9 0,5 0 8 16,-5-4-8-16,0 4 8 0,0-3-8 0,4 6-11 16,-4 1 3-16,5 4 0 0,-9-8 8 0,8 4 0 15,-4-4-9-15,-4 7 9 0,4 1 0 0,0 3 0 16,-8-3-9-16,-1 3 9 0,1 1 0 0,-5-5 0 16,5 5 8-16,-18 3-8 0,5-4 21 0,-5 4-1 15,1-3-1-15,-1 3 0 0,-4 0-9 0,0 4-2 16,5-4 0-16,-5 0 0 0,-4 1-8 0,4-5 0 0,-8 0 0 15,4-3 0 1,4 7-16-16,-4-3-8 0,4-9-1 0,0 5-616 0,5 0-123 0</inkml:trace>
  <inkml:trace contextRef="#ctx0" brushRef="#br0" timeOffset="63450.9009">3877 9430 2761 0,'0'0'60'0,"0"0"13"0,0 11 3 0,12-3 2 0,-7-1-62 0,-5-7-16 0,8 12 0 0,1-1 0 0,4 1 12 16,-5 3-1-16,1-4 0 0,-9 1 0 15,0 3-35-15,8 0-6 0,-4 0-2 0,-4 0 0 16,0 4-48-16,0-4-11 0,0 4-1 0,9 4-1 15,-9-4 50-15,0 4 11 0,0 0 1 0,4 0 1 0,1-1 30 0,-1 1 15 16,-4-4-2-16,4 0 0 0,0-4 34 0,5 1 6 16,-5-5 2-16,-4-11 0 0,0 0-23 0,0 0-5 15,0 0-1-15,9-8 0 0,8 1 9 0,-4-5 1 16,0-7 1-16,4 0 0 0,-5-3-45 0,6-1-10 16,-6-8-2-16,5 5 0 0,-4-5 5 0,0 1 1 15,4-4 0-15,-8 3 0 0,4-3 14 0,-1 8-12 0,1-8 12 16,4 3-12-16,-4 5 12 0,-4-1 12 0,3 4-3 15,6 4 0-15,-14 0-9 0,4 4 0 0,1 4 0 0,-1 3 0 16,-8 8 0-16,0 0 0 0,0 0 11 0,5 8-11 16,3 3 0-16,-3 4-20 0,-1 4 4 15,-4-4 0-15,4 1-4 0,5-1 0 0,-1 4 0 16,-8-4 0 0,9 4-26-16,-1 0-6 0,-3-4 0 0,7 0-1 15,-3 1-9-15,4-1-2 0,-5-8 0 0,1 5 0 0,4-9 40 0,4 1 8 0,-9-4 2 0,5 0 0 16,-13 0 24-16,13 0 5 0,0-7 1 0,0 7 0 15,-13 0 6-15,12-8 2 0,1 0 0 0,-4 1 0 16,4-4-12-16,-5 3-3 0,-4-3 0 0,5 3 0 16,-1-3 5-16,1 3 1 0,-5-7 0 0,1 7 0 15,-1-3-15-15,-4 11 0 0,8-8 0 0,-8 8 0 0,0-7 22 16,0 7-2-16,0 0 0 0,0 0 0 0,13-8 2 16,-13 8 0-16,0 0 0 0,0 0 0 15,0 0 2-15,0 0 0 0,9 0 0 0,-1 0 0 16,-3 4-32-16,-1 3-7 0,-4-7-1 0,13 12 0 31,-9-5-33-31,0 5-7 0,5-1-2 0,-5 4 0 0,9-7-22 16,-5 3-5-16,1 5-1 0,4-5-815 0</inkml:trace>
  <inkml:trace contextRef="#ctx0" brushRef="#br0" timeOffset="63810.3018">5167 9308 2214 0,'-17'-11'48'0,"17"11"11"0,-9-4 1 0,1 0 3 0,-5-3-51 0,5-1-12 16,-10 4 0-16,1 4 0 0,0 4 28 0,-4 0 4 15,4-4 0-15,0 4 0 0,-5 7-32 0,5 4-8 16,0 0-1-16,-4 1 0 0,-1-1 0 0,10 0 0 16,-14 4 0-16,9-4 0 0,4 8 9 0,-4 0 0 0,4 7 0 0,5-3 0 15,-5-1 8-15,13 1 8 0,-4-1 0 0,4 1 1 16,0-4 30-16,8-4 5 0,1 0 2 0,-1 0 0 15,5-4 2-15,4 0 0 0,0 0 0 16,0-7 0-16,5-4-36 0,-1 0-6 0,0-1-2 0,1-3 0 16,-1 0-12-16,0 0 0 0,-3-7 0 0,3-1-10 15,0 1 10-15,-4-5 0 0,-4 1 0 0,0-4 0 16,-4 3-8-16,-1-7 0 0,1 0 0 0,-5 0 0 16,-8-7 8-16,-1 7 0 0,1-8 0 0,0 4 0 31,0-3-23-31,-9-1-2 0,0 4-1 0,0-3 0 0,0-1 0 15,-4 1 0-15,4 3 0 0,1 0 0 0,-6 4-123 16,1 0-25-16,5 0-5 0,-1 4-1 0</inkml:trace>
  <inkml:trace contextRef="#ctx0" brushRef="#br0" timeOffset="64281.94">5859 8837 2161 0,'26'15'61'0,"-13"-7"14"0,0-4-60 0,-1 3-15 0,6 1 0 0,-6 7 0 0,10 0 92 0,-5 4 16 16,4 4 4-16,-4 4 0 0,0 3-88 0,1 1-16 15,-6 3-8-15,1 4 0 0,-4 4 11 0,-1 3-11 16,1 1 12-16,-1-1-12 0,-3 1 15 0,3 3-4 0,-4 1-1 0,5-9 0 16,-5 1 15-16,1-8 3 0,-5 0 1 0,8-3 0 15,-8-1-1-15,4 1 0 0,5-5 0 0,-5-3 0 16,0-8-17-16,-4 0-11 0,0-15 12 0,0 0-12 15,0 0 15-15,5 8-4 0,-5-8-1 0,0 0 0 16,0 0-10-16,-5-8 0 0,1-7 0 0,-4 0-11 16,-1-4-4-16,1 0-1 0,-5 0 0 0,0 0 0 31,-4-4-20-31,0 4-4 0,-5-4 0 0,1 8-1 0,4 0 9 16,-4 0 1-16,-9 0 1 0,0 3 0 0,0 5 15 0,0 7 3 0,-4-4 1 0,4 4 0 15,0 0-10-15,-4 4-3 0,-1 3 0 0,6 5 0 16,3 3 24-16,-4 0-9 0,0 4 9 0,9-4 0 0,-5 4 21 15,9 0 11-15,0 0 3 0,4 4 0 0,0 0-15 16,5-4-4-16,-1 0 0 0,9 0 0 0,0 0 17 16,0-4 3-16,4 0 1 0,9-3 0 15,0-1-9-15,4 0-3 0,0 1 0 0,0-5 0 0,5 1-13 16,-1-4-4-16,5-4 0 0,4 0 0 16,0 0-28-16,-1-4-5 0,6-4-2 0,-1 1 0 15,4-8-202-15,1-1-41 0,8 1-8 0,0-4-2 0</inkml:trace>
  <inkml:trace contextRef="#ctx0" brushRef="#br0" timeOffset="64610.1046">6872 8928 2202 0,'0'0'62'0,"0"0"14"0,0 0-60 0,-4 8-16 0,-5 0 0 0,5-1 0 16,-4 5 90-16,3-5 15 0,-3 8 3 0,3 1 1 15,-3 3-84-15,-1 3-17 0,5 1-8 0,0 4 8 16,0 3-17-16,-1 1-4 0,1 3-1 0,4 4 0 0,-4 3 14 0,4 5 0 15,-5 0 0-15,10-5 0 0,-1 1-24 0,0 0 0 16,-4-4 1-16,5-4 0 16,3 0-16-16,-4-7-3 0,1 3-1 0,-1-7-641 15,4 0-128-15</inkml:trace>
  <inkml:trace contextRef="#ctx0" brushRef="#br0" timeOffset="64813.2777">7150 8951 2487 0,'0'0'55'0,"-4"12"11"0,4-5 2 0,-5 5 2 0,-3-1-56 0,4 4-14 16,4 8 0-16,-5 0 0 0,-3-4 0 0,8 11 9 16,-5-3-9-16,5 3 8 0,0 0-8 0,0 1 0 0,0-1 0 0,0 8 0 15,5-4-23-15,-1-3 0 0,0-1 0 0,-4 1 0 31,5-1-28-31,-5 0-5 0,4-3-2 0,4 0 0 16,-3-5-113-16,-1 1-22 0,0 4-5 0</inkml:trace>
  <inkml:trace contextRef="#ctx0" brushRef="#br0" timeOffset="65268.3243">7928 9464 2505 0,'0'0'55'0,"0"0"11"0,0 0 2 0,0 0 4 0,4 4-58 16,9 0-14-16,4-4 0 0,-4 0 0 0,4-4 12 0,4 4 0 0,1-4 0 0,3 0 0 16,1 4-24-16,-5-4-6 0,5 4-1 0,-5 0 0 31,1-3-17-31,3-1-3 0,-8 4-1 0,5 0 0 16,-5 0-5-16,0-4-2 0,-4 4 0 0,-1 4 0 0,-3-8-97 0,4 4-20 0,-13 0-4 15,4 4-1-15</inkml:trace>
  <inkml:trace contextRef="#ctx0" brushRef="#br0" timeOffset="65424.5757">7868 9718 2563 0,'0'0'56'0,"0"0"12"0,8 8 3 0,1-4 1 0,4 0-58 0,-5-1-14 15,1-3 0-15,8-3 0 0,4-1 12 0,1 4-1 16,3-8 0-16,1 4-777 15,4-3-155-15</inkml:trace>
  <inkml:trace contextRef="#ctx0" brushRef="#br0" timeOffset="68598.1681">9282 9046 2257 0,'-12'0'49'0,"12"0"11"0,8-7 1 0,-8 7 3 0,0-8-51 0,0 8-13 0,0 0 0 15,0 0 0-15,9-4 52 0,-9 4 8 0,0 0 2 0,0 0 0 16,0 0-62-16,4 12-18 0,-4 3-1 0,4 4 0 16,-4 0 11-16,4 7 8 0,1 1-12 0,-1 3 12 15,-8 1 0-15,8 3 0 0,0-4 0 0,1 1 0 16,-1 3 0-16,0 0 16 0,0 4-2 0,5-4 0 15,4-3-1-15,-5-1 0 0,-8-3 0 0,9-5 0 16,-5 1-27-16,0-4-6 0,1-4 0 0,-5-3-1 31,0 3-91-31,0-4-17 0,0-11-4 0,0 0-805 0</inkml:trace>
  <inkml:trace contextRef="#ctx0" brushRef="#br0" timeOffset="69053.8477">9714 9103 1915 0,'0'0'42'0,"0"0"9"0,0 0 1 0,0 0 2 0,0 0-43 0,0 0-11 0,0 0 0 0,0 0 0 0,0 0 78 0,0 0 14 16,0 0 2-16,-9 4 1 0,1-4-60 0,8 0-12 16,-9 0-3-16,-4 0 0 0,5 4-8 0,-1 3-3 15,1-3 0-15,-1 4 0 0,-8 3-9 0,4 1 10 16,1 3-10-16,3-4 10 0,-4 4 3 0,5 0 1 15,3 1 0-15,-3 3 0 0,4 0 2 0,-1 7 0 16,5-3 0-16,-4 0 0 0,4 7-7 0,0 1-1 16,4-5 0-16,1 1 0 0,-1-4-8 0,0-1 8 0,5 1-8 15,3 0 8-15,-3-4 5 0,0 4 1 16,8-8 0-16,-5 0 0 0,6-4-6 0,-1 1-8 16,0 3 11-16,0-4-11 0,4-7 20 0,1 0-4 0,-1 0 0 15,0-4 0-15,1-4 6 0,-1 0 1 0,0-7 0 0,-4 3 0 16,9-11-7-16,4 4-2 0,-4-8 0 0,-1 4 0 15,1-7-6-15,0-1-8 0,-9 4 11 0,0-7-11 16,4 3 0-16,-12 1 0 0,4-5 0 0,-5 5-12 16,1-5 12-16,-5 5 0 0,-4 3-10 0,-4 0 10 15,-1 0-12-15,1 4 1 0,-4 0 1 0,-5 4 0 16,0 0-6-16,-4 4-2 16,-5-1 0-16,1 5 0 0,4 3-15 0,-4 0-3 0,-1 4-1 15,1 0 0-15,-1 0-30 0,5 0-5 0,0 0-2 0,0 4 0 16,0 0-124-16,0 0-25 0,8-1-5 0,9-3 0 15</inkml:trace>
  <inkml:trace contextRef="#ctx0" brushRef="#br0" timeOffset="69538.2184">10449 9141 1328 0,'0'0'29'0,"0"0"7"0,0 0 0 0,0 0 1 0,0 0-29 0,0 0-8 0,0 0 0 0,-4 8 0 16,-5-4 96-16,9-4 17 0,-13 0 4 0,5 7 1 15,-5-7-40-15,4 0-8 0,-3 0-2 0,-1-4 0 16,0 8-26-16,0-4-6 0,13 0 0 0,-8 8-1 16,-5-8 3-16,4 7 1 0,-4 1 0 0,1-1 0 15,3-3-11-15,0 8-1 0,-3-5-1 0,7 8 0 16,-3 4-10-16,4 0-3 0,-5 0 0 0,5 4 0 15,-1 0 7-15,5 4 0 0,0 3 1 0,5 0 0 16,-5-7-10-16,8 4-3 0,1 7 0 0,-1-4 0 16,5-3 3-16,4-4 0 0,-8-1 0 0,8 5 0 15,4 0-1-15,5-5 0 0,-5-3 0 0,1 0 0 16,3 0-10-16,1-3 10 0,0-5-10 0,-5-3 10 16,0-5 29-16,5 1 5 0,0 4 2 0,-1-8 0 0,9-8-17 15,-4 4-3-15,0-3-1 0,-8-5 0 0,3-3-13 16,-8 0-4-16,5 0 0 0,-1-4 0 0,-4-4 8 15,0 0 0-15,-8-3 1 0,4 3 0 0,-1-4-17 0,-3 1 0 16,-9-5 0-16,0 5 0 16,0 3 0-16,0 4 0 0,0-4 0 0,-4 4 0 15,-1-4-17-15,1 4-7 0,0 0-2 0,-9-3 0 16,-4 3-1-16,4 0 0 0,-4 3 0 0,-4 5 0 16,-1 0-29-16,-3-1-5 0,-1 5-2 0,0-5 0 15,-3 8-109-15,-1 1-21 0,4 3-5 0,-4 0-728 16</inkml:trace>
  <inkml:trace contextRef="#ctx0" brushRef="#br0" timeOffset="70102.8105">11449 9103 2296 0,'-13'0'51'0,"0"4"10"0,9 0 3 0,-5-4 0 0,9 0-52 0,-8 0-12 0,-18-4 0 0,9 8 0 0,9 0 10 0,-5-1-1 15,-4 1 0-15,0 4 0 16,-9 3-28-16,13-3-5 0,9 3-2 0,-9 4 0 16,-8 4-2-16,4 0 0 0,12 0 0 0,5 8 0 0,0-4 28 0,0 7-8 15,-4 4 8-15,4-3 0 0,17-1 0 0,-13 4 0 16,-12 0 0-16,8 1 8 0,8-5 17 0,5 0 4 15,9 1 1 1,-5-5 0-16,-9 1-6 0,14-1-2 0,3-7 0 0,5 0 0 0,0-3-10 0,-4-5-1 0,-1 0-1 0,5-7 0 16,9-4 26-16,-9 0 4 0,-13-4 2 0,8 1 0 15,1-9-24-15,0 1-5 0,-9-4-1 0,0 3 0 32,-13-7 0-32,5 0 0 0,8-11 0 0,-4 7 0 0,-9-4-12 0,0 1 9 0,5-4-9 0,-5-5 8 15,4 5-8-15,-8 0 0 0,-8-1-12 0,4 1 12 16,-1 3-17-16,-3 8 4 0,-14 0 1 0,1 4 0 15,-9-4-6-15,0 4-1 0,9 3 0 0,-5 5 0 16,-16-1-41-16,3 4-9 16,18 1-2-16,4 3 0 0,-5 0-90 0,-3 3-19 15,-5 1-3-15,13 0-1 0</inkml:trace>
  <inkml:trace contextRef="#ctx0" brushRef="#br0" timeOffset="70774.7568">12410 9209 2559 0,'-8'4'56'0,"8"-4"12"0,8 4 3 0,5 4 1 0,-13-8-58 0,4 15-14 0,-4-8 0 0,5 9 0 16,8 3 0-16,-5 0 0 0,-16-4 0 0,8 4 0 15,4 0 0-15,-4 0-16 0,0 0 3 0,-9 4 1 16,1 3 1-16,3-3 1 0,14 0 0 0,-5 0 0 16,-8-1 10-16,0-3 0 0,4 4 0 0,8-4 0 15,9-4 0-15,-4-3 0 0,-17 3 0 0,4-8 0 16,17 1 0-16,-4 0 0 0,-13-8 0 0,0 0 0 16,0 0 0-16,0 0 14 0,13-4-3 0,-13 4-1 15,-9-8-10-15,13-3 0 0,9-8 0 0,0 0 0 16,0-4-9-16,-5 0 9 0,-12 1-12 0,8-5 12 15,18-3-8-15,-9-1 8 0,-5 8 0 0,-4-3 0 16,5-1 0-16,0 4-8 0,3 4 8 0,-7 4 0 16,-5 0 0-16,0 4 0 0,12-8 8 0,-3 11-8 15,-9 8 0-15,0-4 0 0,0 0 0 0,0 4-10 0,9 0 0 16,-9 0 0-16,-5 12 0 0,5-12 0 0,0 0-8 0,0 11-2 16,0 8 0-16,0 0 0 0,-8 0 20 0,3-4 0 15,10 4 11-15,-1 4-11 0,0-4 0 0,1 4 0 16,3-4-12-16,1 0 3 0,3 4 9 0,-3-12 0 15,0 1 0-15,-1-1-8 0,9 0 8 0,-8 1 0 16,4-5 0-16,-5 5 0 0,-4-9 0 0,5 1 0 16,4 0 0-16,0-4 8 0,-5-4-8 0,1 0 0 15,-1-7 0-15,5 3 0 0,-4 1 0 0,-1-1 0 16,1 1 0-16,-1-8 0 0,1-4 0 0,-1 0 0 16,-3 0 10-16,-1 0-10 0,0-4 20 0,0 0-1 15,1 0-1-15,-5 4 0 0,0 8-5 0,4-4-1 16,0 3 0-16,-4 5 0 0,0-1-12 0,0 4-10 15,0 4 2-15,0 0 0 0,0 0 8 0,0 0 11 0,0 0-3 16,-4 12 0-16,4-5-8 0,-4 8 0 0,-1-3 0 0,1-1 0 16,0 4 0-16,4 4-17 0,-4 4 4 0,8-4 1 15,-8 0 4-15,4 4 8 0,0-4-13 0,4 0 5 16,4-4 0-16,-3 0 0 0,-1 4 0 0,4 0 0 31,1-7-48-31,0-1-8 0,-1 4-3 0,1-7-601 0,-1 3-120 0</inkml:trace>
  <inkml:trace contextRef="#ctx0" brushRef="#br0" timeOffset="71181.0438">13389 9232 1922 0,'0'0'42'0,"0"0"9"0,-4 8 1 0,-1-4 3 0,-3-4-44 0,4 0-11 0,-9 0 0 0,4 0 0 0,1 3 76 0,-5 1 12 16,-4-4 4-16,4 4 0 0,4 4-76 0,1-5-16 15,-9 5 0-15,8 0 0 16,1 3-37-16,3 0-7 0,-3-3 0 0,-1 3-1 0,1 8 23 0,-1 0 5 16,1 0 1-16,-1 4 0 0,1 0 16 0,3 4 0 15,1 3 0-15,0 0 0 0,8-3 16 0,-4-1 6 16,9-3 2-16,-5 4 0 0,0-4 18 0,5-1 4 16,-5-3 1-16,4 0 0 0,1 0-32 0,4 0-7 15,8-3 0-15,1-1-8 0,-1-11 46 0,0-1 2 0,9-3 1 16,-4 0 0-16,8-3-1 0,-4-5 0 0,-4 0 0 0,-1-3 0 15,1-4-18-15,-5 7-4 16,1-7-1-16,3 0 0 0,1 0-25 0,0-4 0 16,-9 0 0-16,0 3 0 0,-4-3 0 0,-1-3 0 0,1-9 0 0,-9 5 0 15,5-1 0-15,-9 4-11 0,-4-3 1 0,-5-1 0 32,1 8-18-32,-5 4-4 0,-9 0-1 0,5 3 0 15,-8-3-3-15,3 4-1 0,-3 3 0 0,3 4 0 16,1 1-18-16,0-5-3 0,-5 4-1 0,5 4 0 15,-1 8-50-15,5-4-11 0,0-4-1 0,0 7-471 0,4 1-95 0</inkml:trace>
  <inkml:trace contextRef="#ctx0" brushRef="#br0" timeOffset="71704.1722">14021 9449 2059 0,'0'0'45'0,"0"0"10"0,9-4 1 0,0 0 2 15,3 4-46-15,-3-4-12 0,-9 4 0 0,4-7 0 0,-4 7 51 0,0 0 8 16,0 0 1-16,0 0 1 0,0 0-44 0,-8-8-9 16,-5-3-8-16,4 3 12 0,-4 4-12 0,1-3 10 15,3 3-10-15,-4 0 10 0,0 0 6 0,-4 1 2 16,0 3 0-16,4 0 0 0,1 3-4 0,-1 1-1 16,0 0 0-16,0 4 0 15,5-1 1-15,-1 1 0 0,5 3 0 0,-5 1 0 16,5 3-29-16,4-4-5 0,-4 4-2 0,8 4 0 15,0-3 9-15,0 3 1 0,1-4 1 0,3 4 0 16,1 0 1-16,-1-8 0 0,1 4 0 0,0-3 0 0,3-1 10 16,-3 0 0-16,4-7 0 0,0 4 0 0,-5-8 0 15,5 4 0-15,0-8 0 0,0-4 0 0,-1 1 0 0,1-5 0 16,4-3 0-16,-4 0-8 0,-4-8-8 0,3-4-2 16,1-3 0-16,0 4 0 15,0-5-8-15,0 1-2 0,0-4 0 0,-1-1 0 16,-7 1 19-16,3 4 9 0,1-8-10 0,-5 4 10 0,5-1 0 0,-5 1 12 15,0 4-1-15,5-8 0 0,-5-4 5 0,-4 12 0 16,8-1 1-16,-3 5 0 0,-5-1-17 0,0 12-11 16,0 0 2-16,-5 7 0 0,1-3 9 0,-4 7 0 15,3 0 0-15,1 4 0 0,-4 4 0 0,8-4 0 16,0 0 9-16,-9 15-9 0,0 4 24 0,5 0-3 0,0 4 0 16,0 4 0-16,4-5-6 0,0 5-2 0,0 3 0 0,4 1 0 15,-4 3-13-15,4-4 11 0,0 4-11 0,1 1 10 16,-1-5-10-16,5 4 0 0,-1 4 0 0,1-4 0 15,-5-3 0-15,4-1-16 0,1-3 3 0,4-1 0 32,0-3-131-32,-1 4-27 0,1-8-5 0,0 0 0 0</inkml:trace>
  <inkml:trace contextRef="#ctx0" brushRef="#br0" timeOffset="72188.5697">15141 8902 2527 0,'0'0'56'0,"0"0"11"0,0 0 2 0,0 0 2 0,0 0-57 0,0 0-14 0,0 0 0 0,0 0 0 15,0 0 18-15,0 11 1 0,0 1 0 0,-4-1 0 16,-1 4-19-16,1 0-9 0,4 4 1 0,-4 0 0 16,4 4-3-16,0 0 0 0,0 4 0 0,4 7 0 15,0 0 11-15,-4 0 0 0,5 0 0 0,-5 4 0 16,0 0 0-16,8 0 0 0,-3 0 0 0,-1-4-8 16,0 1 8-16,0-1 12 0,-4 0-2 0,0-7-1 15,5-1-9-15,-1 4 0 0,4-3-12 0,1 0 12 16,-5-8-47-1,5 0-1-15,-5-4-1 0,0 0 0 0,5-4-129 16,-9-11-26-16,0 0-4 0,0 0-2 0</inkml:trace>
  <inkml:trace contextRef="#ctx0" brushRef="#br0" timeOffset="72438.5958">15560 8795 2236 0,'0'0'64'0,"-4"16"12"0,-1-5-60 0,5 4-16 16,-4-3 0-16,0 7 0 0,-5 3 68 0,5 5 10 15,0-8 2-15,-5 8 1 0,5 3-56 0,0 0-11 16,-1 1-2-16,-3 3-1 0,3-4-28 0,5 1-6 16,-8 7-1-16,8 0 0 0,-4 0 9 0,4 0 2 0,-5 3 0 0,1-3 0 15,0 4 13-15,4-4 10 0,0-4-2 0,0 4 0 16,0-7 0-16,-4-1 0 0,4 0 0 0,0-7 0 15,0 0-20-15,0-4-5 0,0-4-1 0,-5 0-686 16,5 1-136-16</inkml:trace>
  <inkml:trace contextRef="#ctx0" brushRef="#br0" timeOffset="73063.6884">16444 9282 2176 0,'0'0'62'0,"0"0"13"0,0 0-60 0,0 0-15 0,0 0 0 0,0 0 0 16,0 0 88-16,0 0 16 0,0 0 2 0,13-4 1 16,0 0-85-16,-13 4-22 0,0 0 0 0,0 0 0 15,17-4-25-15,4 0-12 16,-3 1-3-16,3 3 0 0,0-4 31 0,-4 0 9 0,9 8 0 0,-5-8 0 16,5 0 8-16,-5 0 8 0,1 4 1 0,-5 0 1 15,4 4 2-15,-4-4 1 0,0-4 0 0,1 1 0 16,-6 6-46-16,1 1-10 0,-13-4-1 0,0 0-1 15,13 0-113-15,0 8-22 0,-5-1-5 0,-8-7-411 16,0 0-81-16</inkml:trace>
  <inkml:trace contextRef="#ctx0" brushRef="#br0" timeOffset="73313.7005">16265 9620 2383 0,'8'11'52'0,"-3"-7"12"0,3-4 1 0,1 0 2 0,4 0-54 0,-1 0-13 0,1 0 0 0,0-4 0 16,0 4 31-16,0 0 3 0,0 0 1 0,4-4 0 31,0 0-59-31,-4-3-11 0,-1 7-2 0,1 0-1 15,9 4-10-15,-1-4-1 0,-4 0-1 0,4 0 0 16,-3 3 16-16,-1-3 3 0,0 4 1 0,0-4-602 0,-4 4-120 0</inkml:trace>
  <inkml:trace contextRef="#ctx0" brushRef="#br0" timeOffset="90288.9584">17440 8879 1987 0,'0'0'44'0,"-8"8"8"0,3-1 3 0,-8 1 1 0,5-4-45 0,-1 3-11 0,1 5 0 0,-1-1 0 16,5 0 14-16,-5-3 1 0,1 0 0 0,-1 3 0 15,1 0-15-15,4 1-8 0,-5-5 8 0,5 5-13 31,-5 3-13-31,5 0-2 0,0 0-1 0,4 1 0 0,-5-1 29 0,1 4 0 0,4 4 0 0,0-1 0 16,4-7 0-16,-4 4 0 0,0 4 0 0,5 4 0 16,-5-1 9-16,4 5-1 0,0-8-8 0,-4 3 12 0,4 1-3 15,1 3-1-15,-1-3 0 0,0-4 0 0,5-1-8 0,-5 1 0 16,5 4 0-16,-5-8 8 0,4 3-8 0,1-6 0 16,0 3 0-16,-1 0 0 0,-4 0 0 0,5 0 0 15,-1 0 0-15,1-4 0 0,0 4 0 0,3 0 0 16,-3-4 0-16,-1-4 0 0,5 1 19 0,-4-5-2 15,8 9 0-15,-4-9 0 0,0 1 7 0,-5-1 2 16,5 1 0-16,0 3 0 0,0-7 5 0,-1 4 1 16,-3-8 0-16,4 0 0 0,-5 7-20 0,-8-7-3 15,0 0-1-15,0 0 0 0,13 0-8 0,-4 0 0 16,-9 0 0-16,0 0-11 0,0 0 11 0,0 0 0 0,0 0 0 0,0 0 0 16,0 0 0-16,0 0-12 0,0 0 12 0,0 0-675 15,0 0-128-15</inkml:trace>
  <inkml:trace contextRef="#ctx0" brushRef="#br0" timeOffset="92346.3035">18128 9016 1774 0,'0'0'39'16,"-4"-4"8"-16,-5 0 1 0,5-3 3 0,-5 7-41 0,9 0-10 0,0 0 0 0,-4-4 0 0,0 4 48 0,4 0 8 15,-9 4 2-15,1 3 0 16,8-7-39-16,-4 19-8 0,-1-4-2 0,1 8 0 16,0-4-9-16,4 8-12 0,0-4 2 0,-5 3 1 15,5 8 9-15,0 4 14 0,0 0-3 0,0-4-1 16,0-3-28-16,5 7-6 0,-5-8 0 0,0 4-1 0,4-3 25 0,-4-8-8 15,4-1 8-15,-4-3 0 0,5 4-11 0,-1-4 11 16,-4-8-13-16,0 1 5 16,-4-1-34-16,4-3-6 0,0-8-2 0,0 0-743 0</inkml:trace>
  <inkml:trace contextRef="#ctx0" brushRef="#br0" timeOffset="92815.1009">18342 9164 1983 0,'0'0'44'0,"0"0"8"0,0 0 3 0,0 0 1 0,0 0-45 0,0 0-11 0,0 0 0 0,0 0 0 16,0 0 20-16,0 0 1 0,-9 4 1 0,1-1 0 16,-1-3-22-16,1 8 0 0,3-4-10 0,-8 0 10 15,5-4 0-15,-1 3 0 0,9-3 0 0,0 0 0 16,-8 4 0-16,-1 8 0 0,1-5 0 0,-1 5 0 15,5-5 46-15,0 5 6 0,-1-5 2 0,1 8 0 16,0-3-31-16,4-1-7 0,0 4 0 0,0 4-1 0,0-3-15 0,0-1 11 16,4 0-11-16,0 0 10 0,1-3-10 0,-1-1 0 15,4 4 0-15,5-7 0 0,-4 7 0 0,4-7 0 16,-5-1 0-16,5 1 0 0,0-1 0 0,4 5 0 16,-4-8 0-16,8-1 0 0,0 1 0 0,5-4 0 15,0-4 9-15,-5 1-9 0,0-1 12 0,5-8-1 16,0 5-1-16,-1-1 0 0,-3-3 18 0,3-1 3 15,-7-7 1-15,3 0 0 0,0 0-16 0,-8-3-2 0,0-1-1 16,-5 0 0-16,5 0 2 0,-4 4 0 0,-5-4 0 16,-4 1 0-16,0-5-4 0,-4 8-1 0,0-4 0 0,-5 4 0 15,-4-3 3-15,0 6 1 0,-4-3 0 0,-4 4 0 16,4 0-14-16,-5 4 0 0,-3-1 0 0,-1 5 0 16,5 3 0-16,-5-4 0 0,0 1 0 0,1-1 0 15,-1 8-18-15,5 4 0 0,-1-4 0 0,1 0 0 31,4 0-38-31,0 4-7 0,4-1-1 0,-4 1-666 0,8-4-133 0</inkml:trace>
  <inkml:trace contextRef="#ctx0" brushRef="#br0" timeOffset="92991.7277">18816 9251 2239 0,'0'0'49'0,"0"0"11"0,0 0 1 0,0 0 2 0,9 8-51 0,-1-4-12 0,-8-4 0 0,0 0 0 15,0 0 12-15,9-8 0 0,-1-3 0 0,-8 3-682 16,5-3-137-16</inkml:trace>
  <inkml:trace contextRef="#ctx0" brushRef="#br0" timeOffset="93254.713">19218 8944 2066 0,'0'0'45'0,"0"0"10"0,0 0 1 0,0 0 3 16,4 11-47-16,5 0-12 0,-1 5 0 0,-4-5 0 0,5 4 20 0,-5-3 3 15,1 3 0-15,3 0 0 0,-4-4-23 0,1 5 0 16,-1-1 0-16,0 4 0 15,-4-4 0-15,0 8-13 16,4-4 5-16,-4 3 8 0,0 1 0 0,0 0 0 0,0 4 0 0,0-5 0 16,0 1 0-16,0 4 0 0,0-12 0 0,0 8 0 15,5 0-12-15,-5 3 12 0,0-11-10 0,0 1 10 16,0-1-54-16,0-8-5 0,8 5-1 0,-8-5-525 16,0-7-106-16</inkml:trace>
  <inkml:trace contextRef="#ctx0" brushRef="#br0" timeOffset="93684.5475">19555 8917 1987 0,'0'0'44'0,"0"0"8"0,-4 4 3 0,4-4 1 0,-8 4-45 0,-1-1-11 15,0 1 0-15,9-4 0 0,-4 12 31 0,0-5 4 0,4-7 1 0,-4 12 0 16,-1-5-36-16,5 1 0 0,0-8 0 0,-4 11 0 15,4 1-12-15,-4 3 1 0,4-4 0 0,0 4 0 16,-4-3 11-16,4 7-10 0,4 0 10 0,0 0-10 16,0 4 10-16,-4 3 0 0,5-3 0 0,-1 3 0 15,0-3 0-15,5 8 0 16,-1-1 0-16,5 0 0 0,-9-7 0 0,9 0 8 16,0 0-8-16,0 0 8 0,4-8-8 0,0 0 8 15,0-4-8-15,0 1 8 0,5-5-8 0,-1 5 9 16,5-8-9-16,-1-1 10 0,1-3 6 0,0-3 0 15,-1-5 1-15,-3-3 0 0,-1-1 6 0,5 1 1 0,-9-4 0 0,4-8 0 16,-8-4 2-16,0 1 1 0,-1 3 0 16,-7-4 0-16,-1 1-11 0,0-5-3 15,-8 5 0-15,4-1 0 0,-9 0 10 0,-3 5 1 0,-1-5 1 0,-4 8 0 0,4 0-6 0,-8 0-2 16,-5 0 0-16,-4 4 0 16,-4 4-17-16,4-1 0 0,0 1 0 0,0 3 0 0,0-3 0 0,4-1 0 15,1 9-13-15,-1-5 5 31,5 4-17-31,4 0-3 0,0 1-1 0,8 3 0 16,-4 0-98-16,9 0-19 0,4 0-4 0,0 0-474 0,0 0-94 0</inkml:trace>
  <inkml:trace contextRef="#ctx0" brushRef="#br0" timeOffset="94130.0076">20410 9035 2271 0,'0'0'50'0,"0"0"10"0,0 0 3 0,-13 0 1 0,-4 0-52 0,4-4-12 0,5 4 0 0,-1-4 0 15,-4-3 23-15,-4 3 1 0,0-4 1 0,0 4 0 16,0-3-25-16,0 3 0 0,0 0 0 0,0 4-11 16,4-4 11-16,-4 1-13 0,4 3 5 0,0 3 8 15,-4 1 0-15,9 0 0 0,-5 0 0 0,4 3 0 16,-4 5 14-16,5-1 1 0,-5-3 0 0,9 7 0 15,-1 0-6-15,-3 4-1 0,4 0 0 0,4 0 0 16,0 0 11-16,0 0 1 0,4 4 1 0,4 0 0 16,1-4-21-16,0 3 0 0,-1 5 0 0,1-4 0 15,3-4-12-15,1 0-8 0,4 7 0 0,0-7-1 16,-4 0 21-16,4-3 0 0,5-9 0 0,-5 5 0 0,4-1 0 16,1-7 0-16,-5 0 0 0,0-4 0 0,4-4 23 0,0 0 2 15,5-4 1-15,-9-3 0 0,0-4-1 0,-4-4 0 16,4 4 0-16,0-4 0 0,-4 0 6 0,0-4 1 15,-4-4 0-15,-5 1 0 0,0-1-21 16,-4 0-11-16,-4 1 12 0,-5 3-12 0,1 0 0 16,-5 4 0-16,0 0 0 0,-4 0 0 0,-9 4 0 0,5 0-9 15,0 4 9-15,-1-1-8 16,-3-3-47-16,-1 4-9 0,5-1-1 0,-5 1-699 16,5 3-140-16</inkml:trace>
  <inkml:trace contextRef="#ctx0" brushRef="#br0" timeOffset="94436.2784">20513 8450 2602 0,'25'4'57'0,"-25"-4"12"0,9 7 3 0,8 1 1 0,0-1-58 0,0 1-15 16,0 7 0-16,0-3 0 0,0 7 12 0,0-4 0 15,1-4 0-15,-6 4 0 0,5 4-12 0,-4 8-10 16,0 0 2-16,-4 3 0 16,3 0-23-16,-7 1-4 0,3-1-1 0,1 4 0 0,-5 8 36 0,0-4 0 0,1 4 0 0,-1-4 0 15,0 4 0-15,-4-4 0 0,0 3 0 0,0 1 0 16,0-4 0-16,0 8 0 0,0-5 0 0,0 1 0 16,0 4 0-16,0-4 0 0,-4-1 12 0,4-3-3 31,0-3-37-31,-4-1-7 0,-1-8-1 0,1-3-1 15,4 4-101-15,-4-8-20 0,0 0-4 0,-1-8-734 0</inkml:trace>
  <inkml:trace contextRef="#ctx0" brushRef="#br0" timeOffset="95036.6888">21218 8723 2056 0,'0'0'58'0,"0"0"14"0,0 0-58 0,0 0-14 0,13 4 0 0,-1 4 0 16,1 3 118-16,-4 1 21 0,8-1 4 0,-4 8 1 16,-5 4-100-16,1-1-19 0,-1 1-4 0,1 4-1 0,-1-1-20 0,-3 1 0 15,-1 0 0-15,4-1 0 0,-8 1 0 0,5-1 0 16,-1 1 0-16,0 0-8 0,-4-1 0 0,5 1 0 16,-1 3 0-16,0-7 0 0,-4-4-10 0,4 4-2 15,-4-1 0-15,5 1 0 0,-1-4 20 0,0-7 9 16,0-5-1-16,-4 1 0 0,9 3-8 0,-9-11 0 15,4-4 0-15,5-3 0 0,-1-8 14 0,1-1 1 16,-1 1 0-16,1-4 0 0,0-11-6 0,-1 3-1 16,5 1 0-16,-9-1 0 0,9-3-8 0,-4 3 0 15,-1-3 0-15,1 3 0 0,-1 8 0 0,1-4 0 16,-9 4 0-16,8 0 0 0,-3 4 0 0,-5 4 0 0,0 3 0 16,0 8 0-16,4-7 8 0,-4 7-8 0,0 0 8 0,0 0-8 15,0 0 0-15,0 0 0 0,0 0 0 0,-4 15 0 16,4 0-12-16,0 0 12 0,0 0-12 0,4 1 12 15,4 3-16-15,1-8 5 0,-1 4 1 0,5-7 0 32,0 7-14-32,0 0-4 0,-5-3 0 0,5-5 0 0,0 1 13 0,0-1 3 0,0-3 0 0,-5 4 0 15,5-1 12-15,-4-3 0 0,-9-4 0 0,8 4 10 16,1 0-2-16,-1 0 0 0,1-4 0 0,-9 0 0 16,8-4 0-16,-3-4-8 0,3 1 12 0,1-1-4 15,-5-3 11-15,5-1 1 0,-5 5 1 0,4-5 0 16,1 1-1-16,0-1 0 0,-5 1 0 0,4 3 0 15,-3-3-10-15,-5 11-2 0,0 0-8 0,8-8 12 16,-4-3-12-16,-4 11 0 0,0 0 0 0,0 0 0 16,0 0 0-16,0 0 0 0,0 0 0 0,0 0 0 15,13 8 0-15,-4-5 0 0,-1 9-8 0,-3-5 8 0,3 5 0 0,-8-12 0 0,0 0 0 0,4 15 0 16,1 4-12 0,-1-4 4-16,-4-3 8 0,0-1-13 15,0 0-27-15,0 1-6 0,4-1-1 0,1 0 0 16,-5-11-139-16,4 12-28 0,0-8-6 0</inkml:trace>
  <inkml:trace contextRef="#ctx0" brushRef="#br0" timeOffset="95425.1144">22094 8947 2221 0,'-13'4'63'0,"13"-4"13"0,-13-4-60 0,0 1-16 0,5 6 0 0,-1-3 0 0,-4-3 93 0,1 3 16 16,-1 0 3-16,0 0 1 0,0 3-78 0,0 1-16 15,0-4-3-15,5 4-1 0,-5 4-15 0,0-5-10 16,5 1 2-16,-5 4 0 16,0-1-2-16,0 5 0 0,5-1 0 0,-1 1 0 0,1 3 10 0,-1-4 0 15,5 8 0-15,0 0-8 0,-5 0 8 0,5 0 0 16,-1 0 0-16,1 4 8 0,4 0-8 0,0-4 9 16,0 7-9-16,4-3 10 0,1-4-2 15,3 4 0-15,5 0 0 0,-4-8 0 16,3 0-8-16,6 0 8 0,3-7-8 0,-4 3 8 0,4-3-8 0,1-1 0 15,-5-10 0-15,0 3 0 0,4 0 0 0,-4-8 0 16,0-3 0-16,1-5 0 0,-10 1 28 0,5-4 3 16,0 0 1-16,-5-4 0 0,-3-3-17 0,-1-1-3 15,0 8-1-15,-4-7 0 0,0-1-3 0,-4 1-8 16,-5 3 12-16,1 0-4 0,-1 0-8 0,-8 4 0 0,4-4-12 16,-4 4 12-1,0 4-37-15,-4 4 0 0,-1-4 0 0,1 3 0 16,4 1-87-16,0-1-16 0,4 5-4 0,0 3-548 0,-4 0-108 0</inkml:trace>
  <inkml:trace contextRef="#ctx0" brushRef="#br0" timeOffset="95950.7806">22427 9023 2348 0,'0'0'67'0,"0"0"13"0,0 0-64 0,0 0-16 0,0 0 0 0,0 0 0 16,-9 0 69-16,1-3 11 0,-5-5 1 0,5 4 1 16,-1-3-62-16,0-1-20 0,-3-3 10 0,-1-1-10 15,0 5 0-15,0-1-16 0,9 4 3 0,-5-3 0 16,-3 3 5-16,3-4 8 0,0 4-13 0,9 4 5 16,0 0 8-16,0 0 11 0,0 0-3 0,-4 12 0 0,0-1-8 15,4 1 0-15,4-1 0 0,0 4 0 0,1 4 0 0,3-4 0 16,-3 1-8-16,3-1 8 0,-8 4 0 0,13-4-11 15,0 4 11-15,8-4-8 0,0 4 8 0,-3-7 0 16,-1 3 8-16,4-4-8 0,5-3 0 0,-5-5 0 16,0-3 0-16,1-3 0 0,-1-1 0 0,1-4-13 15,-5 1 1-15,0-8 1 0,0-4 11 0,4-4 0 16,-4-4 0-16,5-3 8 0,-10-1-24 0,6-3-5 16,-6-8-1-16,1 1 0 0,-4-9 10 0,-1-3 1 15,1 4 1-15,-5-4 0 0,0-1 34 0,1 9 6 16,-5 3 2-16,-5 4 0 0,1 8-20 0,0-1-3 15,0 5-1-15,-5 7 0 0,0 0 13 0,1 4 3 16,-1 3 0-16,5 5 0 0,-4-1-24 0,-1 8 0 16,0-4 0-16,9 4 0 0,-4 12 0 0,-4-1-12 15,-1 4 12-15,1 4-12 0,-1 0 12 0,0 8-12 16,5-1 12-16,0 5-12 0,0 7 12 0,4 3 0 0,-5 5 0 16,5 0 0-16,0-1 0 0,0 4-10 0,5-3 10 0,-1-4-13 15,4 0 13-15,-3-4 0 0,3-4 0 0,1 0 0 31,-1 0-29-31,5-3-3 0,0-1-1 0,-4 0 0 16,-1-7-96-16,5-4-19 0,0-4-4 0,0 0-768 0</inkml:trace>
  <inkml:trace contextRef="#ctx0" brushRef="#br0" timeOffset="96409.8493">23149 8758 2599 0,'0'0'57'0,"0"0"12"0,0 7 3 0,-4 8 0 0,4-3-57 0,-4 7-15 16,4-4 0-16,0 4 0 0,0 4 26 0,0-4 2 15,0 0 1-15,-5 0 0 0,5 3-29 0,0 1 0 16,0-4-13-16,-4 4 4 16,4 0-25-16,-4-4-5 0,4 4-1 0,-4-8 0 0,-1 4 26 0,5 0 5 15,0 0 1-15,0-4 0 0,0 0 8 0,0 0 11 16,0-3-3-16,0-12 0 0,0 0 36 0,0 0 6 15,13 0 2-15,0-4 0 0,0-4-36 0,0-7-6 16,8-4-2-16,-4 0 0 0,4-4-8 0,5-3-11 16,-5-1 3-16,5-7 0 0,-5 4 8 0,5 3 0 15,-5-3 0-15,5 3 0 0,-5-3 0 0,5 3 0 16,-5-3 0-16,-3 7 0 0,3 4 0 0,0 0 0 16,-4 4 0-16,-4 0 0 0,0 3 0 0,0 5-10 0,0 3 10 0,-5 4-10 15,1 0 10-15,-5 7 0 0,0 1 0 0,5 0 8 16,-1-1-8-16,1 8 0 0,-9 0 0 0,8-3 0 15,5 3 0-15,-8 4 0 0,-1-4 0 0,0 0 0 16,-8 4 0-16,8 0 0 0,5 0 0 0,3 0 8 16,-3 0-8-16,-5 0 0 0,5 0 0 0,-1-3 0 0,1 3 0 15,-1-8 0-15,-3 4 0 0,-1 0 0 0,5 1 0 0,-5-5 0 16,-4 4 0-16,0-15 0 0,0 0 0 0,0 0 0 16,4 8 0-16,-4-8 0 15,0 0-151-15,0 0-31 0,0 0-6 0,0 0-2 0</inkml:trace>
  <inkml:trace contextRef="#ctx0" brushRef="#br0" timeOffset="97819.0173">23718 9111 1310 0,'-18'11'37'0,"10"-7"8"0,-5 0-36 0,5-4-9 16,3 0 0-16,-3-4 0 0,-1 0 153 0,9 4 29 16,0 0 6-16,0 0 0 0,9-11-112 0,-5 3-24 15,0-7-4-15,9 0 0 0,0 0-27 0,4 3-5 16,-8-7 0-16,8 4-1 0,0-4 11 0,0 0 2 0,4 0 1 0,-4 4 0 16,0-4 3-16,1 4 1 0,-1-4 0 0,0 3 0 15,4 5-5-15,-4-4 0 0,5 0-1 0,-5 3 0 16,4 5-18-16,-4-1-9 0,0-3 10 0,5 7-10 15,-10 0 0-15,5 0 0 0,1 4 0 0,-1 0 0 16,-5 0 0-16,1 0 8 0,4 4-8 0,-4 0 0 16,0 0 0-16,0 7 0 0,-5 0 0 0,9 5 0 15,-4-5 0-15,0 8 0 0,0-8 8 0,0 8-8 16,-9 0 0-16,9 4 0 0,-9-4-9 0,0 4 9 16,9 0 0-16,-4 0 0 0,-9-1 0 0,8 1 10 15,-3 0-10-15,-1 0 12 0,0 0-12 0,-4-1 12 16,0-7-12-16,0 1 0 0,9 3 9 0,-5-8-9 0,0 0-16 15,0 1-7-15,1-1-1 0,3-3-716 16,-8-8-144-16</inkml:trace>
  <inkml:trace contextRef="#ctx0" brushRef="#br0" timeOffset="99354.5891">7723 10767 2062 0,'0'0'45'0,"0"0"10"0,0 0 1 0,0 0 3 0,0 0-47 0,0 0-12 0,0 0 0 0,0 0 0 0,0 0 56 0,4 11 10 0,-4-11 2 0,0 0 0 16,0 0-46-16,8 8-9 0,1-1-1 0,-1 1-1 0,5-4-11 0,0-1 0 16,-4 1 0-16,3 0 8 0,1 0-8 0,0 0 0 15,0-1 0-15,0-3 8 0,0 0 8 0,-1 0 0 16,1 0 1-16,0 4 0 0,13 0-17 0,-9-4 10 15,-4 0-10-15,-1 0 8 0,6 4-24 0,-6-4-6 16,1 0-1-16,-13 0 0 16,0 0-135-16,4 4-27 0,9-4-6 0,-13 0-1 0</inkml:trace>
  <inkml:trace contextRef="#ctx0" brushRef="#br0" timeOffset="99613.7414">7637 11295 1944 0,'17'11'43'0,"-17"-11"9"0,9 4 1 0,-1 0 1 0,5-4-43 0,4 3-11 15,-4-3 0-15,8 0 0 0,-4 0 64 0,5 0 10 16,3-3 2-16,1 3 1 0,0 0-56 0,-5-4-11 15,5 0-2-15,-1 4-8 0,1-4-8 0,0 4-9 16,-5 0-2-16,0 4 0 16,1-4-19-16,-1 4-4 0,1 0-1 0,-5-1 0 15,0 1-16-15,-4 0-3 0,8 0-1 0,-8 3-773 0</inkml:trace>
  <inkml:trace contextRef="#ctx0" brushRef="#br0" timeOffset="102878.0672">9517 10478 1612 0,'0'0'36'0,"0"0"7"0,0 0 1 0,0 0 1 0,0 0-36 0,0 0-9 0,0 0 0 0,0 0 0 15,0 0 76-15,0 0 12 0,0 11 4 0,0-11 0 16,0 12-56-16,0 3-10 0,0-4-2 0,0 5-1 16,0 3-23-16,0 0 0 0,0 3 0 0,0 1 0 15,0 4-12-15,0-1-6 0,0 1-2 0,-4-1 0 16,4 5 20-16,0-5 0 0,-4 5-8 0,4-5 8 15,-4 5 13-15,4-5 7 0,0 1 0 0,-5-4 1 16,5 3-3-16,-4-3-1 0,4 0 0 0,0-4 0 16,0 4-6-16,4-8-2 0,-4 4 0 0,0-4 0 15,0-7-9-15,0 7 0 0,5-8 0 0,-5-7 0 16,0 0-109-16,0 8-18 0,0-8-3 0,0 0-1 16</inkml:trace>
  <inkml:trace contextRef="#ctx0" brushRef="#br0" timeOffset="103365.08">9757 10584 1993 0,'0'0'56'0,"0"0"13"0,0 0-55 0,0 0-14 16,0 0 0-16,0 0 0 0,0 0 81 0,-9 8 14 15,9-8 2-15,0 0 1 0,0 0-78 0,-8 4-20 0,-1 7 0 0,5-3 0 16,-5-1 0-16,5 1 0 0,-5 3 0 0,5-3 0 16,0 7 0-16,0 0-11 0,-5-3 2 0,5-1 0 15,4 8 9-15,-5-4 0 0,5 0 0 0,0 4 0 16,0 0 12-16,5 0-3 0,3 0 0 0,-3 0 0 16,3 0-9-16,-4 0 8 0,5 0-8 0,-1 0 8 15,1 0 0-15,4-3 0 0,-5 3 0 0,5-4 0 16,4-4-8-16,-4 4 10 0,4 1-10 0,-4-9 10 15,-4 5-10-15,8-5 0 0,8-3 0 0,5 0 0 16,-4-1 8-16,0-3 5 0,-1-3 2 0,1-5 0 16,-1 4 13-16,-3-7 2 0,-1 0 1 0,1-1 0 15,3 1 1-15,-3-8 0 0,-5 4 0 0,0-8 0 16,0-4-6-16,0 1-1 0,-4-1 0 0,-5-3 0 16,1 3-7-16,-5-3-2 0,0 3 0 0,-4 0 0 0,-4-3-2 0,0-4-1 15,-5 7 0-15,1 5 0 0,-5 3-13 0,-4-4 9 16,0 0-9-16,-5 8 8 0,1 0-8 0,-5 7 0 15,1 0-10-15,-5-3 10 0,0 7-20 0,0 0 1 16,4 4 1-16,5 0 0 16,4 4-29-16,4 0-5 0,0 4-2 0,5-1 0 15,-1 1-91-15,5-1-19 0,4-7-3 0,4 12-797 16</inkml:trace>
  <inkml:trace contextRef="#ctx0" brushRef="#br0" timeOffset="104014.4779">10752 10581 2516 0,'0'0'56'0,"0"0"11"0,0 0 2 0,0 0 1 0,0 0-56 0,0 11-14 15,-4-3 0-15,4 3 0 0,-8 4 46 0,3-3 6 16,1-1 2-16,0 8 0 15,-5-4-67-15,-4 4-14 0,5 4-2 0,-1-4-1 16,-4 4 1-16,5-1 0 0,-5 1 0 0,5 0 0 0,-1 0 19 0,5 0 10 0,-9 3-10 0,4-3 10 16,5 0 0-16,4-4 0 0,-4 0 13 0,4 0-4 15,0-4 0-15,0 0 0 0,0 0 0 0,0-3 0 16,0-12-9-16,4 11 12 0,9-7-12 0,-13-4 12 16,13 0-12-16,0-4 0 0,-5-4 9 0,9 1-9 15,0-4 0-15,0-5-18 0,-4-3 3 0,4 0 1 16,0-3-8-16,0-5-2 0,1 0 0 0,-6 1 0 15,1 3 13-15,0-4 3 0,0-3 0 0,0 3 0 16,-1 8 8-16,-7-3 0 0,3 6 8 0,1-3-8 16,4 4 25-16,-5 4 1 0,-4 0 0 0,-4 11 0 15,5-12-14-15,-5 12-2 0,0 0-1 0,0 0 0 16,0 0-9-16,0 0 0 0,0 0 0 0,0 12 0 0,-5 3 0 16,5 0-9-16,0 0 0 0,5 4 0 0,3-4-9 15,-3 0-2-15,-5-3 0 0,8 3 0 0,-4 0-3 0,9 0-1 16,-9-3 0-16,9-1 0 0,-8 1 12 0,3-1 1 15,5-3 1-15,0-1 0 0,-13-7 10 0,8 4 0 16,14-4 0-16,3 0 0 0,1 4 0 0,-5-8 0 16,-21 4 0-16,17-8 8 0,9-3-8 0,-5 0 0 15,-16 3 0-15,3-7 8 0,9 3-8 0,0-7 0 16,-4 4 0-16,-4-4 0 0,-14 0 12 0,10 0-1 16,8-4-1-16,-1 4 0 0,-12 12 15 0,5-4 3 15,-1 3 1-15,5-3 0 0,3 3-15 0,-3 0-3 16,-18 5-1-16,9 3 0 0,9 0-10 0,-9 0 0 0,0 0 0 15,-9 7 0-15,-3 5 0 0,3-1 0 0,13 4 0 16,-8 0 0-16,-13 0 0 0,4 4 0 0,13-3 0 0,0 3 0 16,9-4-10-16,-14 4 10 0,-3 0 0 0,8-4-9 15,8 4 9-15,1 0-8 0,-13-4 8 0,4 0-8 32,-5-3-28-32,10-1-4 0,3 1-2 0,-8-12 0 15,-8 7-116-15,8-7-23 0,12 4-5 0,-3 0-1 0</inkml:trace>
  <inkml:trace contextRef="#ctx0" brushRef="#br0" timeOffset="104375.2404">11539 10607 1936 0,'17'4'43'0,"-17"-4"9"0,0 0 1 0,-5 8 1 0,-7-5-43 0,3 5-11 0,5 0 0 0,-5-1 0 15,-8 5 38-15,4-5 6 0,9 1 0 0,-4 3 1 16,-1 0-36-16,-4 8-9 0,0-7 0 0,5 3 0 15,8 4 0-15,-9 0-17 0,-4 0 4 0,5 4 1 0,-1-4 12 0,5 4 0 16,4-4 0-16,-8 0 0 0,-5 3 0 0,8-3 0 16,14-3 12-16,-5 3-12 0,-4-4 45 0,5 0 3 15,3 0 0-15,1-3 0 0,12-5-4 0,-8 1 0 16,-13-8 0-16,17 4 0 0,0-4 4 0,0 0 0 16,0-4 0-16,-4-4 0 0,-4 1-4 0,8-1 0 15,4-3 0-15,0-5 0 0,-8 1-33 0,4 0-11 0,-4 0 0 16,4-4 0-16,9 0 0 0,-9-4 0 0,-9 4 0 15,1 0 0-15,4 0 0 0,-5 0 0 0,-8-4 0 0,-8 4 0 32,-1 0-18-32,1 4-7 0,3-8-2 0,-7 8 0 15,-10 0-4-15,5 0-1 0,9 0 0 0,-1-1 0 16,-4 5-88-16,0-4-19 0,-4 0-3 0,9 3-522 0,4 1-104 0</inkml:trace>
  <inkml:trace contextRef="#ctx0" brushRef="#br0" timeOffset="104812.7873">11838 10315 2055 0,'0'0'45'0,"0"0"10"0,17 3 1 0,-4 5 2 0,-13-8-46 0,4 11-12 0,13 1 0 0,0-1 0 16,5 4 31-16,-10 1 4 0,-7 3 1 0,3 0 0 0,14-4-25 0,-14 4-11 16,-4 7 10-16,-4 1-10 0,0 3 16 0,5 1-2 15,-1-1-1-15,-4 4 0 0,-9 1-25 0,5-5-4 16,13 0-2-16,-5 1 0 0,-4-5 29 0,0 1 5 15,-4-4 2-15,8-4 0 0,4 0-18 0,1 0-11 16,-18 0 2-16,9-8 0 0,0 0 21 0,5 1 5 16,-5-12 1-16,0 0 0 0,-17 4-18 0,12 3 0 15,5-7 8-15,0 0-8 0,-12-7 0 0,7-1 0 16,-3 0 0-16,3-3 0 16,10-4-28-16,-10 0 0 0,-12-1 0 0,5 1 0 15,7 0-5-15,-3 0-1 0,-9 3 0 0,-5 1 0 16,-3 3 2-16,-1 1 1 0,13-1 0 0,-4 8 0 0,-13 4 19 0,0-4 3 0,9 4 1 15,4 3 0-15,8 1 8 0,-8 0 0 0,-4 3 0 0,8 0 0 16,4 5 10-16,1-1-2 0,-9 4-8 0,4 0 12 16,0-4 8-16,5 4 0 0,8 4 1 0,-5-4 0 15,-8 0 17-15,13 0 3 0,13 0 1 0,-4 0 0 16,-1 0 13-16,5-4 2 0,4 0 1 0,9 0 0 16,8-3-4-16,-4-1-1 0,-4 0 0 0,-1-3 0 15,9-8-6-15,5 0-2 0,-5 0 0 0,-4-8 0 16,-9 1-45-16,5-5 0 0,8 1 0 0,-4-4-10 31,-8 3-170-31,-5-7-33 0,8-3-7 0</inkml:trace>
  <inkml:trace contextRef="#ctx0" brushRef="#br0" timeOffset="105783.3627">12312 10732 2378 0,'13'19'68'0,"-9"-11"13"0,5 3-65 0,-9 1-16 15,-9 3 0-15,9-4 0 0,4 8 53 0,1-3 7 16,-14 3 2-16,1 0 0 0,-1-4-50 0,5 4-12 0,4-4 0 0,0 0 0 31,-13 0-32-31,9 1-5 0,4-1-2 0,4 0 0 16,-4 0 6-16,0-3 1 0,0-1 0 0,0 4 0 0,17-7 32 0,-8 3 0 0,-9-11 0 15,0 0 0-15,4 11 14 0,4-3 10 0,1 0 1 0,-9-8 1 16,0 0 16-16,0 0 3 0,13-8 1 0,0 4 0 16,-5-3-32-16,1-5-6 0,-1 1-8 0,-3-4 11 15,3-4-11-15,-4 0-11 0,5 0 3 0,4-4 0 16,4 0 8-16,-9 0 0 0,5 4 0 0,-13 0 0 16,-4 4 0-16,4 4-12 0,13-1 12 0,-9 1-12 15,-17 7 12-15,13 4 0 0,9-4 0 0,-9 4 0 16,13 0 0-16,-13 0 0 0,-9 8 0 0,5 0 0 15,12 3-19-15,-8-3-1 0,-4 3-1 0,-5 4 0 16,1-3 11-16,8 3 10 0,4 0-13 0,-8-4 5 16,-9 1-16-16,13 3-4 0,9-4 0 0,-1 1 0 15,-4-1 28-15,1 1 0 0,-5-12 0 0,8 7-8 0,14 1-1 0,-10-1 0 16,-12-7 0-16,0 0 0 0,0 0 9 0,9 4 14 16,4-4-3-16,-13 0-1 0,0 0-10 0,4-7-12 15,9-1 2-15,0-3 1 0,0 3 9 16,-5-3 0-16,5-1 0 0,4-3 0 0,0 4 0 0,-4-5 0 15,-4 5 0-15,-1 0 0 0,5 3 8 0,-5-3 0 16,-3 7 0-16,-5 4 0 0,0 0 7 0,0 0 1 16,8-4 1-16,5 4 0 0,-13 0-8 0,0 0-1 15,9 8-8-15,3-1 12 0,-3 5-12 0,4-1 0 16,-9 4 0-16,5 0 0 0,8-3 0 0,-4 3 0 0,-5 0 0 16,1-3 0-16,-1 3-19 0,5-4-3 0,-4 4-1 15,3-3 0 1,-3-1-113-16,4 0-22 0,0-3-5 0,-5 3-1 0</inkml:trace>
  <inkml:trace contextRef="#ctx0" brushRef="#br0" timeOffset="106033.2971">13351 10364 2451 0,'4'19'54'0,"0"-11"11"0,-4-1 3 0,4 5 0 0,1-5-54 0,-5 8-14 0,4 4 0 0,4 0 0 16,-8 4 36-16,5 8 5 0,-5-1 1 0,4 4 0 16,-4 0-8-16,-4 4-2 0,-1 4 0 0,1-4 0 15,-4 4-51-15,-1 0-10 16,1-1-3-16,-1 5 0 0,0-8 32 0,1 4 0 0,-5 0 0 0,0-1 0 16,5-3-24-16,-5 0-8 0,-4 0-1 0,0-4-721 15,0 1-144-15</inkml:trace>
  <inkml:trace contextRef="#ctx0" brushRef="#br0" timeOffset="106517.727">9680 10083 2026 0,'0'0'44'0,"0"0"10"0,0 0 2 0,0 0 1 0,0 0-45 0,0 0-12 0,-9 0 0 0,5 4 0 0,-5 3 52 0,1 5 9 16,-1-5 2-16,1 1 0 0,-5 0-63 15,0 3 0-15,-4 0-14 0,4 5 2 16,-4 3-8-16,0 3-3 0,0 1 0 0,-4 4 0 0,-1-1 11 0,5 1 3 15,-9 7 0-15,5 4 0 0,4 0 9 0,-4 8 11 16,-1-5-3-16,5 9 0 0,-4-1 18 0,8 1 3 16,0 3 1-16,5-4 0 0,-1 4-10 0,9 0-3 15,0 1 0-15,9-5 0 0,3 0-17 0,6 1 0 16,-1-1 0-16,4 4 0 16,9-3-33-16,0-5-14 0,4 1-2 0,4-4-923 15</inkml:trace>
  <inkml:trace contextRef="#ctx0" brushRef="#br0" timeOffset="107095.9055">13957 10391 2070 0,'0'0'45'0,"-8"3"10"0,-9 1 1 0,4 0 3 0,0 0-47 0,-4 0-12 0,0-1 0 0,0 5 0 16,0 3 24-16,0-3 4 0,-1 3 0 0,-3 1 0 15,0 3-28-15,-1 4-12 0,1 4 0 0,0 3 1 16,-1 1 11-16,1 7 0 0,0 4 10 0,3 0-10 16,-3 4 0-16,4 0 0 0,0-1 0 0,4-3 0 15,0 8 9-15,5-4 3 0,-1 0 0 0,1 3 0 16,3-3 15-16,5 7 3 0,0-3 1 0,0-1 0 15,9-3-12-15,-5-4-3 0,9-4 0 0,0 1 0 16,-5-9-16-16,9 1-17 0,1-4 3 0,-1-1 1 16,0-10-123-16,0 3-24 0,8-4-4 15,1-7-696-15</inkml:trace>
  <inkml:trace contextRef="#ctx0" brushRef="#br0" timeOffset="107301.517">14321 10649 1929 0,'0'0'42'0,"0"0"9"0,0 0 1 0,0 11 4 0,8 1-45 15,-8-1-11-15,0 0 0 0,0 8 0 0,-4 0 23 0,4 8 2 16,-4-4 1-16,-1 0 0 0,-8 3-14 0,5 5-2 16,-1-5-1-16,1 5 0 0,-5-1-21 0,4 0-4 15,-3 1 0-15,3-1-1 16,1 0-8-16,-1 5-2 0,0-5 0 0,1-3 0 15,-1 3-24-15,5-3-5 0,0-1 0 0,4-3-472 0,-4 0-95 0</inkml:trace>
  <inkml:trace contextRef="#ctx0" brushRef="#br0" timeOffset="107699.7432">14547 10683 2084 0,'-13'11'46'0,"13"-11"10"0,0 0 1 0,-13 4 1 0,1 4-46 0,3-1-12 0,0 5 0 0,1-1 0 16,-1 1 38-16,-3-1 6 0,3 8 0 0,5 0 1 15,-5 0-45-15,5 4 0 0,-5 0 0 0,1-4-13 16,4 7-9-16,-1 1-2 0,1-1 0 0,0 1 0 16,-5 0 12-16,9 3 1 0,0-4 1 0,4 5 0 15,-4-5 10-15,5 1 0 0,-1 0 0 0,5-8 0 16,-1 3 24-16,1-3 0 0,-1-3 0 0,5-1 0 15,0-4 19-15,4-7 4 0,4 0 1 0,1-8 0 16,-5 0-5-16,4-3-1 0,1-5 0 0,-1-3 0 16,0 0-42-16,-4-8 0 0,5 4 0 0,-5-4 0 15,0 0-14-15,0 1 5 0,-4-5 1 0,-5 0 0 16,1 5 8-16,-5-5-12 0,0 1 12 0,-4-1-12 16,0 4 12-16,-4-3 16 0,0-1-4 0,-9 0-1 15,5 8-11-15,-10 0-17 0,1 4 4 0,0 0 1 16,-4 0 3-16,0 3 1 0,-1 1 0 0,1 3 0 15,-5-3-28-15,5 3-4 16,4 1-2-16,4 3 0 0,4 0-113 0,1 0-22 0,-1 1-5 0,-4-1-1 16</inkml:trace>
  <inkml:trace contextRef="#ctx0" brushRef="#br0" timeOffset="108121.6538">15124 10687 1821 0,'0'0'40'0,"0"0"8"0,-4 4 1 0,-9-1 3 0,0-3-41 0,-4 0-11 0,4 0 0 0,-4 4 0 16,0 0 0-16,0-4 10 0,-5 0-10 0,1 4 10 16,4 3-10-16,-4 1 0 0,4 0-12 0,-1-5 12 31,-3 9-38-31,4-5 0 0,0 5 0 0,4-1 0 0,-4 4 56 0,4 4 11 0,0-3 3 0,5 3 0 15,-1 0-16-15,5 0-4 0,4 3 0 0,-4 1 0 16,4 0 4-16,4 0 1 0,0-4 0 0,5 4 0 16,-1-1 5-16,1 1 1 0,4-4 0 0,4 0 0 15,-4 0-6-15,-1 0-1 0,10 0 0 0,-5-4 0 16,4-3 3-16,-4 3 0 0,9-8 0 0,-5 1 0 16,9 0 9-16,-4-8 1 0,0 0 1 0,-1-8 0 15,5 4 3-15,0-7 1 0,0-1 0 0,0-3 0 16,4-4-6-16,-8-4 0 0,-1 4-1 0,1-3 0 15,-5-5-27-15,-4 1 0 0,1-1 0 0,-6 0 0 0,1 1-14 16,-4-1-2-16,-5 1 0 0,-4 3 0 0,0 0 16 0,0 0 0 16,-13 0 0-16,5 4 0 15,-5 4-32-15,-4 0 0 0,0 7 0 0,-5-3 0 16,1 7-60-16,-5 0-12 0,5 1-2 0,0-1-789 16</inkml:trace>
  <inkml:trace contextRef="#ctx0" brushRef="#br0" timeOffset="108733.5268">15637 10717 2325 0,'0'0'51'0,"0"0"10"0,13 12 3 0,-5-1 2 0,1 4-53 0,3 0-13 0,-3 4 0 0,4 0 0 15,-5 4 0-15,-3 0 11 0,-1 4-11 0,-4-5 10 16,0 5-22-16,-4 0-4 0,-1-1 0 0,-3 5-1 31,-5-1-31-31,4 0-5 0,1-3-2 0,4-1 0 0,-5 1 38 0,5 0 7 0,-5-1 2 0,5-3 0 16,4-4 8-16,-4-4 0 0,4 0 0 0,0-7 0 15,4 0 17-15,-4-8 6 0,0 0 1 0,13-4 0 16,0-8 4-16,-1 1 0 0,1-8 1 0,0 0 0 0,0-8-38 0,0 1-8 16,8-1-2-16,-4-7 0 0,-4 4 19 15,4-4 0-15,0-1 0 0,0 1 0 0,0 4 0 16,-4-1 0-16,0 1 0 0,-4 3 0 0,-1 5 19 0,-4 6 1 15,1-3 0-15,-1 8 0 0,-4 3-20 0,0 8-14 16,-4-7 2-16,4 7 1 0,0 0 11 0,0 0 12 16,-9 7-2-16,1 5-1 0,-1 3-9 0,5 0 0 15,0 0 0-15,4 1 0 0,0 3-20 0,0-4-4 16,0 4 0-16,4-4 0 0,0 4 6 0,5-4 1 16,-1 0 0-16,1-3 0 0,-1-1 17 0,5 1-10 15,4-1 10-15,-4-3-8 0,4-1 8 0,-4-3 8 0,0-4-8 16,4 0 11-16,-4 0-3 0,4 0-8 15,-4-4 12-15,4-3-4 0,-5 3 2 0,1-4 0 16,0-3 0-16,-4-4 0 0,3-1 10 0,1 5 3 0,0-4 0 16,-4 0 0-16,3-4-23 0,1 0-13 0,-4 0 1 0,-1 3 1 15,1 5 19-15,-5-4 3 0,0 3 1 0,-4 1 0 16,5 3 0-16,-5 8 0 0,0 0 0 0,0 0 0 16,-5-3-3-16,5 3 0 0,0 0 0 0,0 0 0 15,-8 11-9-15,8 0 0 0,-4 1 0 0,-1 3 0 16,1 0 0-16,0 0 0 0,4 1 0 0,-4-1 0 15,8 0-11-15,-4 0-1 0,0-3 0 0,4 7 0 16,-4-8-27 0,4 4-5-16,5 0-2 0,-5-3 0 0,5-1-22 0,-1 1-5 15,1-1-1-15,4-4 0 0,-5 1-46 0,5-4-8 0,0 0-3 16,0-1 0-16</inkml:trace>
  <inkml:trace contextRef="#ctx0" brushRef="#br0" timeOffset="109061.6895">16461 10843 1429 0,'-4'-19'31'0,"4"11"6"0,0 0 2 0,-4-3 2 0,0 3-33 0,-5-3-8 16,9 3 0-16,-8 1 0 0,-1-1 91 0,-4 1 16 16,9-1 3-16,-5 8 1 0,-3 0-45 0,3 0-9 15,0 4-1-15,1 0-1 0,-1 3-38 0,1 5-7 16,-1-1-2-16,-4 4 0 0,9 4-8 0,-4 4 0 16,-1-4 0-16,1 4 0 0,-1 0 0 0,5 7 0 0,-1-3 0 0,1-1 0 15,0 1 17-15,0 3 2 16,-1 0 0-16,5-3 0 0,0 3 21 0,5 1 5 0,-1-5 1 15,4 1 0-15,5-8 5 0,0 0 1 0,0-4 0 16,0-3 0-16,8-5-25 0,-4-3-5 0,5-4-1 16,-1-4 0-16,5 0-9 0,-5-3-3 0,5-5 0 0,-5-3 0 15,0 0-9-15,-4 0 0 0,1-4 0 0,-6-4 0 16,1 4 0-16,-9-4 0 0,5-3 0 0,-5 3 0 16,-4 0-8-16,-8 0-1 0,-1-3 0 0,-4-1 0 15,1 1-2-15,-6-1 0 0,-3 0 0 0,0 5 0 31,-5-1-38-31,5 0-8 0,-1 4-2 0,1 0 0 16,0 0-103-16,3 4-21 0,1 0-4 0</inkml:trace>
  <inkml:trace contextRef="#ctx0" brushRef="#br0" timeOffset="110068.967">16782 10337 2026 0,'17'12'44'0,"-17"-12"10"15,13 7 2-15,-5 5 1 0,5-1-45 0,0 1-12 0,-4 3 0 0,-1 4 0 0,5 0 32 0,0 4 4 16,-5-1 0-16,1 5 1 0,-1 0-37 0,-3 3 0 16,3 0 0-16,-3 5-8 15,-5-5-20-15,4 4-4 0,-4 4-1 0,4 0 0 16,-4 0 4-16,0 0 1 0,0-4 0 0,4 4 0 0,1-7 28 0,-5 3 8 16,0-8 1-16,4 5 0 0,0-5 15 0,-4-3 2 15,-4 0 1-15,4-4 0 0,0 0-27 0,4-4 0 16,-4-4 8-16,-4 1-8 0,4-12 0 0,0 0 0 15,0 0 0-15,0 0 0 16,0 0-24-16,0 0-8 0,0-12 0 0,-4 1-1 0,-1 0 8 0,1-8 1 0,-4 0 1 16,-1-4 0-16,0 0 23 0,1 4-11 0,-5-4 11 0,0 1-8 15,-4 3 8-15,0-4 0 0,0 4 0 0,0 4 0 16,-4-1 0-16,-1 5 0 0,1 0 0 0,-1-1-8 16,1 5 8-16,0-1 8 0,-5 0-8 0,0 5 11 15,5 6 6-15,-5 1 2 0,5 0 0 0,0 4 0 16,4-1 14-16,-5 1 3 0,5 7 1 0,4-4 0 15,-4 5-17-15,9 3-3 0,-1 0-1 0,9 0 0 16,0 3 20-16,4 1 3 0,5-4 1 0,-1 0 0 16,5 0-2-16,0 0 0 0,8 0 0 0,1-4 0 0,4-3-4 15,-1 3-1-15,1-8 0 0,-1 1 0 0,1 0-22 0,4-8-11 16,0 0 10-16,0-4-10 0,-5 0 0 0,5-7-13 16,-4 3 1-16,4-3 0 15,4-5-33-15,-4-3-7 0,-4 0 0 0,-1 0-1 16,5-7 6-16,-4 3 2 0,-1-3 0 0,1-5 0 15,4-3 11-15,-9 4 2 0,1-5 1 0,-1 5 0 0,1-4 7 16,-5 7 2-16,0 1 0 0,-4 3 0 0,-1 4 22 0,-3-4 13 16,-1 8-1-16,1-4-1 0,-5 8 28 0,5-1 5 15,-5 5 2-15,-4 3 0 0,0 4-4 0,9 4-1 16,-9-4 0-16,4 11 0 0,-4 4-32 0,4 0-9 16,-4 8 0-16,4-4 0 0,1 8 0 0,-1-1 0 0,-4 1 0 15,9 3 0-15,-5-3 0 0,0 3 0 0,5-7 0 0,-1 4 0 16,-4-1 0-16,5-3 0 0,0 0 0 0,-1-4 0 15,1-4 0-15,-1 0 0 0,1 0 0 0,4-3 0 16,-5-1 0-16,1-7 8 0,-9-4-8 0,8 0 0 16,1 0 0-16,-1-4 0 0,1-4 0 0,-1 1 0 15,5-5 0-15,-4-3-13 0,-1 0 1 0,1 0 1 16,-1-4-5-16,5-4-2 0,0 0 0 0,0 1 0 16,-5-5 18-16,1 4 0 0,-1 0 0 0,5 4 0 15,-4 0 0-15,-1 4 0 0,1 0 0 0,-5 4 0 16,5 3-8-16,-5 0 8 0,0-3 0 0,-4 11 0 15,0 0-13-15,0 0 4 0,0 0 1 0,0 11 0 16,-4-3-12-16,4 7-1 0,0 0-1 0,-4 1 0 16,-1-1 5-16,5 4 1 0,0 0 0 0,0 0 0 15,9 0-14-15,-5 0-2 16,5 0-1-16,-5 0 0 0,0-8 33 0,5 4 0 0,4-3 0 0,-5-1 0 0,5 1 0 16,0-5 0-16,0-3 0 0,0 0 0 0,-1 0 13 0,5-4-3 15,-4 0-1-15,4-4 0 0,1-4 1 0,-1 1 0 16,0-5 0-16,-4 1 0 0,8-1-10 0,-8-3 0 15,4-4 0-15,-4 0 0 0,-5-7 8 0,5 3 2 16,0 0 1-16,-5-4 0 0,1-3-11 0,4-4 0 16,-5 3 0-16,1 1 0 0,-5 3 0 0,0 1 0 15,1 3 0-15,-1 4 0 0,0 4 0 0,-4 4-11 16,0 3 3-16,0 0 0 0,-8 5-4 0,8 3 0 16,0 0 0-16,-5 15 0 0,-3 0 12 0,-1 4-10 0,1 4 10 0,3 0-10 15,1 3 10-15,0 1-12 0,0-5 12 0,-1 5-12 16,5 3-12-1,0 1-4-15,-4-8 0 0,0-1-522 0,8 5-105 0</inkml:trace>
  <inkml:trace contextRef="#ctx0" brushRef="#br0" timeOffset="110409.2603">18256 10246 2944 0,'0'0'65'0,"5"8"14"0,7 0 2 0,1-1 1 0,0 1-66 0,4 3-16 16,0 0 0-16,-4 8 0 0,4 0 8 0,0 0-8 16,-4-3 12-16,0 3-12 0,0-4-10 0,-1 4-9 0,1 7-1 15,0-3-1 16,-4 0-17-31,3 4-3 0,1-1-1 0,0 5 0 0,4-1 29 0,-4 4 13 0,-4-3-12 0,-1 3 12 0,5 0 0 0,-4 0 0 16,-5 0 0-16,0-3 0 0,-4 3 0 0,0-4 0 16,0 1 12-16,0-1-4 0,-8 4-8 0,-1-3-11 15,-4-5 3-15,-4 4 0 16,4 1-33-16,-8-1-7 0,-1-3 0 0,1 7-1 16,0-7-25-16,4-1-5 0,0 1-1 0,-1-1 0 15,1-3-32-15,0-4-6 0,4 0-2 0,5 0-761 0</inkml:trace>
  <inkml:trace contextRef="#ctx0" brushRef="#br0" timeOffset="111096.8276">19171 10672 2538 0,'0'0'56'0,"0"0"11"0,0 0 2 0,-9 7 3 0,1 1-58 0,3-1-14 0,5-7 0 0,-4 12 0 0,0-1 0 0,-5 4 0 16,5-3 0-16,4 3 0 0,0 4 0 0,0 0-10 16,-4 0 2-16,-1 0 0 0,10 0-5 0,-10 0-1 15,-3 8 0-15,-1-5 0 0,9 1 14 0,0 0 10 16,0 4-2-16,0-5 0 0,-4 1-8 0,8-4-11 15,1 0 3-15,3-4 0 0,-4-3 19 0,-4-12 4 16,0 0 1-16,13 15 0 0,0-8-4 0,0 1 0 16,-4-8 0-16,3-4 0 0,1-3-12 0,4-1 8 15,0-3-8-15,0-5 0 0,1-3 0 0,-1-3-12 0,0-1 1 16,0-4 0-16,0 5 11 0,0-5-8 0,-4-3 8 16,4 3-8-16,-4 0 8 0,0 5 0 0,-5 3 0 0,5 0 0 15,-5 3 0-15,1 5 0 0,-5 3 0 0,1-3 8 16,-1 3-8-16,0 1 8 0,-4 7-8 0,0 0 8 15,0 0-8-15,0 0 0 0,0 0-8 0,4 11 8 16,1 4-14-16,-1-3 2 0,-4-5 1 0,4 5 0 16,0 3 11-16,1 0 0 0,-1-3 0 0,0-1 0 31,1 4-28-31,-1-3-3 0,0-1-1 0,5-3 0 0,-5-1 32 0,-4-7 0 0,13 8-8 0,-5-1 8 16,5-3 8-16,-4 0 4 0,3-8 0 0,-12 4 1 15,9-4-13-15,4-3 0 0,0 3 0 0,-1-7 0 16,-3 3-8-16,0-3-5 0,-1-1-1 0,1-3 0 15,3 0 38-15,-7 0 8 0,8-1 2 0,-9-3 0 16,4 0-34-16,1 4 0 0,-1 0 0 0,-3 0 0 0,-5 7 0 16,8-3 0-16,-8 11 0 0,0-8 0 0,0 4 0 0,0 4 0 15,0 0 0-15,0 0 0 0,0 0 0 0,0 0 0 16,0 8 0-16,0 3 0 0,0 1 0 0,0 3-22 16,0-4 3-16,0 8 1 0,0-3 18 0,5-1 0 15,-5 0-8-15,4 0 8 0,9 0-20 0,-5 1 0 16,1 3 0-16,-1-8 0 15,5 4-21-15,0-3-5 0,4-1-1 0,-4 0 0 16,0-7-41-16,0 4-8 0,4-4-1 0,0-1-1 16,0-3-46-16,0-3-8 0,0-5-3 0,0 4-500 15</inkml:trace>
  <inkml:trace contextRef="#ctx0" brushRef="#br0" timeOffset="111409.3641">20072 10763 1026 0,'9'-15'28'0,"-9"7"8"0,0-7-28 0,-4 0-8 0,-1-4 0 0,-3 7 0 15,4-3 129-15,-5 0 25 0,1 4 5 0,-5-1 1 16,4 1-71-16,1 3-13 0,-1 1-4 0,-4-1 0 15,5 4-46-15,-1 0-10 0,-4 4-1 0,5 0-1 16,-1 4-14-16,-4 0 9 0,1 4-9 0,3 7 8 16,1 0-8-16,-1 0 0 0,-4 4 0 0,5 4 0 15,8 0 16-15,-5-1 2 0,1 5 0 0,4 0 0 16,4-1 22-16,1 1 4 0,-1-1 0 0,4-3 1 16,1 0-9-16,0-4-1 0,3 0-1 0,5 0 0 15,-4-8 4-15,4 1 1 0,0-1 0 0,5-7 0 16,-1 4 9-16,1-8 1 0,-1-4 1 0,-4 0 0 15,4 0-5-15,1-3-1 0,-5-5 0 0,0 5 0 16,0-9-35-16,-4 1-9 0,4 0 0 0,-9-4 0 0,1 0 0 16,0 0 0-16,-1 0 0 0,-8-4 0 15,-4 0 0-15,0 1 0 0,-5-5 0 0,-4 0 0 16,-4-3-25-16,0 4-7 0,-4-1-2 16,-1 4 0-16,-3-3-11 0,-5 7-3 0,4-4 0 0,-4 4 0 15,0 4-26-15,0-1-6 0,5 9 0 0,3 3-589 16,5 4-118-16</inkml:trace>
  <inkml:trace contextRef="#ctx0" brushRef="#br0" timeOffset="111963.8493">20641 10113 2718 0,'0'0'60'0,"0"0"12"0,0 0 2 0,13 4 2 0,-13-4-60 0,4 8-16 16,4-1 0-16,-3 5 0 0,-1-1 12 0,0 4 0 15,-4 1 0-15,0 3 0 16,-4 3-35-16,0-3-7 0,4 4-2 0,-9 4 0 16,5 3-32-16,0 4-8 0,-5 0 0 0,5 4-1 0,4 8 52 0,-4-4 10 15,4 0 3-15,0 3 0 0,0-3 36 0,0 0 7 16,0-1 1-16,4-6 1 0,0 3-8 0,5-8-1 15,-9-3-1-15,4-5 0 0,0 1-19 0,-4-4-8 0,4-4 8 16,1 1-8-16,-1-5 0 0,-4-11 0 16,0 0-12-16,0 0 12 0,0 0-27 0,0 0 3 15,0 0 0-15,0 0 0 16,0-11-23-16,0-1-4 0,-4-3-1 0,-1-4 0 0,-3 4 32 0,4 0 5 0,-9-4 2 0,0 0 0 31,0 3-22-31,-4 1-4 0,4 0-1 0,-8 0 0 0,0 3 27 0,-5 1 5 0,0 3 8 0,5 5-13 16,8-5 13-16,-8 8 0 0,-5 0 0 0,5 8 10 15,-1-5 0-15,1 5 0 0,0-4 0 0,3 3 0 16,-3 5 18-16,4-5 4 0,0 5 1 0,4-1 0 16,0 1-7-16,0-1-2 0,5 4 0 0,4-3 0 15,-5 3 24-15,9 0 4 0,4 0 0 0,1 0 1 16,-1-3-1-16,4-1 0 0,1 1 0 0,4-1 0 16,0-3-27-16,4-1-5 0,4-3-2 0,0 4 0 15,1-8-3-15,3 0-1 0,10 0 0 0,-5 0 0 0,4-8-14 16,0 4 0-16,0-3-12 0,0-5 12 15,-4 1-60-15,0-4-4 16,0-1-2-16,0-3 0 0,-4-3-120 0,4-5-24 0,-5 0-5 16,-3-7-1-16</inkml:trace>
  <inkml:trace contextRef="#ctx0" brushRef="#br0" timeOffset="112573.2744">21196 10322 2458 0,'0'0'54'0,"0"12"11"0,9 3 3 0,-5 0 1 0,5 0-55 0,-5 0-14 16,5 4 0-16,-5 0 0 0,4 4 38 0,-3 0 5 0,-1 0 1 0,0 0 0 16,-4-1-36-16,4 5-8 0,-4 3 0 0,-4-3 0 15,4-4-12-15,0 0-5 0,0-1-1 0,0 1 0 16,0-4 10-16,0 0 8 0,0 0-12 0,4-4 12 16,-4-3 0-16,5-1 0 0,-5-11 0 0,0 0 0 15,8 0 0-15,-8 0 12 0,9-4 0 0,4 0 0 16,4-7-12-16,-4 3 0 0,-1-7 8 0,5 0-8 15,1-4-8-15,-6-8-5 0,5 1-1 0,5-4 0 16,-1 3 5-16,1 0 1 0,-1 1 0 0,-4 3 0 16,0 4-7-16,4 4-1 0,-8 3 0 0,0 1 0 15,0 0 16-15,-5 3 16 0,5 0-3 0,-4 5-1 16,-9 3-12-16,0 0 0 0,0 0 8 0,8 0-8 16,-8 0 0-16,13 7 0 0,-9-3 0 0,-4-4 0 15,9 19 0-15,-5-8 0 0,5 8 0 0,-5-3 0 16,0-5 0-16,5 8 0 0,-5 0 0 0,0 0 0 0,1-4 0 15,-1 0 0-15,0 4 0 0,1-3 0 0,-1-1 0 0,0-4 0 16,0 4 0-16,5 0 0 0,4-3 0 0,4-1 0 16,-9-3 8-16,5-1-8 0,4 1 0 0,-4 0 0 15,0-5 8-15,4-3-8 0,0-3 0 0,0-1 0 16,0 0 0-16,5-4 0 0,-5 1 0 0,4-5 0 16,5 1 0-16,-5-8 0 0,5 0-16 0,-1-4 0 15,5-3 0-15,0-1 0 0,0 1 16 0,4-5 0 16,-4 5 0-16,4-1 0 0,-4 4-18 0,0 4 0 15,0 8 0-15,-4-1 0 0,-9 1 18 0,9 3 0 16,-5 8 0-16,0 0 0 0,1 0 34 0,-9 4 1 16,-1 4 0-16,-3 7 0 0,-1 0-7 0,5 4 0 15,-8 0-1-15,-1 4 0 0,0 4 13 0,0-1 2 0,-4 5 1 16,5-5 0-16,-5 5 0 0,4-1 0 0,-4 0 0 0,4 1 0 16,0-1 5-16,1-3 2 0,-1-5 0 0,5 1 0 15,-5 0-23-15,0-4-5 0,-4-4-1 0,9 0 0 16,-5-3-21-16,0 3 8 0,0-7-8 0,-4-8 0 15,0 0 0-15,0 0 0 0,0 0 0 0,0 0-948 16,0 0-181-16</inkml:trace>
  <inkml:trace contextRef="#ctx0" brushRef="#br0" timeOffset="116259.2924">8060 12916 2437 0,'0'0'53'0,"0"0"11"0,0 0 3 16,9 12 2-16,-1-5-55 0,5 1-14 0,0-4 0 0,0 0 0 0,4-1 24 0,0 1 1 16,0-4 1-16,9 0 0 0,-5 0-26 0,0 0 0 15,5-4-9-15,0 1 9 16,-5-1-96-16,5 0-12 0,4 0-2 0,-5-3-566 16,1 7-114-16</inkml:trace>
  <inkml:trace contextRef="#ctx0" brushRef="#br0" timeOffset="137113.0549">1099 12601 2293 0,'0'0'50'0,"0"0"10"0,0 0 3 0,0 0 2 0,0 0-52 0,0 0-13 0,4 8 0 0,5 3 0 16,-9-11 23-16,4 11 1 0,0 5 1 0,5-1 0 15,-9 4-25-15,0 4-11 0,0-1 1 0,0 9 0 16,0-5-15-16,4 5-3 0,-8-1-1 0,4 1 0 15,0 3 9-15,0 0 1 0,0 4 1 0,0 0 0 0,-9-4 18 0,9 4 8 16,0 0-8-16,-4 0 12 0,4 0 1 0,0-4 0 16,0-3 0-16,0-1 0 0,0 0-13 0,0 1-15 15,4-9 3-15,-4 1-648 16,9-4-129-16</inkml:trace>
  <inkml:trace contextRef="#ctx0" brushRef="#br0" timeOffset="137713.5755">1607 12802 1717 0,'0'0'48'0,"0"0"12"0,-8 8-48 0,4-4-12 0,-9 0 0 0,13-4 0 16,0 0 110-16,-13 7 20 0,9-3 4 0,-9 7 1 0,9-7-77 15,-9 4-15-15,4-1-3 0,5 1-1 0,4 0-39 0,-9 3 0 16,1 0 0-16,8 1-12 0,-13 3 12 0,13 0 8 16,-13 0-8-16,9 4 11 0,4 4-11 0,-9 0 0 0,5 0 0 0,4-1 0 15,0 5 0-15,0 3 0 0,0 1 0 0,4 3 0 16,5-7 0-16,-9 3 0 0,9 0 0 0,3 1 0 16,-3-5 8-16,8 5-8 0,-4-9 0 0,-9 5 8 15,9-4-8-15,4-4 0 0,9 0 0 0,-14 0 0 16,1-4 0-16,9-4 0 0,-5 1 0 0,4-5 0 15,-4 1 0-15,0-4 0 0,0-4 0 0,5 0 0 16,-1-4 12-16,0-4-4 0,-3-3 0 0,7 0 0 16,-8-5 6-16,-4-3 1 0,4-3 0 0,-4-1 0 15,0-4 17-15,4 1 4 0,-4-5 1 0,-5-3 0 16,1 0-5-16,-5 0 0 0,-4-4-1 0,9 4 0 16,-9-1-5-16,0 5-1 0,-13-4 0 0,0 3 0 15,0 5-46-15,0-1-10 0,5 4-1 0,-14 5-1 0,5-1 17 16,0 3 4-16,-8 1 1 0,8 4 0 0,-13-1-7 0,13 5-2 15,-9-5 0-15,9 5 0 16,-5-1-35-16,5 4-7 0,0-3-2 0,4-1-634 16,9 4-127-16</inkml:trace>
  <inkml:trace contextRef="#ctx0" brushRef="#br0" timeOffset="138197.999">2240 12142 2552 0,'0'0'56'0,"0"0"12"0,0 0 3 0,-4 7 0 0,4-7-57 0,-5 8-14 0,5-1 0 0,-8 5 0 16,4-5 20-16,-5 1 2 0,0-4 0 0,1 3 0 16,4 1-40-16,-9-1-8 0,0 5-2 15,9-5 0-15,-9 5-32 0,-4-1-6 0,4-3-2 0,-13 3 0 16,9 1 10-16,0-1 2 0,4 4 0 0,-8-3 0 16,0 3 56-16,3 0 11 0,-3-4 2 0,4 5 1 15,4-5 22-15,-4 4 5 0,4-3 1 0,0-1 0 0,9 0-14 16,-4-3-4-16,8-8 0 0,0 0 0 0,-9 4 7 0,9-4 1 15,0 0 0-15,0 0 0 0,0 0-32 0,0 0 0 16,9 0 0-16,3 0 0 0,1 0 0 0,4 0 0 16,-4-4 0-16,13 4 0 0,-1 0 0 0,-7-4-8 15,3 4 8-15,0 0-13 0,1-4 13 0,3 4 16 16,1 0-3-16,-5 0-1 0,1 0-12 0,8 4 9 16,-9 0-9-16,0 0 8 0,-4-4-8 0,-4 4 0 15,4-4 0-15,-4 3 0 16,0-3-30-16,-4 0-8 0,-9 0-2 0,0 0 0 15,0 0-89-15,8 0-19 0,-8 0-3 0,0 0-751 0</inkml:trace>
  <inkml:trace contextRef="#ctx0" brushRef="#br0" timeOffset="138385.5275">2338 12024 2487 0,'0'0'55'0,"0"0"11"0,0 19 2 0,-4-4 2 0,4 8-56 0,0-4-14 0,0 7 0 0,-9 1 0 16,9 3 19-16,-4 1 1 0,4-1 0 0,0 0 0 16,0 1-20-16,4-1 8 0,-4 1-8 0,9-1 0 15,-5 0 0-15,5 5-17 0,-1-1 1 0,1 0 1 16,4-4-184 0,-5 4-37-16,1 1-7 0,4-1-1 0</inkml:trace>
  <inkml:trace contextRef="#ctx0" brushRef="#br0" timeOffset="139495.0175">2928 12768 2101 0,'0'0'60'0,"0"0"12"0,0 0-57 0,0 0-15 0,0 0 0 16,-4 8 0-16,-1-1 89 0,1 5 15 0,4-1 4 0,0 4 0 16,-8 1-71-16,8 3-13 0,-5 0-4 0,5 3 0 15,0 5-20-15,0 0 0 0,0-1 0 0,0 4 0 31,0 5-25-31,0-1-10 0,0 8-1 0,0-8-1 0,5 4 24 0,-5-4 5 0,0-4 8 0,0 1-13 16,8-8 13-16,-8 3 0 0,0-7 0 0,4 0 0 16,1-4 15-16,-5-7-1 0,0-8 0 0,8 11 0 15,-8-11-14-15,0 0 0 0,0 0 0 0,13-7-10 16,-4-1 18-16,-1-7 3 0,5 0 1 0,-9 0 0 16,5-8-12-16,-5-4-17 0,0 4 4 0,5-3 1 15,-5-5 12-15,5 1 0 0,-9 0 0 0,4 3 0 0,0 0 0 16,0 5 0-16,1-1 9 0,8 4-9 0,-13 0 12 15,4 4-4-15,4-1-8 0,-3 5 12 0,-1 3 13 16,4 1 3-16,-8 7 0 0,5-8 0 16,3 1-15-16,-8 7-2 0,9 0-1 0,-9 0 0 0,13 0-10 0,-1 0 0 15,1 4 0-15,0-1 0 0,-13-3 0 0,13 8 0 16,-5-4 0-16,5 3 0 0,0 1-26 0,-4 3 2 16,-1-3 1-16,1 3 0 15,4 4-15-15,-9-3-3 0,4 3-1 0,-3 0 0 16,-5 0 6-16,4 4 2 0,4-3 0 0,-3-1 0 0,-5 4 23 15,8 0 11-15,-8-4-10 0,0-4 10 0,9 5 0 0,-1-5 0 16,-8-3 0-16,0 3 0 0,13-3 21 0,-13-8 1 0,0 0 0 16,0 0 0-16,0 0-11 0,4 3-3 0,-4-3 0 15,0 0 0-15,0 0-8 0,5 0 0 0,3-3 0 16,-3 3 0-16,3-8 0 0,5 4 0 0,-13-3 0 0,0 7 0 16,0 0 0-16,9-12 0 0,-1 5 0 0,-8 3 0 15,0 0 0-15,0 4 0 0,0 0 0 0,0 0 0 16,0 0 0-16,0 4 0 0,4 7 0 15,5-3 0-15,-9 3 0 0,0 1-12 0,4-5 4 0,0 5 8 16,-4-1-18-16,9 0 4 0,-5 5 1 0,5-9 0 16,-5 5 1-16,5-5 0 0,-1 5 0 0,1-5 0 15,-5 4 12-15,5-3 0 0,-9-8 0 0,4 4 0 16,-4-4 0-16,0 0 0 0,13 4 0 0,-1-4 0 16,-12 0 30-16,5-4-1 0,-1 0 0 0,-4 4 0 15,13-15-19-15,-5 4-10 0,-3-5 10 0,3 1-10 16,-4 0 12-16,5 0-3 0,0 0-1 0,-1-4 0 0,-4 0-8 15,5 3 0-15,-5-3 0 0,0 4 0 0,5 0 0 16,-9 4-11-16,0-1 3 0,0 5 0 0,0-1-4 16,4 0 0-16,-4 5 0 0,0 3 0 0,0 0 12 0,0 0 0 15,0 0 0-15,0 0-8 0,0 11 8 0,0 0 0 16,0 5 0-16,0 3 0 0,9 0 8 0,-9 0 3 16,0 0 1-16,4 0 0 0,0 0-12 15,-4 0 0-15,5 0 0 0,3 0 8 0,1-4-8 0,-9 0 0 16,4 0 0-16,0 4 8 0,1-4-8 0,3 0 0 15,1-3 0-15,3 3 0 0,-12-4 0 0,9 1 0 16,0-5 0-16,3 1 0 0,-7 0 0 0,-5-8 0 16,0 0 0-16,8 0 0 0,9 0 0 0,-4-4 10 15,-4 0 1-15,-5 0 0 0,13-3 7 0,-13-1 2 0,5-7 0 16,-5 3 0-16,0-3-3 0,5 0 0 0,-9-4 0 0,4 4 0 16,-4-4-6-16,0 4-2 0,0 0 0 0,0-4 0 15,0 0-9-15,0-8 0 0,0 8 0 0,0-8 0 16,-4 5 0-16,4 3 0 0,0-4 0 0,-9 8 8 15,5-1-8-15,0 1-16 0,0 0 4 0,-1 0 1 16,1 3-9-16,4 1-1 0,-9 0-1 0,9-1 0 31,-8 5-22-31,4-1-5 0,-1 0-1 0,1 5 0 0,-9 3-89 16,5 0-17-16,-5 0-4 0,4 3-399 0,-3 5-79 0</inkml:trace>
  <inkml:trace contextRef="#ctx0" brushRef="#br0" timeOffset="140057.3056">4223 12715 2490 0,'0'0'71'0,"0"0"14"0,0 0-68 0,-5 11-17 0,5-3 0 0,-4 3 0 0,8 1 36 0,-4-1 4 15,0 4 1-15,-4 1 0 16,4 3-41-16,4 3 0 0,-4 1-13 0,0 0 3 16,5 4-44-16,-1-1-9 0,-4 4-1 0,0 8-1 15,0 0-5-15,0 0-1 0,0 4 0 0,0 4 0 0,0-1 57 0,0-3 14 16,0-4 0-16,0 0 0 0,0-4 16 0,0 0 5 15,0-7 2-15,0-4 0 0,0 0 15 0,0-4 3 16,4 0 1-16,-4-4 0 0,0-4-19 0,0 1-4 16,0-12-1-16,0 0 0 0,0 0-26 0,0 0-6 15,0 0-1-15,0 0 0 16,-8-16-24-16,3 5-5 0,-3-8 0 0,-1 0-1 0,1 0 17 0,-5 0 4 16,4-4 1-16,5 4 0 15,-13-4-3-15,4 4-1 0,-4 1 0 0,0 2 0 0,9 1 27 0,-10 4 0 0,6-1 12 16,-10 1-4-16,5 7 8 0,4 0 3 0,-4 1 0 0,13 3 0 15,4 0-11-15,-17 7-8 0,8 5 9 0,5-5-9 16,-9 5 25-16,13 3-1 0,0 0 0 0,-8 0 0 16,8 4 5-16,0 0 1 0,8 0 0 0,-4-4 0 15,5 4 6-15,-9-4 2 0,13 1 0 0,4-1 0 16,0 0 2-16,9-7 0 0,-5 3 0 0,9-3 0 16,0-5-15-16,0 1-2 0,0-8-1 0,4 1 0 15,-13-1 10-15,9 0 1 0,-4-7 1 0,4 3 0 16,-9-3-198-16,5-1-40 0,-1-3-8 0,-3 0-2 15</inkml:trace>
  <inkml:trace contextRef="#ctx0" brushRef="#br0" timeOffset="140447.9697">4966 12707 1496 0,'0'0'42'0,"0"12"10"0,-8-1-41 0,8 4-11 0,-9 1 0 0,5 3 0 16,0 3 132-16,-1 1 24 0,1 0 4 0,4 7 2 16,-4 1-118-16,4 3-24 0,0 4-5 0,-4 0-1 15,4 0-5-15,0 7-1 0,4 1 0 0,-4 3 0 0,0-3 4 0,4 0 0 16,0-8 0-16,1-4 0 0,-1 0-2 0,0 0 0 16,-4-4 0-16,9-3 0 0,-1 0 6 0,-8-5 0 15,0-3 1-15,5-3 0 0,-1-1-25 0,-4 0-6 16,4-4-1-16,-4-3 0 15,0-8-25-15,0 0-4 0,0 0-2 0,0 0-576 16,4-11-115-16</inkml:trace>
  <inkml:trace contextRef="#ctx0" brushRef="#br0" timeOffset="140666.7352">5150 12825 1620 0,'0'0'46'0,"0"0"10"0,4 4-45 0,-4-4-11 0,0 11 0 0,0 1 0 16,0 3 178-16,0 4 34 0,0 0 6 0,-4 4 2 15,0 3-131-15,-5 5-25 0,9-1-6 0,-4 4-1 16,4 8-36-16,0-4-7 0,-4 4-2 0,4-4 0 16,0 0-12-16,-5-4 0 0,1 4 0 0,4-4 0 15,0 0 0-15,0-3-15 0,0-1 3 0,4 0 1 32,-4-3-96-32,5-4-19 0,-1 0-4 0,0-1-550 0,5-3-111 0</inkml:trace>
  <inkml:trace contextRef="#ctx0" brushRef="#br0" timeOffset="143463.9079">22893 10360 2235 0,'-9'15'49'0,"9"-15"11"0,0 0 1 0,0 0 2 0,0 0-51 0,0 12-12 0,0-12 0 0,0 0 0 16,0 0 55-16,13 7 8 0,4 1 1 0,0-4 1 16,5-4-27-16,-1 0-6 0,5 0 0 0,-5-4-1 0,5 0-20 0,-1 0-11 15,5 1 12-15,0-1-12 16,-4-4 0-16,4 4 0 0,-9-3 0 0,5-1-9 15,-5 4-15-15,0 1-2 0,1-5-1 0,-5 0 0 16,0 5-183-16,-4-1-37 0,0-4-7 0,-5 4-2 0</inkml:trace>
  <inkml:trace contextRef="#ctx0" brushRef="#br0" timeOffset="143614.959">23132 10444 1664 0,'-21'19'47'0,"8"-12"11"0,0 5-46 0,5-1-12 15,-1 4 0-15,0-3 0 0,5-1 137 0,4 4 26 16,-4-3 5-16,4 3 0 15,8-4-92-15,5-3-20 0,0 0-3 0,0 3-1 0,0-11-22 0,4 8-5 16,4-12-1-16,5 4 0 16,0-4-60-16,-1 0-13 0,9-7-3 0,1-1 0 15,-1-3-116-15,4 0-23 0,5-8-5 0</inkml:trace>
  <inkml:trace contextRef="#ctx0" brushRef="#br0" timeOffset="143802.4697">24235 10007 2176 0,'-13'38'62'0,"9"-19"13"0,-5 0-60 0,5 4-15 0,-5 3 0 0,1 5 0 15,-1-1 54-15,-4-3 8 0,0 3 2 0,5 4 0 16,-1-3-18-16,5 3-3 0,-4-4-1 0,-1-3 0 16,5-1-42-16,4 5-11 0,0-5-1 0,0-3 0 31,0-4-113-31,0 0-23 0,8 0-5 0,-3-4-477 0,3 1-95 0</inkml:trace>
  <inkml:trace contextRef="#ctx0" brushRef="#br0" timeOffset="144161.8788">24598 9942 2257 0,'0'0'49'0,"-4"12"11"0,-5-1 1 0,1 1 3 0,-1-5-51 0,5-3-13 15,-5 7 0-15,5-3 0 0,-5 0 54 0,1-1 8 16,4 5 2-16,-1 3 0 0,1-4-42 0,0 4-8 16,4 1-2-16,0-1 0 0,0 0-12 0,4-4 0 15,0 8 0-15,1 0 0 0,-1-3 0 0,0 3 0 16,0-4 0-16,1 4 0 0,-1 0 0 0,4 0 0 16,1 0 0-16,0 0-10 0,-5-4 10 0,4 0 0 15,5 0 0-15,0 0 0 0,4 1 0 0,0-1 8 16,-4-8-8-16,4 1 11 0,4 0 30 0,1-5 7 15,-1 1 0-15,-4-4 1 0,0-4-30 0,9 1-7 0,0-5 0 16,-5-3-1-16,-12-5-11 0,8 1 0 0,0 0 0 16,8-8 0-16,5 0 8 0,-8 4 0 15,-14-7 0-15,9 3 0 0,5-3 18 0,-10-1 3 0,-16 0 1 16,0 1 0-16,-9-5-1 0,0 5 0 0,0-1 0 0,-8 4 0 16,-17-3-29-16,-1 3 0 0,5 4 0 0,0 0 0 31,-13 0-65-31,0 8-10 0,-4-1-1 0,-5 9-762 0,0-1-152 0</inkml:trace>
  <inkml:trace contextRef="#ctx0" brushRef="#br0" timeOffset="145163.802">5859 13364 2401 0,'0'0'52'0,"0"0"12"0,0 0 1 0,0 0 3 0,9 0-54 0,-1 4-14 16,10 0 0-16,-10-4 0 0,-8 0 30 0,13 4 3 16,4-4 1-16,-4 0 0 0,4 4-26 0,0-1-8 15,0-3 0-15,0 0 0 0,0 4 0 0,5 0 0 16,-5-4 0-16,0 0 0 0,-4 0 0 0,4 0 0 16,-4 0 0-16,-1 0 0 0,1 0 0 0,0 0-12 15,-4 0 0-15,-1 0 0 16,-8 0-134-16,0 0-26 0,0 0-6 0</inkml:trace>
  <inkml:trace contextRef="#ctx0" brushRef="#br0" timeOffset="145351.3254">5787 13634 2764 0,'0'0'61'0,"0"0"13"0,13 8 2 0,4-4 1 0,0-1-61 0,8 1-16 0,1 4 0 0,4-8 0 16,4 4 11-16,5-4-1 0,-1 0 0 0,1-4 0 16,3-4-152-1,1 4-30-15,4 1-7 0</inkml:trace>
  <inkml:trace contextRef="#ctx0" brushRef="#br0" timeOffset="146163.9058">8111 13038 458 0,'0'0'12'0,"0"0"5"0,0 0-17 0,0 0 0 0,0 0 0 0,0 0 0 0,0 0 0 0</inkml:trace>
  <inkml:trace contextRef="#ctx0" brushRef="#br0" timeOffset="146774.4919">8000 12939 684 0,'0'0'15'0,"0"0"3"0,-4 4 1 0,4-4 0 0,0 0-19 0,0 0 0 0,0 0 0 0,0 0 0 15,0 0 132-15,0 0 24 0,0 0 4 16,0 0 0-16,-4-4-76 0,4 4-16 0,0 0-4 0,0 0 0 16,0 0-34-16,8-7-7 0,5-1-2 0,-4 4 0 15,4-3 9-15,4 3 2 0,-9 0 0 0,9 4 0 16,0-4-14-16,-4 0-2 0,4 1-1 0,0-1 0 15,0 0 7-15,-4 0 2 0,4 0 0 0,-4 1 0 16,4-1-8-16,-4 0-2 0,4-4 0 0,0 5 0 16,-4-5-2-16,0 4-1 0,0-3 0 0,0-1 0 15,-5 0-3-15,5-3 0 0,-5 0 0 0,1 3 0 16,4 0-8-16,-5 1 0 0,-3-5 0 0,-1 5 0 16,0-1 0-16,0 4 0 0,5-3 0 0,0-5 0 15,-9 12 0-15,0 0 8 0,0 0-8 0,0-7 0 0,0 7 8 16,0 0-8-16,0 0 8 0,0 0-8 0,0 0 8 0,0 0-8 31,0 0 8-31,0 0-8 0,0 0 0 0,0 0 0 0,0 11 0 0,0 1 0 0,-5 3-9 0,1 0 9 16,4 4 0-16,0 0 0 0,0 0-8 0,-4 0 8 15,4 4 0-15,0 0 0 0,0 3 0 0,0 1 0 16,0 3 0-16,0 0 0 0,0-3 0 0,0 7 8 16,8 4 0-16,-8-4 1 0,0 1 8 0,5-1 2 15,-1 0 0-15,0-4 0 0,0 5 1 0,-4-5 1 16,5 0 0-16,-1 1 0 0,0-1 3 0,-4 0 1 0,4-3 0 15,1-4 0-15,-1 0 20 0,-4 3 4 0,0-3 1 16,0 4 0-16,0-8 0 0,-4 0 0 0,4-4 0 16,0 4 0-16,-5-4-26 0,5 0-4 0,-4-3-2 0,4-1 0 15,-4-4-18-15,4-7 8 0,0 0-8 0,-4 8 0 16,4 0 0-16,0-8-16 0,0 0 2 0,0 0 0 31,0 0-146-31,-9-4-28 0,9-4-7 0</inkml:trace>
  <inkml:trace contextRef="#ctx0" brushRef="#br0" timeOffset="147589.2368">8906 12905 1918 0,'0'0'42'0,"0"0"9"0,0 0 1 0,0 0 3 0,-4 4-44 0,4-4-11 0,-9 4 0 0,5-1 0 16,-9 1 36-16,9-4 6 0,-4 0 1 0,-1 4 0 16,0-4-23-16,1 4-4 0,-1 0 0 0,9-4-1 15,0 0-15-15,-8 3 0 0,-5 1 8 0,0 0-8 16,5 4 10-16,-1-1-1 0,1 1 0 0,-1-1 0 0,0 5 19 0,1-5 4 15,4 8 1-15,-5-3 0 16,1 3-17-16,-1 0-3 0,5 0-1 0,-1 1 0 16,10-1-12-16,-5 8 8 0,-5-1-8 0,1-3 0 0,4 0 13 0,4 4-3 15,1 0-1-15,-5-4 0 0,0 4-9 0,0-4 0 16,4 4 0-16,5-4 0 0,-5 0 0 0,4-1 0 16,-3 1 0-16,3 0 0 0,5-3 0 0,0-1 0 15,-5 0 0-15,1-4 0 0,4 5 0 0,4-5 12 16,-4-3-12-16,-1-1 12 0,1 1 0 0,4-4 1 15,-4-1 0-15,4 1 0 0,-4-4 3 0,4-4 0 0,-4 1 0 16,4-5 0-16,4 0 4 0,-3 1 0 0,-6-5 1 16,5-3 0-16,1 0-2 0,3-4-1 0,-4 0 0 0,0-8 0 15,0 1-10-15,-4 3-8 0,4-3 9 0,-4-5-9 16,0 5 20-16,-9-1-3 0,5 0 0 0,-9 1 0 16,0-1-26-16,0 1-6 0,0-1-1 0,-9 8 0 15,5-4 16-15,-5 0 0 0,1 4 0 0,-1 4 10 16,-8 0-21-16,4 0-4 0,-4 4-1 0,-4 3 0 31,-1 0-13-31,-3 5-3 0,-5-1-1 0,4 0 0 0,1 4-126 0,-1 4-25 16,0 0-4-16</inkml:trace>
  <inkml:trace contextRef="#ctx0" brushRef="#br0" timeOffset="148731.0624">9107 12396 2174 0,'0'0'48'0,"0"0"9"0,0 0 3 0,0 0 1 0,0 0-49 0,0 0-12 0,0 0 0 0,0 0 0 0,9-8 44 0,-1 1 7 16,1-1 1-16,-1 1 0 0,5-1-35 0,-4 4-6 16,-9 4-2-16,12-4 0 0,-3-3-9 0,4 3 0 15,0 0 0-15,-1 4 0 0,1-4 8 0,0 1-8 16,4 3 12-16,5-4-4 0,-5 4-8 0,0 0 12 16,-9 4-12-16,5-4 12 0,0 3-12 0,0 1 0 15,-13-4 0-15,0 0 0 0,0 0 0 0,8 8-9 0,1-1 9 0,-9-7-10 16,0 0-2-16,0 12-1 0,0-5 0 0,0 5 0 31,0-5-6-31,-4 5-1 0,-5-5 0 0,5 1 0 16,0 0 6-16,-5-1 1 0,-8 5 0 0,4-1 0 15,0 0-5-15,0-3-1 0,-4 3 0 0,5 1 0 16,-1 3 10-16,0-7 9 0,4 3-13 0,1 0 5 16,-5 1 8-16,4-1 0 0,5 1 0 0,0-5 0 15,4 4 16-15,0 1 3 0,0-5 0 0,4 5 0 16,-4-5 10-16,9 5 3 0,-1-5 0 0,1 5 0 15,-1-5 5-15,9-3 2 0,1 4 0 0,-1-1 0 16,4 1-22-16,-4 0-4 0,4-5-1 0,1-3 0 16,-5 4-12-16,4 0 0 0,-4-4 0 0,0 4 0 15,5-4-35-15,-5 0-9 0,-4 0-3 0,0 0-674 16,4 0-135-16</inkml:trace>
  <inkml:trace contextRef="#ctx0" brushRef="#br0" timeOffset="149340.5983">7637 12575 1825 0,'0'0'40'0,"0"0"8"0,0 0 1 16,-4 11 3-16,0-4-41 0,4-7-11 0,0 12 0 0,-5-5 0 0,1 5 60 0,4-12 9 15,-4 11 3-15,-5 1 0 0,1-5-49 0,-1 5-10 16,1-1-1-16,-5 0-1 0,0 5-11 0,4-1 0 16,-8 4 0-16,4 4 8 0,1-1-8 0,-1 9 0 15,0-1 0-15,-4 4 0 0,4 4 12 0,0 4 0 0,9 4 0 0,4 3 0 16,0 4 3-16,4 0 1 0,1 1 0 0,3-5 0 15,9 4-8-15,-4-4 0 0,4 5-8 0,4-9 12 16,1 1-12-16,3-1 0 0,1 1-9 0,0-4 9 31,4 0-71-31,4-4-8 0,9-1-1 0</inkml:trace>
  <inkml:trace contextRef="#ctx0" brushRef="#br0" timeOffset="150013.4718">9821 13045 2415 0,'0'0'53'0,"0"0"11"0,0 0 3 0,0 0 1 0,0 0-55 0,0 0-13 0,0 0 0 0,-9 8 0 0,1-4 9 0,3 3-1 16,1 5 0-16,-4-1 0 15,8 1-28-15,-9 3-7 0,9 0-1 0,-4 0 0 16,-1 4-24-16,1 4-4 0,4-8-2 0,0 4 0 16,-4 4 19-16,4-4 4 0,0-4 1 0,4 4 0 0,-4-4 11 0,0 1 3 0,0-1 0 15,4-4 0-15,1-3 6 0,-5-1 2 16,0-7 0-16,4 4 0 0,-4-4 3 0,0 0 1 15,0 0 0-15,0 0 0 0,0 0-1 0,4-11 0 0,5-4 0 0,-5-4 0 16,5-4 9-16,-1 0-8 0,1 0 8 0,-5-3-8 16,0 3 8-16,5 0 0 0,-5 4 8 0,0 0-8 15,1 4 28-15,3 3 0 0,-8 1 1 0,4 3 0 16,-4 1 17-16,0 7 3 0,0 0 1 0,0 0 0 16,0 0-34-16,0 0-6 0,0 0-2 0,5 11 0 15,3 1-8-15,-3 3 0 0,-1 0 0 0,4 0 0 16,1 4 0-16,4-4 0 0,0 4 0 0,-1 0-11 15,1-3 3-15,0 3 0 0,4 0 0 0,5-4 0 16,-10 0-4-16,5-4 0 0,1 1 0 0,-1-5 0 16,0 1 12-16,-4-1 0 0,-1-7 0 0,1 4-8 15,0-4 8-15,4-4 0 0,-4-3 10 0,0-1-10 0,-5-3 14 16,1 0-3-16,-1-5-1 0,1 1 0 0,-1 4 3 0,1-4 1 16,-5-1 0-16,1-3 0 0,-1 0-6 0,-4 4 0 15,4 0-8-15,0 4 12 0,1-5-4 16,-5 5 0-16,0 7-8 0,0 0 12 0,0 4-4 0,0 0 0 15,0 0-8-15,0 0 12 0,0 0-4 0,-5 12 0 16,10-1-8-16,-1 1 12 0,-4 7 0 0,0-4-1 16,4 0 0-16,0 0 0 0,1 0-11 0,3 1 0 15,-8-1 0-15,9 0-11 0,-1-4-7 0,-3 1-2 16,3-1 0-16,-4 1 0 16,5-5-57-16,0 4-12 0,-1-7-3 0,5 4-508 0,-5-1-103 15</inkml:trace>
  <inkml:trace contextRef="#ctx0" brushRef="#br0" timeOffset="150310.7432">10590 13251 957 0,'0'0'20'0,"13"-8"5"0,-13 0 1 0,4-3 2 0,0 3-28 0,-4 5 0 0,-4-5 0 0,-4 0 0 15,-1 1 181-15,0 3 31 0,5 0 5 0,0 0 2 16,4 4-68-16,-4 0-14 0,-1 4-2 0,5-4-1 31,-4 12-154-31,-5-5-32 0,5 5-5 0,0-1-2 0,-5 4 45 0,5-3 14 0,0 7 0 0,0-4-10 16,4 8 10-16,0-4 0 0,0 3 0 0,0 1-8 15,0-4 8-15,4 0 0 0,-4 4 10 0,8 0-10 16,1-8 36-16,-1 4 0 0,1-4 1 0,4 0 0 16,0-3 14-16,8-5 2 0,-4-3 1 0,5 0 0 15,-5-4 6-15,4-4 0 0,0 0 1 0,-4-3 0 16,-4-1-14-16,0 0-3 0,0-3-1 0,4 0 0 16,-8-5-60-16,-1 1-12 15,-8 0-3-15,4 0 0 0,-4-4 7 0,0 0 1 0,-8 0 0 0,-5 0 0 16,4-4-32-16,-3 4-7 0,-5-7-1 15,-5-1 0-15,1 4-30 0,-1 0-6 0,5 1-2 16,0 3-812-16</inkml:trace>
  <inkml:trace contextRef="#ctx0" brushRef="#br0" timeOffset="150764.0806">11218 12768 1947 0,'-17'31'43'0,"17"-16"9"0,13 4 1 0,-5 4 2 0,1-1-44 0,-5 5-11 0,0 7 0 0,14-4 0 16,3 8 31-16,-8 0 4 0,-17-3 1 0,4 6 0 15,4 1-26-15,0 0-10 0,-4 0 8 0,-8 0-8 16,-5-8 0-16,8 0 0 0,18 0-9 0,-8 0 9 16,-14-7-12-16,5-4 12 0,4-1-12 0,8-3 12 15,5 0 0-15,-4-3 0 0,-14-5 0 0,5-3 0 16,9-1 17-16,-9-7 1 0,0 0 0 0,0 0 0 15,0 0 5-15,-4-7 1 0,-1-1 0 0,-3-3 0 16,-9-5-36-16,8 1-8 0,9 0 0 0,-4-4-1 16,4-4-25-16,-13 4-5 0,-4 0-1 0,4 0 0 15,5 4 8-15,-5-4 2 0,-4 4 0 0,-5 4 0 16,-3-1 1-16,3 5 0 0,5 3 0 16,-4 0 0-16,-5 8 29 0,5 0 12 0,4 3-8 0,0 5 8 0,-5-5 37 0,5 4 13 15,0 5 2-15,4-1 1 0,0 0 13 16,5 0 2-16,-1 0 1 0,1 1 0 0,8-1-9 15,0 0-1-15,0 0-1 0,0-3 0 0,0-1-18 0,4 0-3 16,5 1-1-16,3-1 0 0,-7 1-22 0,8-5-5 16,-1 5-1-16,5-5 0 0,9-3 4 0,0 4 1 15,-9-5 0-15,4 1 0 0,9 4-27 0,0-4-6 16,-9-8 0-16,5 4-1 16,-13-4-12-16,8 0-3 0,5 0 0 0,-5 1-656 0,-8-9-132 15</inkml:trace>
  <inkml:trace contextRef="#ctx0" brushRef="#br0" timeOffset="151467.2792">11739 13049 2707 0,'30'12'60'16,"-30"-12"12"-16,0 0 2 0,0 0 2 0,0 0-61 0,5 15-15 0,7 0 0 0,-3 0 0 0,-18-3 14 0,9-12 0 15,9 15 0-15,-5 0 0 0,9 0-14 0,-9 4-18 16,-12-4 4-16,12 1 1 16,9 3-39-16,-9 0-8 0,-8-4-2 0,-5 4 0 15,5 0 25-15,4-4 5 0,13 0 0 0,-13 0 1 0,-4-3 31 0,-1-5 0 16,14 1 0-16,-9-8 0 0,13 4 26 0,-9-4 2 15,-4 0 0-15,13-4 0 0,12-4-19 0,-3-3-9 0,-18 0 10 0,5-8-10 16,8 3 0-16,0 1 0 0,0-8-8 0,-8 1 8 31,-14-5-34-31,14 8 0 0,4 0 0 0,-5 0 0 0,-8 0 17 0,0 4 3 0,9 3 1 0,-1 1 0 16,5 7 13-16,-9 0-11 0,-8 1 11 0,4 3-10 16,0 0 10-16,0 0 0 0,0 11-9 0,-4 4 9 15,-5 0-17-15,5 1 1 0,8-1 0 0,1 0 0 31,-14-4-32-31,9 5-7 0,9-5-1 0,3 4 0 16,1-3-2-16,-4-1-1 0,-5 0 0 0,5-3 0 0,8 0 43 0,-9-1 16 0,-8-7-11 0,0 0 11 16,13 4 0-16,-4 0 18 0,3-4-2 0,-12 0-1 15,0 0 14-15,9-12 3 0,8 5 1 0,-4-5 0 16,-5 1-5-16,1-4 0 0,-1 0-1 0,5-1 0 0,9 1-7 16,-10 0-2-16,-12-4 0 0,9 4 0 0,4 3-18 15,-5 1 0-15,-8 0 0 0,5 3 0 0,-10 0 0 16,5 8 0-16,13-7 0 0,-9 3 0 0,-8 4 0 15,4 0-11-15,0 0 11 0,0 0-10 0,13 8-3 0,-13-8-1 16,0 0 0-16,0 11 0 16,13 0-22-16,-9-3-4 0,-4-8 0 0,0 11-544 15,-4 1-109-15</inkml:trace>
  <inkml:trace contextRef="#ctx0" brushRef="#br0" timeOffset="151750.1452">12321 12593 2559 0,'0'0'56'0,"8"12"12"0,5-1 3 0,0 4 1 0,-13-3-58 0,13-5-14 0,-1 9 0 0,6-1 0 16,3 4 62-16,-4 0 10 0,-4 0 1 0,4 0 1 15,4 0-58-15,-4 4-16 0,-12-1 0 0,-1 1 8 16,4 4 45-16,-3 3 9 0,3 1 2 0,-12 3 0 31,-9 0-104-31,9 4-21 0,17 0-4 0,0 4-1 0,-13-1 46 0,4 1 8 0,-4 0 3 0,13 4 0 16,4-5 58-16,-9 1 12 0,-16-4 3 0,4 0 0 15,4 0-110-15,0-4-22 16,-9 0-4-16,0-3 0 0,-12-1-77 0,12 1-15 16,5-5-4-16,-4-3-549 0,-14-4-111 0</inkml:trace>
  <inkml:trace contextRef="#ctx0" brushRef="#br0" timeOffset="152062.6752">13252 12487 2329 0,'-13'19'66'0,"9"-7"14"0,-4-1-64 0,-5 0-16 0,4 8 0 0,-4 0 0 16,1 4 24-16,-6 0 0 0,1 3 1 0,-4 5 0 16,4-1-15-16,0 1-10 0,0-1 12 0,4 4-12 15,0 0 0-15,0 4 0 0,-4 4-12 0,4 0 3 16,1-4 9-16,3 11 0 0,0 4 0 0,1 1 0 16,-1-1 0-16,5-4 0 0,0 1 0 0,4-1 11 15,0-4 5-15,0 1 2 0,0-4 0 0,4 0 0 16,5-4 3-16,-1-4 1 0,1-4 0 0,-1-3 0 15,-3-4-41-15,7-1-8 16,-3-6-1-16,-1-5-692 0,1-4-137 0</inkml:trace>
  <inkml:trace contextRef="#ctx0" brushRef="#br0" timeOffset="152297.0771">13359 12821 2437 0,'0'0'53'0,"0"0"11"0,4 8 3 0,1 3 2 0,-5 5-55 0,0-1-14 16,0 0 0-16,0 8 0 0,0 3 38 0,0 5 5 16,4 3 1-16,0 0 0 0,0 4-35 0,-4 0-9 15,5 4 0-15,-5 0 0 0,4-4 0 0,-4 0 0 16,4-4 0-16,-4 4 0 0,5-4 0 0,-5-4 0 16,4-3 0-16,0-1 8 15,0-3-37-15,-4-4-7 0,5 0-2 0,3-4 0 16,-4-3-34-16,-4-1-8 0,5-3 0 0,-1-1-602 0,-4-7-120 0</inkml:trace>
  <inkml:trace contextRef="#ctx0" brushRef="#br0" timeOffset="152688.7925">13782 12856 2042 0,'0'0'58'0,"0"0"12"0,0 0-56 0,0 0-14 0,0 0 0 0,0 0 0 16,0 0 124-16,-4 11 23 0,0-3 4 0,-1 3 1 15,1-3-117-15,0 3-23 0,-1-3-12 0,5 7 12 16,-4-4-12-16,0 4 0 0,0 4-10 0,4 0 10 16,0 0-8-16,0 4 8 0,-5 7 0 0,10 1-9 15,-5 3 9-15,0 0 0 0,4 0 0 0,-4 4-8 16,0 0 8-16,4 4 0 0,0-4 10 0,1 0-10 16,-1-4 24-16,0-3-2 0,5-1 0 0,-1-3 0 0,1-5 34 15,4-3 8-15,0-3 0 0,-1-5 1 0,5-3-29 16,1-5-5-16,7 1-2 0,5-8 0 0,0-3-16 15,0-5-3-15,0-3-1 0,0-4 0 0,0 0-9 0,0-7 0 16,-5-5 0-16,1 5 0 0,-5-5 0 16,-4 1 0-16,0-4-12 0,-4 0 12 0,-4-4 0 0,-1 0 0 15,-8 3 0-15,0-3 0 0,-8 4 0 0,-1 0 0 16,-4 4 0-16,-8-1 0 16,0 5-34-16,-5-1 1 0,0 4 0 0,1 1 0 0,-5 3 8 0,-4 7 1 15,0-3 1-15,4 7 0 16,0 5-32-16,8-1-6 0,-3 0-2 0,8 4 0 15,4 4-110-15,0 0-23 0,0 3-4 0,5-3 0 0</inkml:trace>
  <inkml:trace contextRef="#ctx0" brushRef="#br0" timeOffset="153138.1995">14376 12343 2617 0,'0'0'57'0,"0"0"12"0,0 0 3 0,0 0 2 0,0 0-59 0,0 0-15 0,0 0 0 0,0 0 0 0,0 0 24 0,0 0 1 16,0 0 1-16,0 0 0 0,0 0-35 0,13-4-7 15,-5 0-2-15,-8 4 0 0,0 0 6 0,13 0 0 16,0-4 1-16,0 1 0 0,4 3 11 0,-17 0 0 15,0 0 0-15,13-4 8 0,0 4 0 0,-13 0 1 16,0 0 0-16,12 0 0 0,-12 0 7 0,9 0 2 16,0-4 0-16,3 4 0 0,-12 0-34 0,9 0-6 15,0 0-2-15,-9 0 0 16,0 0-5-16,12 4-2 0,-3-4 0 0,-9 0 0 16,0 0-11-16,0 0-2 0,0 0-1 0,0 0 0 0,0 11 29 0,-4 1 7 0,-1-1 1 15,-3 0 0-15,-5 1 8 0,0-1 0 0,5 1 0 0,-1 3 0 16,-8 0 0-16,4 0 0 15,-4 0 0-15,4 4 8 0,0 0-8 16,1 4 0-16,-1 0 0 0,0-4 8 0,4 0 1 0,1 0 1 16,8 0 0-16,-4-4 0 0,-1-4 16 0,5 1 3 15,5-5 1-15,-5-7 0 0,0 0-30 0,8 12 0 16,5-8 0-16,0-1 0 16,4 1-72-16,0 0-13 0,0-4-3 0,0 0-594 0,0-4-118 15</inkml:trace>
  <inkml:trace contextRef="#ctx0" brushRef="#br0" timeOffset="154093.2551">14897 13102 2491 0,'0'0'55'0,"0"0"11"0,0 0 2 0,-4 16 2 0,0-5-56 0,4-11-14 0,0 0 0 0,0 0 0 0,0 0 28 0,-4 11 4 16,4-3 0-16,0 0 0 0,-5 3-32 0,5 0-20 16,0 1 4-16,0-1 0 15,0-3-31-15,0 3-5 0,5 1-2 0,-1-1 0 16,0 4 22-16,0 0 4 0,1-3 0 0,-1-1 1 0,0 4 27 0,5 1-10 16,-5-5 10-16,5 0 0 0,-1-3 19 0,1-1 10 15,-1 1 3-15,-8-8 0 0,9 0 2 0,4 0 1 16,-1-4 0-16,1 0 0 15,-4-7-51-15,4-4-11 0,4 0-1 0,-4-4-1 16,4-4-5-16,0 0-1 0,0-3 0 0,-4 3 0 16,-1 0-10-16,1 4-3 0,0 0 0 0,0 0 0 0,0 4 48 15,-5 0 0-15,1-1 0 0,-1 9 10 0,1-5 23 0,-5 9 5 16,-4 3 1-16,0 0 0 0,9-4-20 0,-9 4-4 0,0 0-1 16,0 0 0-16,8 7-14 0,-3 5 11 0,-1-1-11 15,-4-11 10-15,0 0-10 0,4 15 0 0,0 4 0 0,5 0-11 16,0-3 11-16,-5 3-10 0,0 0 10 15,5 0-10-15,-5 0 10 0,4-4-13 0,1 0 5 16,0 4 8-16,-1-4-24 0,1-3 4 0,-1 3 0 16,1-4 0-16,4-3 20 0,-5-1 0 0,5 1-9 0,0-4 9 15,-5-1 0-15,5-3 0 0,0 0 0 0,0 0 0 16,-5-3 0-16,5-5 0 0,-4 1 0 0,3-5 0 16,-7 5-14-16,3-5 4 0,1-3 1 0,-1 4 0 15,-3-5-6-15,-1 5-1 0,0-4 0 0,-4 0 0 16,4-1 0-16,-4 1 0 0,-4 4 0 0,4-1 0 0,-8 5 16 15,8-1 0-15,0 8 0 0,-9 0 0 0,1 0 13 16,8 0 6-16,-9 4 1 0,0 4 0 0,1 3 7 0,4 0 1 16,-1 1 1-16,5 3 0 0,-4-4-8 0,4 1-1 15,4 3-1-15,-4 0 0 0,5-3-19 0,-1 3-16 16,4 0 4-16,-3 0 0 16,3-3-29-16,1 3-6 0,-1-4-1 0,-3 4 0 15,7-3-19-15,-3-1-4 0,4-3-1 0,0-1 0 16,-1-3-70-16,1 0-14 0,0 0-4 0,0-4 0 15,0-8 22-15,-5 4 4 0,5 0 1 0,-4-7 0 16,3 3 1-16,-3-3 0 0,0 0 0 0,-1-5 0 0,-4 1 86 0,1-4 18 0,3 4 3 16,-4-4 1-16,1 0 102 0,-1 0 21 0,-4 0 4 0,4 0 1 15,-4 0 12-15,-4 0 2 0,0 8 1 16,4 3 0-16,-5-3-1 0,5 3 0 0,0 8 0 16,-4-7 0-16,-4 3-21 0,8 4-4 0,0 0-1 0,0 0 0 15,-9 7-38-15,1 1-8 0,-1 3-2 0,9 5 0 16,0-1-6-16,-4 0-2 0,4 4 0 0,0 4 0 15,0-4 0-15,0 0-1 0,0 0 0 0,4 4 0 16,5-4 10-16,-5-4 3 0,4 0 0 0,-3 0 0 16,3-4 2-16,1 1 1 0,4-5 0 0,-1 1 0 15,1-4-20-15,0 0-4 0,-13-4-1 0,13 0 0 16,-5-4 4-16,-8 4 1 0,13-4 0 0,-4-4 0 16,-1 1-31-16,-3-1 0 0,-1-3 0 0,-4-1 0 15,4 1-32-15,-4 0-5 16,-4-1-2-16,-5 1 0 0,5-4 12 0,0 0 3 0,-9-1 0 0,0 5 0 15,5-8-21-15,-5 4-4 0,-9-4-1 16,1 4 0-16,4-4-34 0,0 3-6 16,-5-3-2-16,1 4-534 0,0-4-107 0</inkml:trace>
  <inkml:trace contextRef="#ctx0" brushRef="#br0" timeOffset="154546.4231">16372 12681 2228 0,'8'19'49'0,"1"-12"11"0,4 5 1 0,-1 3 1 0,1-4-50 0,-4 5-12 0,4 3 0 0,-5 0 0 16,1 0 27-16,-5 3 2 0,5 1 1 0,-9 4 0 16,4-1-44-16,-4 5-9 0,-4-1-1 0,4 0-1 31,0 5-18-31,0 3-3 0,0 0-1 0,-5 0 0 0,1 0 47 0,0 0 0 0,-1-4 10 0,5 0-2 15,0-4 25-15,-4-3 5 0,0-1 1 0,4-3 0 16,0-8-13-16,0 1-2 0,0-1-1 0,0-4 0 16,-4-3-9-16,4-8-2 0,0 0 0 0,0 0 0 15,0 0-28-15,0 0-5 0,0 0-2 0,0-8 0 32,-5-7-6-32,1 0-2 0,-4-4 0 0,3-4 0 0,-3 4 3 15,-5-4 0-15,0 1 0 0,0 3 0 0,0-4 17 0,-4 4 11 0,0 0-12 0,-4 0 12 16,0 7-13-16,-1 1 4 0,5 3 1 0,-4 1 0 15,-1 3-12-15,1 8-1 0,-5 0-1 0,5 7 0 16,0 0 22-16,-1 1 12 0,1 3-2 0,4 4 0 0,0 0 18 16,0 0 3-16,4 0 1 0,4 0 0 0,5 4 12 15,-5-4 4-15,9 3 0 0,0-3 0 0,0 0-14 0,9 0-2 16,0 0-1-16,3-3 0 0,5 3-2 0,-4-8 0 16,9 4 0-16,-1-3 0 0,0-5-17 0,5-3-3 15,0 4-1-15,4-8 0 16,-1 0-48-16,6-4-9 0,3-4-3 0,5-7-662 15,-5 0-133-15</inkml:trace>
  <inkml:trace contextRef="#ctx0" brushRef="#br0" timeOffset="155119.4906">16983 12909 2073 0,'0'0'45'0,"0"0"10"0,0 0 1 0,0 0 4 0,0 0-48 0,0 0-12 0,0 11 0 0,0-3 0 15,-4 3 84-15,-1 1 14 0,1 6 3 0,0 1 1 16,-5 0-65-16,5 4-13 0,0 0-2 0,-1 0-1 15,1 3-21-15,0 9 0 0,0-5 0 0,4 4 0 16,-5 0 0-16,1-3 0 0,4-1 0 0,0-3 0 16,4-1 0-16,1-3 0 0,-1 4 0 0,4-8 0 15,-3 0 8-15,-1-8-8 0,9 4 8 0,-9-3-8 16,-4-12 0-16,13 3 0 0,-5-3 0 0,-8 0 0 16,13-7 0-16,4-5 0 0,-4 1 0 0,4-8-8 0,0 0 0 0,0-4 0 15,-4 0 0-15,-4-7 0 0,-1 4-12 0,1-5-1 16,-1 5-1-16,1-1 0 0,-1 4 6 0,-3 0 0 15,3 1 1-15,-3 6 0 0,-5 1 7 0,4 0 8 16,0 0-13-16,0 3 5 0,-4 5 8 0,0 7 0 16,0 0 0-16,0 0 0 0,0 0 0 0,0 0 0 15,0 0-10-15,0 0 10 0,5 11-21 0,-1 1 2 16,0-5 1-16,1 8 0 16,-1 1-12-16,4-1-2 0,5 4-1 0,-4 0 0 15,4 0 14-15,-5 0 3 0,5 0 1 0,4-4 0 0,-4 0 15 0,0 0 0 16,4 1 0-16,-4-5 10 0,-1-3 1 0,5-1 0 15,-4 1 0-15,4-4 0 0,-4-1 1 0,0-3 0 0,0-3 0 16,0-1 0-16,-5-4-12 0,1 1 0 0,4-9 0 16,-5 1 0-16,1 0 14 0,-1-4-2 0,1 0-1 0,-5-4 0 15,5-3 5-15,-5 3 2 0,0 0 0 0,-4 4 0 16,0-4-10-16,0 8-8 0,0-4 9 0,0 8-9 16,0-5 0-16,-4 5 0 0,4 3 0 0,0 1 0 15,-4-1 10-15,4 8-10 0,0 0 10 0,0 0-10 16,0 0 0-16,0 0 0 0,0 0 0 0,4 8 0 15,-4 3 0-15,4 4 0 0,0-3-13 0,5 3 4 0,-5 4 9 0,0 0-8 16,5-4 8-16,-5 8-8 16,5-4-32-16,-1 4-5 0,-3 0-2 0,-1-4 0 15,4 0-105-15,1 0-20 0,-5-4-5 0,1-4-1 0</inkml:trace>
  <inkml:trace contextRef="#ctx0" brushRef="#br0" timeOffset="155447.657">17517 12229 2862 0,'13'19'63'0,"-5"-12"13"0,1 1 2 0,4 0 2 0,0 3-64 0,4 0-16 0,-5 5 0 0,1-1 0 16,4 4 32-16,-4 0 2 0,4 4 1 0,0-1 0 15,-4-3-81-15,4 12-16 0,0-5-3 0,-4 5-1 16,0 7 97-16,0 0 19 0,0 0 4 0,8 0 1 16,-4 3-68-16,5 1-14 0,-1 0-2 0,0-4-1 0,1 0 30 0,-1 4 0 15,-4 0 8-15,4-1-8 0,-3-3 31 0,-6 0-1 16,1 4 0-16,-4-4 0 0,-1 0-10 0,-3-4-3 16,-5 0 0-16,0 1 0 0,-9-1-17 0,0-4 0 15,-8-3 0-15,5-1 0 0,-10 1-11 0,5-4-5 16,-4-4-2-16,-1 0 0 15,5-4-80-15,-4 0-16 0,-5-7-3 16,5 3-691-16,4-7-139 0</inkml:trace>
  <inkml:trace contextRef="#ctx0" brushRef="#br0" timeOffset="156734.4018">18735 12932 2239 0,'0'0'49'0,"-4"11"11"0,4-11 1 0,-5 8 2 0,5-8-51 0,0 0-12 0,0 0 0 0,0 0 0 16,0 0 87-16,13 3 14 0,-4 5 3 0,-1-8 1 15,5 4-62-15,4-4-13 0,0 0-2 0,0 0-1 16,0-4-11-16,5 4-3 0,-1 0 0 0,5-4 0 15,-1 4-4-15,1 0-1 0,0 0 0 0,-5 0 0 16,5 0-8-16,-9 4 0 0,-4 0 0 0,-1-1 8 16,1 1-8-16,0 0 0 0,-4 0 0 0,-9-4-11 15,0 0-58-15,0 0-12 0,0 0-3 0,0 0-690 16,0 0-138-16</inkml:trace>
  <inkml:trace contextRef="#ctx0" brushRef="#br0" timeOffset="156921.9176">18743 13399 2948 0,'0'0'65'0,"13"3"14"0,9 5 2 0,3-4 1 0,5 0-66 0,0-1-16 0,4-3 0 0,0 4 0 31,5-4-75-31,-1 0-18 0,1-4-4 0,-1-3-1 0</inkml:trace>
  <inkml:trace contextRef="#ctx0" brushRef="#br0" timeOffset="161324.7282">17940 12035 1818 0,'0'0'52'0,"0"0"10"0,9 4-50 0,-9-4-12 0,0 0 0 0,8 8 0 16,1-1 72-16,-1 1 12 0,1-1 3 0,-1 1 0 15,1 3-63-15,-1-3-12 0,1 3-2 0,0 1-1 16,-9 3-9-16,4-4-12 0,4 5 2 0,-3-1 1 16,-1-4-2-16,-4 1 0 0,4-1 0 0,-4-11 0 15,0 0-7-15,0 15-2 0,0-4 0 0,0-11 0 16,0 0 20-16,4 12 0 0,-4-12 0 0,0 0 9 0,0 0 9 0,0 0 2 15,0 0 0-15,0 0 0 16,0 0 8-16,9-4 1 0,-5-4 1 0,5-3 0 16,-5 0-10-16,0-1-3 0,5-3 0 0,-5 4 0 0,-4-8-8 0,4 4-1 15,1-1-8-15,-1 1 12 0,-4 4-12 0,4-4-16 16,1-1 3-16,-1 9 1 0,0-5 4 0,0 5 8 16,-4 7-13-16,0 0 5 0,0 0-2 0,9 0 0 15,-1 0 0-15,-8 0 0 0,13 7-2 0,-4 1-1 16,4 0 0-16,-9-1 0 0,4 1 13 0,1-1 0 0,0 1 0 15,-1 0-9-15,1-5 9 0,3 5 0 0,1-8 0 16,0 4 0-16,0-4 0 0,0 0 0 0,0-4 0 0,-1 0 0 16,1 0 0-16,0-3 8 0,0 3-8 0,0-4 0 15,4 1 0-15,-9-5 8 0,-3 5-8 0,3-5 0 16,1 1 9-16,-5 0-9 0,4 3 12 0,-3 0-12 16,-5 8 15-16,4-3-4 0,-4 3-1 0,0 0 0 15,0 0-10-15,0 0 12 0,0 0-12 0,0 0 12 16,9 7-12-16,-5 5 0 0,-8-5 0 0,4 5 0 15,4-1-11-15,0 0-4 0,-4 1-1 0,4-5 0 32,1 1-28-32,-1 0-5 0,0-1-2 0,-4-7-546 0,0 0-110 0</inkml:trace>
  <inkml:trace contextRef="#ctx0" brushRef="#br0" timeOffset="161702.1981">18696 11914 2101 0,'0'0'60'0,"0"0"12"0,0 11-57 0,0-11-15 15,0 0 0-15,0 15 0 0,0 0 67 0,0-3 10 16,0-12 3-16,5 11 0 0,-1 4-58 0,-4-3-11 16,4-1-3-16,-4-11 0 15,0 0-49-15,5 15-11 0,-1-3-1 0,0 3-1 16,-4-4-26-16,4 1-4 0,5-1-2 0,-5 1 0 0,5 3 67 0,-5-8 19 15,5 9 0-15,-1-5-8 0,1 0 56 0,3 1 12 0,-3-1 3 16,4 1 0-16,4-9 9 0,-4 5 3 0,4-4 0 16,-4-1 0-16,-1-3-20 0,1-3-4 0,4-1-1 15,-4-4 0-15,0 5-17 0,4-9-3 16,-4 1-1-16,0-1 0 0,-5-3-20 0,1 4-9 0,-1-4 8 0,-3-1-8 16,-10-3 0-16,5 4 0 0,0-4-9 0,-8 4 9 15,4-4-16-15,-9 4 3 0,0 0 1 0,-4-1 0 16,0 1-2-16,0-4 0 0,-5 4 0 0,1-4 0 15,-5 8-30-15,5-5-5 16,0 5-2-16,3 0 0 0,1-1-28 0,5 1-5 0,-6 3-2 0,6-3-553 16,3 0-110-16</inkml:trace>
  <inkml:trace contextRef="#ctx0" brushRef="#br0" timeOffset="162171.0133">19290 11515 2041 0,'13'23'44'0,"-8"-16"10"0,3 5 2 0,5 3 2 0,-5 0-46 0,1 4-12 16,0 0 0-16,3 0 0 0,-3 4 52 0,4 0 8 15,-5 3 1-15,-3 1 1 0,-1-1-42 0,0 5-8 16,5-1-1-16,-9 4-1 0,0-3-22 0,0-1-4 16,4 0 0-16,-4 1-1 0,-4-5 5 0,4-3 2 15,-5 4 0-15,1-4 0 0,0-4 22 0,4 0 5 16,-4-4 1-16,-1 0 0 0,5-4-1 0,0 1 0 0,0-5 0 0,0-7 0 15,0 0 7-15,0 0 0 0,0 0 1 0,0 0 0 16,0 0-9-16,0 0-1 0,-4-3-1 0,0-9 0 16,-5 1-14-16,5-1-18 0,-5-3 4 0,1 0 1 31,-1 0-14-31,1 0-2 0,-5-4-1 0,0 3 0 0,0 5 6 0,-4-4 2 0,4 7 0 0,-4-3 0 16,-4 3 6-16,4 8 2 0,-5 0 0 0,5 0 0 15,0 4 14-15,-4 4 0 0,-1-1-10 0,5 1 10 16,0 3 0-16,4 1 8 0,1 3 0 0,3-4 0 15,1 4 22-15,3-3 4 0,5-1 1 0,0 1 0 16,0-1 17-16,5 0 3 0,-1 1 1 0,4-5 0 16,5 5-8-16,0-5 0 0,4 1-1 0,0 0 0 15,5-1-25-15,-5-3-5 0,4 0-1 0,-4-4 0 16,5 3-7-16,-1-3-1 0,-4 0-8 0,4 0 12 16,-4-3-12-16,1-1-15 0,-1 4 3 0,0-4 1 15,0 0-19-15,-4-3-4 0,-1-1-1 0,1 1 0 16,0-9-104-16,0 5-21 0,-5-4-4 0,5-4-834 15</inkml:trace>
  <inkml:trace contextRef="#ctx0" brushRef="#br0" timeOffset="162704.6034">19748 11663 1974 0,'0'0'56'0,"-5"11"12"0,1 5-54 0,0-1-14 15,8-4 0-15,0 1 0 0,1 7 139 0,-1 0 25 0,-8 0 4 0,8 3 2 16,0 5-117-16,0-4-23 0,-4 3-5 0,-4 1-1 15,4 3-24-15,0-3 0 0,-4-1 0 0,0 1 0 16,-1-4 0-16,5 0 0 0,5-1-14 0,-1-3 5 16,-4 0 9-16,0 0 0 0,4-3 0 0,0-1 0 15,1-4 0-15,-1 4 0 0,-4-7 0 0,9-1 0 16,-1 1 10-16,-8-8 7 0,0 0 2 0,0 0 0 16,0 0 7-16,9-4 2 0,4-7 0 0,-9 3 0 15,0-3-28-15,5 0 8 0,3-5-8 0,-3 1 0 16,4 0 0-16,-5-4 0 0,1 0 0 0,-1 4 0 15,1-4 0-15,0 4 0 0,-5 3 0 0,4-3 0 16,-3 4 0-16,3-1 0 0,-4 5-14 0,-4 7 5 16,0 0 9-16,0 0 0 0,0 0 0 0,0 0 0 15,0 0 0-15,0 0 0 0,0 0 0 0,9 7 0 0,-9-7 0 16,9 4 0-16,-1 4 0 0,-4-1 0 16,5 1-28-16,-5 3-3 0,-4-11-1 0,9 8 0 0,-1-4 32 0,1 3 0 15,-5 1-8-15,5-1 8 0,-1 1 0 0,-8-8 0 16,9 4 0-16,4-4 0 0,-13 0 0 0,8 4-12 15,5-1 3-15,-5-3 1 0,1 0 8 0,4-3-8 16,0-1 8-16,-1 4-8 0,-3-12 8 0,0 5 0 16,8-1 0-16,-5-3 0 0,1-4 0 0,0 3 0 15,0-3 0-15,0 4 0 0,0-1 0 0,-1 1 0 16,1-1 0-16,-4 5 8 0,-5-1 0 0,-4 8 1 16,9-7 0-16,-9 7 0 0,0 0-9 0,0 0 0 15,0 0 0-15,4 7 0 0,4 1 28 0,-3-1 3 0,-5 5 1 16,4 3 0-16,0 4-32 0,-4-4 0 0,4 4 0 0,-4-4 0 31,5 1-20-31,-1-1-9 0,5 0-3 0,-1-4 0 16,1 8-124-16,3-3-26 0,-3-1-5 0,4-8-1 0</inkml:trace>
  <inkml:trace contextRef="#ctx0" brushRef="#br0" timeOffset="167695.4906">8111 13247 1414 0,'0'0'40'15,"0"0"9"-15,0 0-39 0,0 0-10 0,-4-4 0 0,-4 0 0 0,-1-3 80 0,5 3 15 0,-5 0 2 0,1 0 1 16,-1 0-86-16,9 4-12 0,-8-7-12 0,-1 3 3 31,1-7-22-31,-1 3-4 0,-4 4-1 0,5-3 0 16,3-1-10-16,-3 4-2 0,4 0-1 0,-5 1 0 0,5 3 39 0,4 0 10 0,0 0 0 0,-13 0 0 15,-4 3 38-15,4 5 10 0,13-8 1 0,0 0 1 16,4 4 5-16,-4 3 1 0,-4-3 0 0,4-4 0 16,8 4 17-16,-8-4 4 0,0 0 1 0,0 0 0 15,5 4-10-15,-5-4-1 0,0 0-1 0,8 4 0 16,-8-4-32-16,9-8-6 0,4 4-2 0,0-3 0 16,-1-1 11-16,5-3 3 0,-4-1 0 0,4 1 0 15,-4-4-29-15,4-1-11 0,-4 1 8 0,0 0-8 16,4-4 14-16,-4 4-2 0,0-4-1 0,-1 4 0 0,-3-4-2 15,4 0 0-15,4 0 0 0,-4 4 0 16,-5-1 19-16,5 1 3 0,-4-4 1 0,3 4 0 16,1 0-20-16,0 3-3 0,0-3-1 0,0 0 0 0,-5 4-8 0,5 3 0 15,-4-3 0-15,-5 3 0 0,9 0 0 0,-9 5-12 0,5-5 2 0,-9 8 1 16,0 0 9-16,0 0 0 0,0 0-9 0,0 0 9 16,0 0-8-16,0 0 8 0,0 0-10 0,0 0 10 15,0 0 0-15,4 11 0 0,0 1-8 0,0-5 8 0,-4-7-12 16,0 12 0-16,0-1 0 0,0-11 0 15,0 0-105-15,0 0-21 0,0 0-4 0,5 8-888 16</inkml:trace>
  <inkml:trace contextRef="#ctx0" brushRef="#br0" timeOffset="170704.9861">548 8195 529 0,'0'0'11'0,"0"0"2"0,0 0 1 0,0 0 2 0,-13 8-16 0,9-4 0 0,4-4 0 0,0 0 0 0,-13 0 116 0,4 4 20 15,5-1 4-15,-9-3 1 0,9 0-43 0,-5 4-9 16,1 0-1-16,-5-4-1 0,4 0-19 0,5 4-4 16,4-4-1-16,0 0 0 0,-8 0-16 0,3 4-3 15,5-4-1-15,0 0 0 0,0 0-11 0,0 0-3 16,0 0 0-16,0 0 0 0,0 0-9 0,5 3-3 16,-5-3 0-16,8 8 0 0,5-4-2 0,4 0-1 15,-4-4 0-15,4 0 0 0,-4 0 6 0,0 0 0 16,4 3 1-16,-5 1 0 0,6-4 3 0,7-4 0 0,-8 1 0 15,0 3 0-15,0 0-3 0,5-4 0 0,-14 4 0 0,5 0 0 32,0-4-3-32,0 4-1 0,-13 0 0 0,0 0 0 15,0 0-17-15,0 0-16 0,0 0 4 0,0 0 0 16,0 0 3-16,0 0 1 0,-4-8 0 0,-9 1 0 0,0 7-3 16,0-4 0-16,-4 4 0 0,4-4 0 0,0 0 11 15,1 4-8-15,-6 4 8 0,1-8-8 0,0 4 8 16,-4-3 0-16,4 3 0 0,0 0 0 0,0-4 0 0,-5 4 0 15,14-4 0-15,-5 4 11 0,0 4 2 0,0 0 1 16,0-1 0-16,1-3 0 0,7 4-6 0,-7 0 0 16,-1 4-8-16,8-5 12 0,-3 1-12 0,8-4 0 15,0 0 0-15,0 0 0 0,0 0 0 0,0 0 0 16,0 0 0-16,8 8 0 0,5 3 0 0,-8-3 0 16,7-1 8-16,5-3-8 0,1 0 9 0,3 4-1 0,-4-5 0 15,0 1 0-15,13-4 12 0,-4 0 1 0,4 0 1 0,-5-4 0 16,5 4-3-16,0 0-1 0,0-3 0 0,0 3 0 15,-4 0-6-15,-5-4 0 16,5 0-1-16,-1 0 0 0,-3 0-11 0,-1 1 12 0,-4 3-12 0,0-4 12 16,-4 0-12-16,0 4 8 0,-9-8-8 0,-4 8 8 15,0 0 0-15,0 0-8 0,0 0 12 0,9-7-4 16,-18-5 3-16,9 5 0 0,-4-1 0 0,-5 1 0 16,5-1-11-16,-9 0 12 0,0-7-12 0,-4 0 12 15,4 7-12-15,-4-3 12 0,4 0-12 0,-4-1 12 16,0 1-1-16,-8-1 0 0,8 5 0 0,4-1 0 15,-13 1-11-15,9-5 12 0,0 5-12 0,4-1 12 16,-13 0-12-16,14 1 0 0,3-5 9 0,-4 9-9 16,-8-1 18-16,12 4-1 0,-4-4 0 0,5 4 0 15,4 0-17-15,4 0 8 0,-5 4-8 0,5-4 0 0,0 0 0 16,0 0-16-16,0 0 2 0,0 7 0 0,0-7 14 0,5 12 0 16,-1-5 0-16,9 5-9 0,0-1 19 0,-1 1 4 15,1-1 1-15,4-3 0 0,9-1-15 0,-5 1-18 16,5-1 4-16,0-3 1 0,-9 0 13 0,13 4 16 15,-5-5-3-15,-8 1-1 0,5 0-12 16,-1 0 0-16,-4 0 0 0,-4-4 0 0,0 3 0 0,-5 1 14 16,5 0-4-16,-13-4-1 0,0 0-9 0,9 4 10 15,-9-4-10-15,0 0 10 0,0 0-1 0,0 0 0 16,0 11 0-16,0-11 0 0,0 12-9 0,-13-1 10 16,13-3-10-16,-13 3 10 0,0 0-10 0,-4 1 8 0,4-1-8 15,1 1 8-15,-1 3-8 0,-4 0 12 0,0-4-12 16,-9 5 12-16,13-5-12 0,-4 0 0 0,0 5 0 0,4-5 0 15,-4 4 0-15,4 4 0 0,9-4-14 0,-9 0-826 16,0-3-166-16</inkml:trace>
  <inkml:trace contextRef="#ctx0" brushRef="#br0" timeOffset="178585.8075">20282 13239 1814 0,'0'0'40'0,"0"0"8"0,0 0 1 0,0 0 3 0,0 0-42 0,0 0-10 0,0 0 0 0,0 0 0 0,8-4 62 0,-3-3 10 16,-1-5 3-16,4 1 0 0,-8 3-49 0,0-3-10 15,5-4-1-15,-1 0-1 0,-4 3-14 0,0-3 0 16,0 4 0-16,0-1-10 0,0-3 10 0,0 4 0 15,0 3 0-15,-4 0 0 0,-1-3 24 0,5 7 4 16,0 4 1-16,-4-4 0 0,0-3 7 0,4 3 2 16,0 4 0-16,0 0 0 0,0 0 3 0,-4-4 1 15,-1 0 0-15,5 4 0 0,0 0-24 0,0 0-5 0,0 0-1 0,-8-3 0 16,4-1-12-16,4 4 0 0,0 0 0 0,0 0 0 16,0 0 0-16,-9 4 0 0,0-1 0 0,9-3 0 15,0 0 0-15,-4 8 0 0,4-8 0 0,-4 11 0 16,4 5 0-16,-4-5 0 0,4 4 0 0,-5 0 0 15,5-3 0-15,5 7 0 0,-5-4 0 0,0 4 0 16,0 4 0-16,-5 0 0 0,5-4 0 0,-4 7 0 16,0-3-8-16,4 4 8 0,-4-1 0 0,4-3 0 15,-5 3 0-15,5 1 0 0,0-4 0 0,-4 0 0 16,4-4 0-16,0 3 0 0,-4-3 0 0,4 0 0 16,-5-3 0-16,5 3 0 0,0-4 9 0,0-4-9 15,0 4 12-15,5-3-2 0,-5-5-1 0,0-7 0 16,0 0 2-16,0 0 0 0,0 0 0 0,0 0 0 0,0 0 5 0,0 0 0 15,0 0 1-15,0 0 0 0,8-7-5 0,1-5-2 16,-5-3 0-16,5 4 0 16,-5-4 0-16,0-1 0 0,5 1 0 0,-5-4 0 0,-4 0-2 0,9-4-8 15,-5 1 12-15,0-5-4 0,5 4-8 0,-5-3 8 16,-4-1-8-16,4 1 8 0,-4 3-8 0,4-4 0 16,-4 4 9-16,0 1-9 0,0-5 14 0,-4 8-2 15,4 0 0-15,0 0 0 0,4 8-4 0,-4-1-8 16,-4-3 11-16,4 7-11 0,-4 1 8 0,4 3-8 15,0-4 0-15,0 8 0 0,0 0 0 0,0 0-16 0,0 0 2 0,0 0 0 32,0 0-98-32,0 0-20 0,0 0-4 0</inkml:trace>
  <inkml:trace contextRef="#ctx0" brushRef="#br0" timeOffset="183568.6186">8188 13228 982 0,'-21'15'21'0,"12"-7"5"0,-8-5 1 0,5 1 1 0,-1 4-28 0,-4-4 0 0,0-1 0 0,-1 5 0 16,10-8 49-16,-1 4 4 0,-3-4 1 0,3 0 0 0,0-4-3 16,9 4-1-16,0 0 0 0,-4-4 0 0,-4-3-29 0,8-1-5 15,4-3-2-15,0 3 0 0,5 0 30 0,-1-3 7 16,1-8 1-16,-1 4 0 0,5 0 5 0,0-4 2 16,0 11 0-16,0-7 0 0,4 0 10 0,-4 3 3 15,4 1 0-15,0-1 0 0,-4 1-24 0,4 3-5 16,0-3-1-16,0 3 0 0,0 1-27 0,0-1-6 15,-4 4-1-15,4-3-669 16,-4 7-135-16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8:12:44.94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2731 4109 2131 0,'0'0'60'0,"0"0"14"0,-4 7-59 0,-4 1-15 0,-1 0 0 0,5 3 0 0,4-3 46 15,-5 7 6-15,1 4 2 0,-4 0 0 0,8 0-42 16,-5 7-12-16,-3-3 0 0,-1 4 0 0,1-1 0 16,-5 1-13-16,4-1 1 0,1 5 1 0,-5-1 11 0,0-3 14 15,5 3-3-15,-5-3-1 0,-4-1-25 0,4-3-5 16,0 4 0-16,-4-1-1 0,4-3 9 0,0 0 3 16,0-4 0-16,9 0 0 0,-9-4-10 0,13-4-1 15,0-11-1-15,0 0 0 16,0 0-56-16,0 0-11 0,13-11-3 0,-4-4-737 15</inkml:trace>
  <inkml:trace contextRef="#ctx0" brushRef="#br0" timeOffset="226.1774">2945 4006 1609 0,'9'-15'35'0,"-1"11"7"0,5 0 2 0,-9-3 2 0,5 3-37 0,-9 4-9 0,0-8 0 0,0 8 0 16,0 0 95-16,0 0 17 0,0 0 3 0,0 8 1 15,0 3-56-15,0 5-12 0,0-1-1 0,0 4-1 16,-9 0-13-16,9 4-2 0,0-4-1 0,0 7 0 15,9-3-22-15,-9 7-8 0,0 1 0 0,0 3 0 16,8-4 8-16,-8 4-8 0,9 1 0 0,-9-5 0 16,4 0 8-16,-4 1-8 0,9-1 0 0,-5-3 9 15,0-1-9-15,0-3 0 0,1 4 0 0,-1-5 0 16,5-6 0-16,-5 3 0 0,4 0 0 0,-8-8 0 16,5 4-56-16,-1-7-3 0,-4-8-1 0,0 7-589 31,0 1-119-31</inkml:trace>
  <inkml:trace contextRef="#ctx0" brushRef="#br0" timeOffset="490.4714">2035 4504 2300 0,'0'0'51'0,"0"0"10"0,0 0 3 0,17 0 0 0,4 0-52 0,9 0-12 0,-4 0 0 0,8 0 0 16,4 0 68-16,1 0 10 0,-1 0 2 0,5-4 1 16,0 0-22-16,0 0-5 0,-1 1-1 0,5-1 0 15,0-4-29-15,5 1-5 0,-5-1-2 0,8 0 0 16,-12 1-17-16,0-1 0 0,4-3 0 0,-13-1 0 16,4 5 0-16,-4-1 0 0,-8 1 0 0,0 3 0 15,4 0-16-15,-18 0-9 0,6 0-3 0,-1 1 0 16,-5-1-186-16,1 0-38 0,-4-4-7 0</inkml:trace>
  <inkml:trace contextRef="#ctx0" brushRef="#br0" timeOffset="796.7944">3492 3980 2599 0,'0'0'57'0,"0"15"12"0,-4-4 3 0,4 8 0 0,-5 0-57 0,5 12-15 0,0 3 0 0,0 4 0 15,5 0 0-15,-5 0 0 0,0 7 0 0,0-3 0 0,0 0 0 0,0 0 0 16,0-1 0-16,0 1 0 0,0-4 0 0,0-4-13 16,-5 4 1-16,5-4 0 0,0 1 3 0,0-5 1 15,0-3 0-15,-8-1 0 0,8 1 8 0,0-4 0 16,0-4 0-16,8 0 0 0,-8-4 0 0,0-8 11 15,0 1-3-15,0-8 0 16,0 0-54-16,0 0-11 0,0 0-3 0,0-8 0 16,5-3-144-16,-1-4-28 0,-4 0-7 0,4-8-562 0</inkml:trace>
  <inkml:trace contextRef="#ctx0" brushRef="#br0" timeOffset="1401.6956">3505 4097 2250 0,'0'0'64'0,"0"0"14"0,0-7-62 0,-4-5-16 0,8 5 0 0,4-5 0 16,-8 5 99-16,5-1 17 0,3 1 3 0,1 3 1 15,-5-4-64-15,5-3-13 16,-1 3-3-16,1 1 0 0,3-1-22 0,1 0-5 16,0 1-1-16,0 3 0 0,4-4-12 0,0 1 9 15,4-1-9-15,-12 1 8 0,12 3 10 0,-8 0 2 16,4 0 0-16,-4 0 0 0,8 1 0 0,-8-5 0 15,4 8 0-15,-4-4 0 0,4 4-20 0,5 0 0 0,-14 0 0 0,5 4 0 16,-4-4 0-16,3 8 0 0,1-5 0 0,-4 5-9 31,-9-8-22-31,8 8-4 0,1 3-1 0,-1-3 0 16,-8-8-24-16,5 11-6 0,-5 0-1 0,0 1 0 16,0-1-15-16,-9 1-3 0,1 3-1 0,-10-4 0 15,1 4 18-15,5 1 4 0,-6-9 1 0,6 5 0 0,-10 3 51 0,5 0 12 0,4-4 0 0,1-3 0 16,3 3 0-16,-8-3 15 0,4 3-3 0,5-7-1 15,8-4 29-15,-5 8 5 0,-3-4 2 0,8-4 0 16,0 0-3-16,0 0 0 0,0 0 0 0,0 7 0 0,0-7-8 16,0 0-1-16,0 0-1 0,8 4 0 0,5 3-24 15,-9 1-10-15,13 0 8 0,-4-5-8 16,13 5 0-16,-13-4 0 0,8 3-9 0,9 1 9 16,0 0-8-16,0-1 8 0,-5 5 0 0,-3-1 0 0,3-3-13 0,10 3 4 0,-14 4 1 0,5 0 0 31,-5 1-16-31,5 3-4 0,-5-4 0 0,0 4 0 0,-3 4-3 15,3-1-1-15,-13 1 0 0,5-4 0 0,-4 4 0 0,-5 0 0 16,0 3 0-16,-8 1 0 0,0-1 19 0,-13 1 3 0,4-4 1 0,-8 7 0 16,-1-3 17-16,-8-1 4 15,0 1 1-15,-4 3 0 0,0-3 22 16,0 0 4-16,0-5 1 0,-1 1 0 0,1 0 19 0,0-4 4 0,0-4 1 16,4 0 0-16,0-3-4 0,0-5 0 15,-4 1 0-15,8-1 0 0,1-7-35 0,-5-3-7 0,0-1-2 0,4 0 0 16,1-4-16-16,3 1 0 0,1-8 0 0,-1 3 0 15,5-3-10-15,5 4-6 0,-1-8 0 0,4 0-1 32,9 4-174-32,0-4-34 0,9-4-7 0,4 4-2 0</inkml:trace>
  <inkml:trace contextRef="#ctx0" brushRef="#br0" timeOffset="1761.1373">5112 3915 2460 0,'0'0'70'0,"0"0"14"0,0 4-67 0,0-4-17 15,-9 11 0-15,9 1 0 0,-9-1 39 0,5 8 4 16,-4 0 1-16,-1 4 0 0,1 0-36 0,-1 3-8 16,0 12 0-16,1 0 0 0,8 0 0 0,-13 0 0 15,5 8 0-15,-1 3 0 0,5-3 0 0,-5-1 0 0,5 1 0 0,0-1 0 16,-5-3 0-16,5 4 0 0,4-8 0 0,-4 3 0 16,-1-3 0-16,5 0 0 0,0-3-12 0,-8-1 12 15,8-4 0-15,0 1 0 0,0-9 0 0,0-3 12 31,0 0-52-31,0-7-9 0,0-5-3 0,0-7 0 16,0 0-80-16,0 0-16 0,0 0-3 0,0-15-738 0</inkml:trace>
  <inkml:trace contextRef="#ctx0" brushRef="#br0" timeOffset="2339.2999">4838 4295 1653 0,'-13'-19'47'0,"9"7"10"0,-5 1-45 0,5 0-12 0,0-8 0 0,0 0 0 16,-1 7 132-16,1-7 24 0,0 0 4 0,8 0 2 15,-4 4-61-15,0-4-12 0,4 4-2 0,1 0-1 16,7 0-41-16,-3 3-8 0,8-3-1 0,0 4-1 0,0-1 15 0,5 1 3 16,-10 3 1-16,6-3 0 0,3 3-22 0,0 1-4 15,-8 3 0-15,8 0-1 0,1 4-12 0,3 0-3 16,-3 4 0-16,-1 0 0 0,1-4-12 0,-1 7 9 16,5-3-9-16,-1 4 8 0,-12-5-8 0,4 9 0 15,4-5-10-15,-8 5 10 16,4-1-31-16,-4 4 0 0,-4 1 0 0,-1-5 0 0,-3 4 7 0,3 0 2 15,-8 1 0-15,0-5 0 16,0 4-14-16,-8-3-2 0,3 3-1 0,1 0 0 16,-13 4 11-16,0 0 1 0,0 0 1 0,0 0 0 0,0-4 12 0,-5 0 2 0,-3 0 1 15,3 1 0-15,-3-5 3 0,3 4 0 0,1 0 0 0,-1-3 0 16,1-1 8-16,0-3 14 0,8-4-3 16,0 3-1-16,0 1-10 0,0-4 0 0,9-4 0 15,4 0 0-15,0 0 18 0,0 0 2 0,0 0 0 0,0 0 0 16,0 0-7-16,9 0-1 0,-1-4 0 0,9 0 0 15,0 0 16-15,1 0 4 0,3-3 0 0,-4 7 0 16,4 0-32-16,5 4 0 0,-5-4 0 0,9 0 0 31,0 7-20-31,-4-3-9 0,4 4-3 0,0-1 0 0,0 1 32 0,0 3 0 0,-1-3 0 0,-3 11 0 16,0-8-20-16,-5 8 0 0,0 0-1 0,-3 0 0 16,-6-4 13-16,1 4 8 0,-4 8-10 0,-1-4 10 15,1-1-13-15,-5 1 3 0,0-4 1 0,-4 8 0 16,-4 3 9-16,0-3 14 0,-5-4-3 0,-4 3-1 15,1-3 3-15,-5 0 1 0,-1-4 0 0,-3 4 0 16,-5-8-5-16,1 4-1 0,-1-4 0 0,1-4 0 0,-10 4 12 16,5-3 3-16,5-5 0 0,-5-3 0 0,4 4-11 0,-4-4-1 15,5-4-1-15,8-4 0 16,-9-4-39-16,5-3-8 0,3 3-2 16,1-7 0-16,5 0-90 0,-1 0-19 0,4-4-3 0</inkml:trace>
  <inkml:trace contextRef="#ctx0" brushRef="#br0" timeOffset="2745.585">5898 4815 2448 0,'25'4'69'0,"-25"-4"16"0,0 0-68 16,0 0-17-16,9-4 0 0,8-3 0 0,0-1 92 0,0-3 16 0,0-5 2 0,5 1 1 15,-5-8-73-15,4-3-14 0,-4-1-4 0,0-7 0 16,5 0-9-16,-5-4-3 0,4 0 0 0,-4-4 0 16,-4-3-8-16,4-5-11 0,5 1 3 0,-5-4 0 15,0 3 8-15,-4-3 0 0,4 4 8 0,0 3-8 16,-4 8 14-16,-1 0-2 0,1 4 0 0,0 4 0 16,0 3 5-16,-5 8 1 0,1 0 0 0,-5 8 0 15,5-5-18-15,-1 9 8 0,-8 7-8 0,0 0 0 16,0 0 0-16,13 11 0 0,0 8 0 0,0 4-12 15,-5-4 12-15,5 11 0 0,-4 1 0 0,4 3 0 16,-1 0-12-16,1 8-4 0,0 0 0 0,0 3 0 16,-5 5 16-16,5-5 0 0,4 5 0 0,-4 3 0 0,8-8 0 15,-8 1 20-15,4 0-4 0,1-1 0 16,-1 1-24-16,0-1-6 0,-4 1-1 0,-1-8 0 0,1 4 15 0,-4-4 0 16,-1 0 0-16,-3-4 10 0,-5-8-24 0,0 1-5 15,0-4-1-15,0-1 0 16,-5-6-96-16,1-5-20 0,-5 0-4 15,-3-7-615-15,-1-4-122 0</inkml:trace>
  <inkml:trace contextRef="#ctx0" brushRef="#br0" timeOffset="2918.2197">6018 4485 2671 0,'0'0'59'0,"0"0"12"0,12 4 2 0,5-1 2 0,1-3-60 0,3 0-15 0,5 4 0 0,8-4 0 15,0 4 41-15,4-4 6 0,1 0 1 0,8 0 0 16,4-4-16-16,5 0-2 0,-1 4-1 0,9-3 0 31,9-1-116-31,0-4-23 0,-1 1-5 0</inkml:trace>
  <inkml:trace contextRef="#ctx0" brushRef="#br0" timeOffset="21498.1647">2231 5058 1246 0,'0'0'35'0,"0"0"9"0,0 0-36 0,0 0-8 0,0 0 0 0,0 0 0 16,0 0 69-16,0 0 12 0,0 0 3 0,0 0 0 0,0 0-39 15,0 0-7-15,0 0-2 0,0 0 0 0,0 0 10 0,0 0 2 16,0 0 0-16,0 0 0 0,0 0-10 0,0 0-2 16,0-7 0-16,-8 3 0 0,8 0-3 0,-4 0-1 15,4-3 0-15,0 7 0 0,0-4 4 0,0-4 1 16,0-3 0-16,0 3 0 0,4 1-6 0,4-1-2 15,-8-3 0-15,5-1 0 0,-1 1-3 0,4 3-1 16,-3 1 0-16,3-5 0 0,-3 1-4 0,-1 3-1 16,4-3 0-16,-3 0 0 0,3-5 2 0,-4 1 0 15,5 4 0-15,0-1 0 0,-1-3-2 0,-4-4 0 16,9 4 0-16,-4 0 0 0,8 0-6 0,-13-1-2 16,5 1 0-16,8-4 0 0,-4 4 7 0,-5-4 1 0,5 0 0 15,-5 4 0-15,5 0-20 0,-13-1 0 0,9 1 0 0,-1-4 0 16,-3 0 0-16,3 8 0 0,-4-4 0 0,5-4 0 15,-5 0 0-15,9 4 13 0,-13-4-1 0,4 0 0 16,5-4-2-16,-1 8-1 0,1-4 0 0,-5 3 0 16,5-6 2-16,-5-1 0 0,5 0 0 0,-9 0 0 15,0 4-1-15,4-7 0 0,9 7 0 0,-13-4 0 16,0 0 2-16,0 4 0 0,0-4 0 0,4 1 0 16,5-1-3-16,-5 0 0 15,-4-4 0-15,4 5 0 0,5 3-9 0,-9-4 8 16,4 0-8-16,-4 4 8 0,8-4-8 0,-8 4 0 0,9 4 0 0,-5-4 0 15,5-4 0-15,-1 4 0 0,-3 0 0 0,3 4 0 16,-8-4 0-16,9 4 0 0,-1 0 0 0,5 3 0 16,-13-3 0-16,9 0 0 0,-5 4 0 0,5-1 0 15,-1 1-8-15,-4-1 8 0,5 5 0 0,-1-1 0 0,1-7 0 0,-5 4 0 16,5 3 0-16,-1 0 8 0,1 5-8 0,4-5-11 16,-5 0 3-16,-8 8 0 0,9-3 8 0,4-5 11 15,-1 8-3-15,-12 0 0 0,0 0-17 0,9 0-4 16,4 8-1-16,0-5 0 0,-1 1 22 0,1 4 5 15,0 7 1-15,-4-4 0 0,3 5-26 0,1-1-4 16,-4 0-2-16,8 0 0 0,-13 0 18 0,9 1 0 16,0 3 0-16,0 0 0 0,-9 0 0 0,4 0 0 15,1 0-8-15,0 3 8 0,-5 1 0 0,4 0 0 0,-3 0 0 16,7-4 0-16,-12 7 0 0,5-3 0 0,8 4 0 16,-9 3 0-16,4-7 0 0,-3 7 0 0,3-3 0 0,-4-1 0 15,5 5 0-15,-9-5 0 0,4 5 0 0,1-1 0 16,-5-3 16-16,8-1 0 0,-8 1 0 0,0-1 0 15,0 1-16-15,4 3 0 0,5-3 0 16,-9-4 0-16,0 0 0 0,-9-1 0 0,9 1 0 0,0 0 0 16,0 0 0-16,0-4 8 0,-4 0-8 0,4 3 0 15,-8 1-8-15,8-4-5 0,-5-4-1 0,1 4 0 16,-5 0 14-16,5 4 0 0,4-8 0 0,-8 4 0 16,3 0 0-16,1-3 0 0,0 3 0 0,4 0 0 15,0-4 0-15,0 4 0 0,-4-4 0 0,4 0 0 16,0-3 0-16,0-1 0 0,-5 4 0 0,5 0 0 15,0 1 0-15,0-5 0 0,5 4 0 0,-5-4 0 16,-5 1 0-16,5-1 0 0,0-11 0 0,5 8 0 0,-5 3 0 16,0-11 0-16,0 0 8 0,-5 8-8 0,10-1 11 15,-5-7-2-15,0 0 0 0,0 0 0 0,0 0-9 0,0 0-9 16,0 0 9-16,0 0-13 0,0 0 13 0,0 0 0 16,0 0 0-16,0 0 0 0,0 0-22 0,0 0-2 15,-5-7 0-15,5-1 0 16,-8-3-101-16,8-1-21 0,-5-3-4 0,5 4-598 15,-8-8-120-15</inkml:trace>
  <inkml:trace contextRef="#ctx0" brushRef="#br0" timeOffset="21873.2867">2770 4363 1407 0,'0'0'31'0,"-13"0"6"0,0 0 2 0,0 0 1 0,-4-4-32 0,0 4-8 0,-4-3 0 0,4 3 0 16,-5 3 44-16,1 1 8 0,0 0 2 0,8 4 0 15,-9-8-10-15,5 0-1 0,0 3-1 0,0 1 0 16,4 0-6-16,0 0-2 0,1 0 0 0,-1-4 0 16,4 3 8-16,-4 1 2 0,13-4 0 0,-8 4 0 15,-1-4 8-15,5 0 3 0,4 0 0 0,0 0 0 16,0 0-15-16,0 0-2 0,0 0-1 0,0 0 0 15,0 0-13-15,0 0-2 0,13 0-1 0,0 0 0 16,0-4-3-16,4 4-1 0,0 0 0 0,4-4 0 16,-8 1-1-16,8 3 0 0,5-4 0 0,0 0 0 15,8 0-3-15,-4 0-1 0,8 1 0 0,-8-5 0 0,4 8 16 16,5-4 4-16,-9 0 0 0,0 1 0 0,4-5-32 0,0 4 0 16,-4 0 0-16,0 1 0 0,0-5 0 0,-9 0 0 15,0 5 0-15,9-5 0 0,-17 4 0 0,4 0 0 16,-4-3 0-16,4 3-801 15,-4 4-163-15</inkml:trace>
  <inkml:trace contextRef="#ctx0" brushRef="#br0" timeOffset="30552.8072">7868 4785 2594 0,'17'0'73'0,"-13"0"17"0,5 0-72 0,4 4-18 0,8-1 0 0,5-3 0 0,-1 0 61 16,5-3 9-16,0 3 2 0,-4 0 0 0,8-4-48 15,-4 0-8-15,-5 0-3 0,5 0 0 0,0 1-13 0,-4-5 0 16,0 4-9-16,-1-3 9 15,-3-5-48-15,-1 8-3 0,5-7-1 0,-5 3 0 16,-4 5 15-16,4-1 2 0,-4 0 1 0,-4 0 0 16,0 4-23-16,0 0-5 0,-5-4-1 0,-8 4 0 15,0 0-144-15,0 0-29 0,0 0-5 0,-8 8-2 0</inkml:trace>
  <inkml:trace contextRef="#ctx0" brushRef="#br0" timeOffset="30724.6555">7940 5354 2718 0,'0'0'60'0,"0"0"12"0,0 0 2 0,18 4 2 0,3 4-60 0,5-1-16 0,-1-3 0 0,5 0 0 16,0 0 9-16,0 0-1 0,0-1 0 0,0-3 0 31,-5 4-99-31,5 0-20 0,5-8-4 0,-1 0-989 0</inkml:trace>
  <inkml:trace contextRef="#ctx0" brushRef="#br0" timeOffset="45030.1481">6338 5844 1670 0,'0'0'36'0,"0"0"8"0,0 0 2 0,-4 8 2 0,4-8-39 0,0 11-9 0,0-11 0 0,-5 12 0 0,1 3 25 0,4 4 3 15,-4 0 1-15,4 4 0 0,-4-4-13 0,4 4-4 16,-5-1 0-16,5 9 0 0,-4-1-12 0,0 4-13 16,4-3 2-16,-4-1 1 0,4-3 0 0,-5-1 0 15,1 1 0-15,0-4 0 0,-1-1 0 0,5 1 0 16,-4-4 0-16,4-4 0 15,0 1-23-15,0-1-5 0,0 0-1 0,0-4 0 16,0-3-21-16,0-8-5 0,0 0-1 0,0 0-359 0,0 0-72 16</inkml:trace>
  <inkml:trace contextRef="#ctx0" brushRef="#br0" timeOffset="45405.1866">6445 6012 1098 0,'0'0'24'0,"0"0"4"0,0 0 2 0,0 0 2 0,0 0-32 0,0 0 0 0,0 0 0 0,0 0 0 15,-9 7 84-15,1 1 10 0,3-1 2 0,1 1 1 16,4-8-47-16,-8 8-10 0,3-1-1 0,1 5-1 16,0-1-27-16,0 0-11 0,-5 1 8 0,5-1-8 15,-1 4 0-15,1 0 8 0,0-3-8 0,4 3 0 16,-4 0 23-16,4 4-1 0,0-4 0 0,4 1 0 0,-4 3 6 0,4 0 0 16,0-4 1-16,5 0 0 0,0 0-4 0,-1 4-1 15,-4-4 0-15,5 1 0 0,4-5-13 0,0 0-3 16,-1 1-8-16,1-1 12 0,-4 1-12 0,4-5 0 15,4-3 8-15,0 0-8 0,-17-4 8 16,13 0-8-16,4-8 11 0,-5 4-11 0,1-7 24 0,4 0-1 16,-8-1-1-16,4-3 0 0,-9-4 14 0,5 0 4 15,-1-8 0-15,-4 1 0 0,1 3-7 0,-1-7-1 16,-4-5 0-16,0 5 0 0,0 3-20 0,-4 1-12 16,-5-1 12-16,1 1-12 0,3 3 12 0,-3 4-4 15,-5 0 0-15,4 4-8 0,5 0 0 0,0-1 0 0,-9 5 0 16,4 0 0-16,-3 3 0 0,3 0-9 0,1 5-1 0,-5-5 0 31,0 8-50-31,0 0-9 0,0 0-3 0,5 0-560 0,-5 8-112 0</inkml:trace>
  <inkml:trace contextRef="#ctx0" brushRef="#br0" timeOffset="45858.3648">6868 5601 2098 0,'0'0'46'0,"0"0"10"0,0 0 1 0,0 0 3 0,0 0-48 0,0 0-12 0,0 0 0 0,0 0 0 0,0 0 24 16,0 12 4-16,-4-5 0 0,4-7 0 0,0 0-28 0,4 16 0 15,-4-5 8-15,4 0-8 0,-4 1 0 0,9-5 0 16,-9 5 0-16,4-5 0 0,5 5 0 0,-5-5 0 15,-4 5 0-15,8-5 0 0,-3 5 0 0,-5-12 0 16,4 7 0-16,0 5 0 0,0-5 0 0,1 5 0 16,-1-5 0-16,0 5 0 0,1-5 0 0,-5 5 0 15,0-5 0-15,0-7 0 0,0 12 0 0,-5-5 0 16,1 1 0-16,0 3 0 0,-1-3 0 0,-3-1-11 16,-5 1 3-16,5-4 0 0,-5 0-9 0,0-1-2 15,4-3 0-15,-3 4 0 0,-1-8 8 0,0 4 2 0,0-3 0 16,5-1 0-16,-5 0 9 0,4 0 0 0,1-3 0 15,-1-1 8-15,-4 0 16 0,5-3 3 0,3 3 1 16,1-3 0-16,0-4 3 0,0 3 1 16,4-3 0-16,0 0 0 0,0 0-12 0,4 3-3 0,0-3 0 0,0 4 0 15,1 0-9-15,3-1-8 0,1 1 12 0,-1 3-12 16,5 1 0-16,-4-1 0 0,4 4 0 0,-1 0 0 16,5 1 0-16,-4 3 0 0,9 0 0 0,-5 0-9 31,0 0-15-31,0 0-4 0,0-4 0 0,0 4-656 0,0 4-131 0</inkml:trace>
  <inkml:trace contextRef="#ctx0" brushRef="#br0" timeOffset="46515.7383">4958 5765 1695 0,'0'0'37'0,"0"0"8"0,0 0 2 0,0 11 1 0,0-3-39 0,0-8-9 16,-5 11 0-16,5 0 0 0,5 1 27 0,-5-1 3 16,0 4 1-16,0 4 0 0,8 0-31 0,-8 4 0 15,0 0 0-15,5 4 0 0,-10-1 0 0,5 5-12 16,0-1 1-16,0 8 0 16,0 0-17-16,-8-4-4 0,-1 0-1 0,5 4 0 0,0-4 23 0,-1 1 10 15,-3-5-8-15,4-3 8 0,-1 3 0 0,1-7 0 0,4 0 0 16,0-4 11-16,-4-4-11 0,-1 0-9 0,5-4 9 15,0 1-492-15,0-5-90 16</inkml:trace>
  <inkml:trace contextRef="#ctx0" brushRef="#br0" timeOffset="46953.2941">5124 5981 1774 0,'0'0'39'0,"0"0"8"0,0 0 1 0,-4 8 3 0,-4-1-41 0,8 5-10 0,-13-5 0 0,8 5 0 15,-3 3 17-15,4 0 2 0,-1-3 0 0,1 3 0 16,-4-4-19-16,3 4 0 0,5 0 0 0,-4 4 0 16,0-3 0-16,-1-1 0 0,1-4-11 0,4 4 11 15,0 1-8-15,0-5 8 0,0 4 0 0,4-3 0 0,1-1 0 0,3 0 0 16,-3-3 0-16,3 3 0 0,1-3 20 15,3 0 5-15,6-1 1 0,-10 1 0 16,9-4-2-16,-4 3-1 0,8-7 0 0,1 0 0 0,-1 0-15 16,5-4-8-16,-5 4 10 0,0-3-10 0,-3-1 14 0,3-4-3 15,5 1-1-15,-5-5 0 0,0 1 18 0,1-4 3 16,-5-4 1-16,0-4 0 0,4 0 0 0,-4 0 1 16,-4-3 0-16,4-1 0 0,-8 4-13 0,-1 1-2 15,-3-5-1-15,-1 8 0 0,-4-8-3 0,0 5-1 16,-9 3 0-16,5 0 0 0,-4 0 11 0,-5 3 1 0,0 5 1 15,0-4 0-15,-4 7-26 0,0 1 0 0,0-1 0 0,0 0 0 32,0 5-23-32,-5-1-3 0,1 4-1 0,0 0 0 0,-1 4 3 0,5-1 1 0,-9 1 0 15,9 0 0 1,0 4-11-16,0-1-2 0,4 1-1 0,0-4 0 16,1-1-20-16,-1 1-4 0,13-4-1 0,0 0-839 0</inkml:trace>
  <inkml:trace contextRef="#ctx0" brushRef="#br0" timeOffset="47125.1857">5603 5385 1848 0,'0'0'52'0,"0"0"12"0,-4 7-52 0,4 5-12 0,-5-1 0 0,5 4 0 16,-4 4 91-16,4 0 15 0,-4 12 3 0,4-8 1 0,-4 7-67 0,-1-3-14 15,5 3-2-15,0-3-1 0,-4-1-26 0,4-3-17 16,0 0 2-16,-4-1-649 15,0 5-131-15</inkml:trace>
  <inkml:trace contextRef="#ctx0" brushRef="#br0" timeOffset="47647.0278">3351 5628 1663 0,'0'0'36'0,"0"0"8"0,0 0 2 0,-9 4 1 0,5 0-38 0,4-4-9 16,0 0 0-16,-8 11 0 0,-5 4 39 0,8 0 5 16,5 4 2-16,-4-3 0 0,-4 6-32 0,3 1-6 15,5 0-8-15,-8 3 11 16,8 5-11-16,0-1 0 0,-9 1 0 0,9 3 0 16,0 4 0-16,-8 0 0 0,3 4 0 0,-3-4 0 15,-1-4 0-15,1 0 0 0,4 0-9 0,-5-4 9 16,5 1 0-16,4-1 0 0,0-7-8 0,0 0 8 31,0 0-36-31,4-8-4 0,-4 0-1 0,9 0 0 16,-1-3-89-16,1-5-18 0,-9-7-3 0,12 0-1 0</inkml:trace>
  <inkml:trace contextRef="#ctx0" brushRef="#br0" timeOffset="48022.0593">3663 5886 1731 0,'0'0'38'0,"0"0"8"0,0 0 2 16,0 0 0-16,0 0-38 0,0 8-10 0,-4 3 0 0,4-3 0 0,0 3 20 0,-9-3 3 15,9-1 0-15,-4 5 0 0,0-5-12 0,-1 5-3 16,5-1 0-16,-4 1 0 0,4-1-8 0,-4 0 0 16,-5 5 0-16,5-5 0 0,0 4 0 0,4 4 0 15,0-4 0-15,-5 4 0 0,5 0 0 0,-4 0 0 0,4 0 0 0,0 0 0 16,0 0 0-16,0-4 0 0,0 1 0 0,4-1 0 15,1-4 0-15,-1-3 10 16,-4-8-10-16,13 7 10 0,-13-7 6 0,4 8 0 16,5-4 1-16,-9-4 0 0,0 0 17 0,17-4 3 0,-5 0 1 0,-3-3 0 15,0-5 11-15,3-3 3 0,-3 0 0 0,4-4 0 16,-5-4-8-16,5 0 0 0,-9-3-1 0,5-1 0 16,-5-3-19-16,0 3-4 0,5 1-1 0,-9 3 0 15,0 0-7-15,0 4-2 0,0 0 0 0,0 4 0 16,-13 0-23-16,9-1-5 0,0 1-1 0,-5 4 0 31,-4 3-19-31,-4 1-4 0,9-1-1 0,-5 4 0 0,-4 0-44 0,4 4-9 16,0 4-1-16,0-4-520 0,5 0-104 0</inkml:trace>
  <inkml:trace contextRef="#ctx0" brushRef="#br0" timeOffset="48584.6238">4022 5294 2000 0,'0'-4'56'0,"4"4"14"0,-4 0-56 0,0 0-14 16,9-4 0-16,-9 4 0 0,8-4 43 0,-8 4 5 15,0 0 2-15,0 0 0 0,0 0-33 0,0 0-6 16,0 0-2-16,0 0 0 0,-4 8-9 0,4-8 8 0,0 0-8 0,0 0 8 15,-4 11-8-15,4-11 0 0,0 0 0 0,0 0 0 16,0 0 0-16,0 0 0 0,0 0 0 0,0 0 0 16,0 0 0-16,0 0 8 0,0 0-8 0,0 0 12 15,0 0-12-15,0 0 0 0,0 0 9 0,8 4-9 16,-3 0 0-16,3 0 0 0,1 0 0 0,-1-4 0 16,1-4 0-16,-9 4 0 0,13-4 0 0,-9 4 0 15,9-8 0-15,-5 8 0 0,9-3 0 0,-17 3 0 16,0 0 0-16,0-4 0 0,0 4 0 0,0 0 0 15,0 0 0-15,0 0 0 0,0 0 0 0,0 0 0 16,0 0-12-16,0 0 2 0,0 0 1 0,0 11 0 31,0-3-15-31,-8 3-4 0,-1 1 0 0,5-1 0 0,-5 0 16 0,5 1 4 0,0-1 0 0,-9 0 0 16,4 5 0-16,5-1 0 0,-4 4 0 0,8 0 0 16,-13 0 16-16,4-4 3 0,1 0 1 0,8 0 0 15,-9 1-12-15,5-1 0 0,-5 0 0 0,9-4 0 0,0 1 18 16,0 3 2-16,0-4 0 0,0 5 0 0,0-5-10 15,9 0-2-15,-5-3 0 0,-4 3 0 0,9-3-8 0,-5 3 0 16,9-3 0-16,4 0 0 0,0-5 10 0,4 5-10 16,9-8 12-16,-8 4-12 0,-1-4 14 0,9-4-4 15,-9 4-1-15,1-8 0 0,8 5-9 0,-13-1 0 16,4-4-10-16,-4 1 10 16,0-1-126-16,5-3-19 0,-10 7-4 0,-3-4-1 15</inkml:trace>
  <inkml:trace contextRef="#ctx0" brushRef="#br0" timeOffset="49022.1637">1958 5662 1850 0,'0'0'40'0,"0"0"9"0,0 0 2 0,0 12 1 0,4-5-41 0,5 5-11 16,-9-1 0-16,0 4 0 0,0 0 18 0,-9 4 2 15,9 4 0-15,-4-4 0 0,4 8-10 0,-9-1-2 16,5 5 0-16,4-1 0 0,-4 8-8 0,-5 0 0 16,-4 0 0-16,5 4-11 0,-1 0 11 0,-4 3 0 15,1-3 0-15,3 0-8 0,-4-4 8 0,0 0 0 16,9-4 0-16,-4-4 0 0,-5 1 0 0,9-5 0 15,-5-3 0-15,5 0-8 0,4-8-10 0,0 0-2 16,-5-7 0-16,5-8-537 0,0 0-108 16</inkml:trace>
  <inkml:trace contextRef="#ctx0" brushRef="#br0" timeOffset="49428.4647">2364 5780 1875 0,'0'0'41'0,"-9"7"9"0,5 1 2 0,0 3 0 0,-1-7-41 0,1 4-11 0,0 3 0 0,-5 1 0 15,5-1 20-15,-13 0 1 0,8-3 1 0,-3 3 0 16,-1 5-11-16,4-1-3 0,1 0 0 0,-5 4 0 16,4-8-8-16,-3 5 0 0,-6-1 0 0,10 0 0 15,-9-4 0-15,4 5 0 0,0-1 0 0,0-4 8 0,5 8 12 16,4-7 1-16,-5 3 1 0,0 0 0 0,9 0-4 0,-4-4-1 15,4 1 0-15,0-1 0 0,0 4-3 0,4-3-1 16,-4-1 0-16,9 1 0 0,-5-1 6 0,5-3 1 16,-1 3 0-16,1-3 0 0,-9-8-10 0,13-4-2 15,-5 4 0-15,5-4 0 0,0 4 0 0,0-4 0 16,4-3 0-16,-4-5 0 0,-1 1 3 0,1-4 0 16,0-1 0-16,4-3 0 0,-4-3 1 0,-9-5 0 15,9 4 0-15,-9 1 0 0,9 3 10 0,-9 0 2 16,-4 0 1-16,5 0 0 0,-5 3-25 0,0 1 0 15,-5 4-14-15,5-4 5 0,-4-1 9 0,0 5 0 16,-5 3 0-16,5 1 0 16,-9-1-34-16,0 4-2 0,1-3 0 0,3 3 0 15,-4 0-113-15,5 0-23 0,-9 1-5 0,4 3-675 0</inkml:trace>
  <inkml:trace contextRef="#ctx0" brushRef="#br0" timeOffset="50037.9026">2407 5271 2034 0,'4'19'44'0,"-4"-19"10"0,0 0 2 0,-4 8 1 0,4-1-45 0,-9 1-12 0,9-8 0 0,0 0 0 16,-4 7 40-16,4-7 5 0,0 0 2 0,0 0 0 0,0 8-34 0,0-8-13 16,0 0 11-16,0 0-11 0,0 0 0 0,0 0 0 15,0 0 0-15,13 0 0 0,-1-4 0 0,5 0 0 16,-4 1 0-16,-4-5 0 0,4 0 17 0,4 5 1 16,4-5 0-16,-4 0 0 0,0 5 12 0,5-1 2 15,-1 0 1-15,5-4 0 0,-5 5-17 0,0-1-4 16,-4 0-1-16,9 4 0 0,-13 0-11 0,4 0 0 15,0 0 0-15,-4 0 0 0,0 0-13 0,-13 0-5 16,8 4-1-16,1 3 0 16,-5-7-17-16,-4 0-3 0,0 0-1 0,0 0 0 0,9 12 16 0,-9-1 2 15,0-11 1-15,-9 8 0 0,5 3 21 0,0 1 0 0,-1-1 0 16,-3-3 0-16,-1-1 11 0,5 1 0 0,-13-1 0 16,8 1 0-16,5-1 3 0,-9 5 1 0,5-5 0 15,8-7 0-15,-9 8-15 0,9-4 8 0,0-4-8 16,-8 7 0-16,3 5 11 0,5-12-11 0,0 0 12 0,0 7-12 15,0 5 0-15,0-12 0 0,0 7 0 0,5 1 0 16,7-4 0-16,1 0 0 0,0-1 13 0,-4 1-4 16,12 0-1-16,-8 0 0 0,4 0 0 0,4-1 0 15,1-6-8-15,-5-1 8 0,0 8-8 0,0-4 8 16,4 0-8-16,-8-4 0 0,0 4 9 0,4 0-9 16,-13 7 12-16,-4-7-1 0,0 0-1 0,9 4 0 15,-9-4 14-15,-4 12 2 0,-1-5 1 0,1 5 0 16,-9-1-3-16,0 0 0 0,-4 1 0 0,-4-1 0 15,-5 4 13-15,5-3 3 0,-9 3 0 0,-4 0 0 0,4-3-32 16,0-1-8-16,4 4 0 0,-4-3 0 0,0-1 0 16,1-3 0-16,16-1 0 0,-13 1-804 15,9-4-163-15</inkml:trace>
  <inkml:trace contextRef="#ctx0" brushRef="#br0" timeOffset="51675.5157">10389 4189 2023 0,'0'0'44'0,"0"0"10"0,0 0 2 0,0 7 0 0,0 1-44 0,0 3-12 0,-4-3 0 0,4 7 0 16,0-4 36-16,-4 8 4 0,-1 4 2 0,1 0 0 0,4 0-42 15,-9-1 0-15,5 9 0 0,-4-1 0 0,-1 1-10 0,1-1 10 16,3 0-13-16,-8 5 5 0,1 6 8 0,-1-3-10 0,0 0 10 0,-4 8-10 16,4-4 10-16,0 3 0 0,-4-3 0 0,4 0 0 15,1-8 8-15,3 0-8 0,-4 0 10 0,0-7-10 16,1 3 8-16,3-7-8 0,-4-8 0 0,9 0 0 0,-5 1 0 15,5-9 8-15,4-7-8 0,0 0 0 16,0 0-18-16,4-11-6 0,1-1-2 16,7-10-596-16,1-9-119 0</inkml:trace>
  <inkml:trace contextRef="#ctx0" brushRef="#br0" timeOffset="51909.9354">10415 4325 1692 0,'4'-19'37'0,"-4"19"8"0,4-7 2 0,1-5 0 0,-5 5-38 0,0-5-9 16,0 5 0-16,0 7 0 0,0 0 99 0,0 0 17 15,0 0 4-15,0 0 1 0,-9 7-52 0,5 1-10 0,-5 3-3 16,1 1 0-16,8 3-26 0,-5 4-6 0,5 4 0 0,0-4-1 16,0 0-2-16,5 3 0 0,-1 5 0 0,0-4 0 15,0 0-10-15,5-1-3 0,0 5 0 0,-5 0 0 16,4-5-8-16,1 5 0 0,-1-1 0 0,1 1 0 16,0 0 0-16,-1-1 0 0,1 5 9 0,-1-5-9 15,-4 1 0-15,-4-1 9 0,5-3-9 0,3 0 0 16,-3 0 8-16,3 0-8 0,-8-1 0 0,0-3 0 15,4-4 0-15,-4 1 0 0,-4-5-11 0,0 0 11 32,-5 1-100-32,5-5-14 0,-5-3-2 0,-3 0-560 0,3-4-112 0</inkml:trace>
  <inkml:trace contextRef="#ctx0" brushRef="#br0" timeOffset="52175.5615">9552 4777 2336 0,'0'0'66'0,"0"0"15"0,0 0-65 0,12-4-16 16,10 1 0-16,-5-1 0 0,8 4 89 0,1-4 15 16,8-4 2-16,0 1 1 0,1 3-61 0,-1 0-12 15,0-3-2-15,4 3-1 0,5-8-31 0,4 5-16 16,-4-5 1-16,-5 5 1 15,1-5-53-15,-1 5-10 0,5-5-3 0,-9 5 0 16,0 3-15-16,1 0-3 0,-1-3-1 0,0 7 0 16,-4-4-48-16,4 4-9 0,0 4-3 0,-4-4 0 0</inkml:trace>
  <inkml:trace contextRef="#ctx0" brushRef="#br0" timeOffset="52523.8233">11013 4895 1967 0,'0'0'56'0,"-4"0"12"0,-13-4-55 0,4 4-13 15,13 0 0-15,-9 0 0 0,-4-4 84 0,5 1 13 16,-1-1 3-16,1 0 1 0,4 0-54 0,4 4-11 16,-9-4-3-16,5-3 0 0,4-5-2 0,0 5-1 15,-5-5 0-15,5 5 0 0,0-5-30 0,0 5-10 0,5-5 0 0,-5 9 0 16,0 3 26-16,0 0 4 0,8-4 2 0,-8 4 0 16,0 0-22-16,0 0 0 0,0 0 0 0,0 0 0 15,13 0 0-15,0 4 0 0,-13-4 0 0,0 0 0 16,0 0-14-16,4 7-7 0,0 5-2 15,-4-1 0 1,-4 0-42-16,4 1-9 0,4-5-2 0,-4 5-604 0,-4-5-120 0</inkml:trace>
  <inkml:trace contextRef="#ctx0" brushRef="#br0" timeOffset="52789.473">11308 4283 2340 0,'-34'8'52'0,"34"-8"10"0,0 0 2 0,0 0 1 0,0 0-52 0,0 0-13 0,-5 8 0 0,1 3 0 0,17 0 38 0,-4 5 5 15,-18 3 1-15,5 0 0 0,-5-4-32 0,9 4-12 16,4 0 11-16,-12 7-11 0,-9-3 0 0,8 4 0 16,13-1 0-16,-4 5-10 0,-4-5 10 0,0 8 0 15,0-3 0-15,-1 3 0 0,1 0 0 0,4 0 0 16,0-3 0-16,4-1 0 0,5 8 0 0,-1-4 8 15,-3-3-8-15,-5-1 0 0,-9 0 0 0,5 1-10 16,17-8 1-16,-9-1 0 16,-4-3-81-16,4-7-16 0,5 3-3 0,8-7-560 15,0-5-112-15</inkml:trace>
  <inkml:trace contextRef="#ctx0" brushRef="#br0" timeOffset="53211.3709">11744 4340 2516 0,'-13'-3'56'0,"4"3"11"0,9 0 2 0,0 0 1 0,-4 7-56 0,-4-3-14 0,-1 4 0 0,5-1 0 15,4-7 23-15,0 8 1 0,-13 3 1 0,0 1 0 16,9-1-25-16,-9 0 0 0,-4 1 0 0,0 3 0 16,-5 0 0-16,5 0 0 0,5 1 0 0,-6-1 0 15,1 0 0-15,0 4 0 0,0 0 0 0,9-4 0 16,-1 4 26-16,1 0 3 0,-10 0 1 0,10 0 0 15,8 0-3-15,-4 4-1 0,-5-4 0 0,1 0 0 16,3 4-14-16,1-1-4 0,8 1 0 0,1 0 0 0,-1 0 0 16,0 3 0-16,5-7 0 0,-1 4 0 15,1-8-8-15,-1 4 0 0,1 0 0 0,8-4-11 0,4 1 11 16,-4-5 0-16,-4-3 0 0,4-1 0 0,5 1 0 0,-1-1 0 16,0-7 0-16,-4 0 0 0,-4-3 0 15,9-5 0-15,12 4 0 0,-9-7 0 0,-12-4 0 0,4-8 0 16,13 4 8-16,4-4-8 0,5 0 16 0,-9-3 0 15,-13-5-1-15,4 5 0 0,5-5-6 0,-5 1-1 16,-16-4 0-16,3 7 0 0,-12 1-8 0,4-5 0 16,0 5 0-16,-4-5 0 15,-18 5-17-15,1 3-9 0,8 4-2 0,5 0 0 16,3 0-16-16,-12 4-3 0,-17 0-1 0,4 3 0 16,13 1-28-16,-9-1-7 0,-4 5-1 0,0 3-658 0,9 0-132 0</inkml:trace>
  <inkml:trace contextRef="#ctx0" brushRef="#br0" timeOffset="53823.8463">12090 3900 2176 0,'-9'0'62'0,"5"4"13"0,-13-8-60 0,13 4-15 15,4 0 0-15,0 0 0 0,-5-4 65 0,5 4 11 16,0 0 1-16,0 0 1 0,13-4-40 0,-13 4-8 16,0 0-2-16,0 0 0 0,13-4-37 0,0 1-8 15,-13 3-2-15,4-8 0 0,-4 8 19 0,13-4 0 16,4-3 0-16,0 3 0 0,-4 0 0 0,0-4 8 15,8 1 0-15,1 3 1 0,-1 0 3 0,0-3 1 16,-4-1 0-16,0 4 0 0,9 1-5 0,-5 3 0 16,-8-4-8-16,0 0 12 0,0 0-12 0,0 4-10 15,4 0 2-15,-4 0 0 16,-13 0-47-16,0 0-9 0,8 4-1 0,-8-4-1 16,0 0-24-16,0 11-5 0,-8 1-1 0,3-1 0 15,10 0 43-15,-10 1 8 0,-12-1 1 0,0 1 1 0,0-1 43 0,0 0 14 0,0-3 0 16,0 3 0-16,-9 5-2 0,5-1-1 0,8-4 0 0,0 1 0 15,0 3 17-15,-4-4 4 0,0 1 1 0,9 3 0 16,3-4-5-16,1 1-2 0,-4-5 0 0,8-7 0 16,0 0-4-16,0 12-1 0,0-1 0 0,0-11 0 15,0 0-13-15,0 0-8 0,12 8 8 0,-3 3-8 16,-9-11 30-16,17 4 2 0,0-4 0 0,4 4 0 16,5-1-32-16,-9 1 0 0,-4 0 0 0,8-4 0 0,9 4 11 15,-8 0-11-15,-22-4 12 0,12 0-12 0,-3 0 8 0,4 0-8 16,0 3 0-16,-13-3 0 0,0 0 12 0,0 0 0 15,8 4-1-15,-8-4 0 0,0 0 3 0,-4 8 1 16,-5-1 0-16,9-7 0 0,0 0 12 0,-8 4 2 16,-14 0 1-16,5 0 0 0,5 7-30 0,-6-3 0 15,-3-4 0-15,0-1 0 16,-5 1-28-16,5 4-8 0,8 3-1 0,0-3-1 16,-4-5-33-16,-4 5-6 0,8 0-2 0</inkml:trace>
  <inkml:trace contextRef="#ctx0" brushRef="#br0" timeOffset="54167.6262">12551 4773 2235 0,'22'12'49'0,"-22"-12"11"0,0 0 1 0,0 0 2 0,17 11-51 0,-4-7-12 0,-13-4 0 0,8 8 0 16,5-1 56-16,0 1 9 0,4-8 2 0,0 0 0 16,0 0-51-16,0 4-16 0,5-4 8 0,-1-4-8 15,0 0-32-15,1 0-9 0,3 4-3 0,1 0 0 16,0 0 12-16,-1 0 1 0,1-4 1 0,0 1 0 15,-5 3 30-15,5 3 0 0,-1-3 8 0,-3 4-8 0,3-8 0 16,-3 1 0-16,-1 3 0 0,-8 0 0 16,4-4-98-16,-9 0-14 0,1 0-2 15,-1 0-762-15</inkml:trace>
  <inkml:trace contextRef="#ctx0" brushRef="#br0" timeOffset="54340.6595">12761 4599 2340 0,'0'19'66'0,"0"-12"15"0,0 1-65 0,-4 3-16 0,4 8 0 0,0-4 0 15,8 4 38-15,-4 4 4 0,-8 0 1 0,4 7 0 16,4 5-43-16,-4-1-9 0,0 0-2 0,0-4 0 31,-4 1-145-31,4 3-28 0,4-4-7 0,1 1-671 0</inkml:trace>
  <inkml:trace contextRef="#ctx0" brushRef="#br0" timeOffset="55075.1078">13658 5016 2516 0,'0'0'56'0,"0"0"11"0,0-11 2 0,4 3 1 0,-4-3-56 0,0-4-14 15,0 4 0-15,-4-5 0 0,0-3 48 0,0-7 6 16,-1 3 2-16,-3-4 0 0,-1 1-36 0,-4-5-6 16,5 1-2-16,-5-4 0 0,-4 0-12 0,4 3 0 15,0-3 0-15,1 4-10 0,-1-4 10 0,0-1 0 16,0 5 0-16,0-4 0 0,5 7 10 0,-1-3 4 15,1-4 1-15,3 7 0 0,1 8 21 0,4-4 4 0,-4 4 0 0,4 0 1 16,0 0-21-16,4 4-5 0,0 4-1 0,1-1 0 16,3-3-6-16,-4 8 0 0,5-1-8 0,0 0 12 15,-1 1-12-15,5 7 0 0,0 0 0 0,-5 4 0 16,5-1 0-16,4 1-10 0,5 0 10 0,-10 4-8 16,5-5 8-16,1 1-13 0,7 0 5 0,-3 7 8 31,3 1-40-31,1-1 0 0,-9 0 0 0,9 1 0 15,-5-5 7-15,0 1 1 0,1 0 0 0,-1 3 0 0,-4 0-20 16,0 1-3-16,-4-1-1 0,0 1 0 0,-9-1 5 16,0 4 1-16,-8 0 0 0,4 1 0 0,-4-9 29 0,-5 8 5 0,-3-3 2 0,-6-1 0 15,1 4 14-15,0-3-9 0,0 7 9 0,0-8-8 16,0 1 8-16,-4 3 11 0,-1 0-3 0,5-4 0 16,-4 5-8-16,4-5 8 0,0-4-8 0,4 5 8 15,-4-1 14-15,4-3 2 0,0 3 1 0,4-3 0 16,9-8-1-16,-4 7-1 0,-4 1 0 0,8-8 0 0,0 0-9 0,0 0-2 15,4 11 0-15,0 1 0 0,5-8 0 0,-1 3 0 16,1 5 0-16,8-5 0 0,-4 1-4 0,4-4-8 16,4-1 11-16,-4 1-11 0,5 4 8 0,-1-1-8 15,-8 1 0-15,4-4 0 0,-4 7 10 0,4-3-10 16,-4-1 8-16,-1 5-8 0,-3-5 0 0,-5 5 0 16,1 3 0-16,-5 0 0 0,0-3-10 0,-9 3 10 15,5 0 0-15,-5 0-9 0,-8 0 9 0,4 4 0 16,-4-7 0-16,0 3 0 0,0 4 28 0,-4-4 4 0,-5 0 0 15,0 0 1-15,5-3-25 0,-5-1-8 16,1 1 0-16,-1-1 0 0,5-3 0 0,-1-1 0 0,1-3 0 0,4 0 0 16,-4-4 0-16,-1-4 0 0,5 0 0 0,4-3 0 31,0-1-111-31,1-3-25 0,3 3-6 0,5-7-923 0</inkml:trace>
  <inkml:trace contextRef="#ctx0" brushRef="#br0" timeOffset="55231.3758">14150 4682 2862 0,'0'0'63'0,"0"0"13"0,8 8 2 0,1-4 2 0,-5-1-64 0,5 1-16 0,-9-4 0 0,8 4 0 16,1 0 10-16,-9-4-2 0,4 0 0 0,-4 0 0 15,0 0-144-15,8 0-28 0,1-4-7 0,0-4-941 16</inkml:trace>
  <inkml:trace contextRef="#ctx0" brushRef="#br0" timeOffset="55483.8511">14650 4192 2041 0,'0'0'44'0,"0"0"10"0,0 0 2 0,0 0 2 0,0 0-46 0,0 0-12 0,0 0 0 15,4 15 0-15,-4 1 65 0,0-5 11 16,0 4 3-16,-4 0 0 0,-1 4-47 0,1 0-8 0,0 0-3 0,0 4 0 15,4 4-21-15,-5 3-12 0,1-3 2 0,0 7 0 16,4 0 35-16,0-7 7 0,0-1 2 0,0 8 0 16,4 1 2-16,-4 3 0 0,9-8 0 0,-5 4 0 15,0-3-7-15,0-1-1 0,5 0 0 0,-5 1 0 16,5-5-28-16,-1 1 0 0,-3-4 0 0,3 0 0 31,1-1-29-31,-1-3-12 0,1-4-3 0,-5-3 0 0,5-1-186 0,-1-3-38 16,1-4-7-16,-1-4-1 0</inkml:trace>
  <inkml:trace contextRef="#ctx0" brushRef="#br0" timeOffset="55880.1662">15103 4428 2383 0,'-9'-15'52'0,"5"11"12"0,4-4 1 0,0 8 2 0,-5-7-54 0,5-5-13 0,-8 5 0 0,8 7 0 15,-4-4 81-15,-1-4 14 0,-3 8 2 0,4-4 1 16,-9 1-73-16,0 6-14 0,9 1-3 0,-9 0-8 15,0 7 0-15,4-3 0 0,-3 3 0 0,3 1 0 16,-4-1 10-16,0 4-10 0,1 4 8 0,3-3-8 16,-4-1 18-16,5 4-2 0,-1 7 0 15,1-3 0-15,-1 0 13 0,5 0 3 0,0 3 0 0,-1 1 0 16,1-1-32-16,8 1 0 0,-4 3 0 0,5-3 0 16,-5 3 11-16,4 1-11 0,4-8 12 0,1 7-12 15,-1-3 8-15,5-5-8 0,4-3 0 0,-4 0 0 16,0-4 0-16,0-3 0 0,4 3 0 0,-4-7 0 15,4-1 0-15,0-7 0 0,0 0 10 0,0 0-10 16,-4-7 22-16,4-5-1 0,4 1 0 0,-4-8 0 16,5 4 14-16,-1-8 2 0,1 4 1 0,-1-8 0 0,-4-3-26 15,0 0-12-15,-4-5 10 0,0 1-10 16,-5 0 0-16,-3 4 0 0,-5-1 0 0,0 1 0 0,-5 3-17 16,1 1-3-16,-9-5-1 0,0 9 0 0,-8-1-1 15,0 8 0-15,-1-1 0 0,1 1 0 16,0 4-6-16,3-1-2 0,-3 5 0 15,4-1 0-15,0-3-101 0,4 3-20 0,0 4-4 0,5 1-997 16</inkml:trace>
  <inkml:trace contextRef="#ctx0" brushRef="#br0" timeOffset="56428.7246">15329 3721 2487 0,'0'0'55'0,"0"0"11"15,0 0 2-15,0 0 2 0,0 0-56 0,0 0-14 0,0 0 0 0,0 0 0 0,9 8 54 0,-1 0 8 16,-4-1 2-16,-4-7 0 0,0 0-42 0,0 0-8 15,9 8-2-15,0-1 0 0,-1 1-12 0,-4 0 0 16,5-1 0-16,4 5 0 0,-5-9 12 0,1 5-1 16,4 0 0-16,-5-1 0 0,5-3 24 0,0 0 5 15,0 3 0-15,-5-3 1 0,5 4-26 0,-4-5-6 0,-1 5-1 0,1 0 0 16,-9-8-8-16,8 7 0 0,5-3 0 0,-9 4 0 16,1 3 0-16,3-7 0 0,-8-4 0 0,0 0 0 15,9 11 0-15,-9-11 0 0,0 0 10 0,4 12-10 16,-4-12 0-16,0 0 0 0,0 0 0 0,0 11 0 15,0 4-13-15,-4-3 3 0,-5-1 1 16,1 0 0-16,-1 1-7 0,-4-5 0 16,0 5-1-16,1-1 0 0,-1 1 1 0,-4-1 0 0,4 0 0 15,0 1 0-15,0-1 16 0,5 1 0 0,-5-5 0 0,0 1 0 16,4 3 28-16,1-3 4 0,4 3 0 0,-1-3 0 16,5-8-32-16,-4 7 0 0,0 5 0 0,4-12 0 15,0 0 12-15,0 0-4 0,0 0-8 0,0 0 12 16,0 0-12-16,8 4 0 0,5-1 0 0,-4-3 0 15,4 0 0-15,-1-3 0 0,-3 3 0 16,8-4 0-16,4-4 0 0,-4 4 0 0,1-3-13 16,-1-1 4-1,4 8-38-15,0 0-7 0,1-4-2 0,-1 4-784 0,0 0-156 0</inkml:trace>
  <inkml:trace contextRef="#ctx0" brushRef="#br0" timeOffset="56746.5803">15915 4861 2728 0,'12'7'60'0,"-7"-3"13"0,3 0 3 0,1 0 0 0,4 0-61 0,-5-1-15 0,5 9 0 0,-5-12 0 16,5 4 23-16,0-4 1 0,0 3 1 0,0 1 0 16,0 0-25-16,4 0-11 0,-5 0 1 0,1-4 0 15,4 3-6-15,-4-3-2 0,4 0 0 0,0 0 0 16,5 4 18-16,-5 0-12 0,0 0 12 0,4-4-10 16,1 0 10-16,-5-4 0 0,0 8 10 0,0-4-10 15,0 0-11-15,-4 0-8 0,4 4-1 0,-4-4-1 16,-13 0-109-16,17 0-22 0,-4-4-4 0,-1 4-532 15,-12 0-108-15</inkml:trace>
  <inkml:trace contextRef="#ctx0" brushRef="#br0" timeOffset="56949.7">16128 4595 2394 0,'-13'23'52'0,"9"-12"12"0,0-3 1 0,0-1 3 0,-5 5-55 0,9 3-13 15,-4-4 0-15,-1 8 0 0,5-4 33 0,0 4 4 16,0 0 1-16,0 4 0 0,5 0-27 0,-5 0-11 16,4 3 8-16,-4 1-8 15,0 3-33-15,4-3-12 0,1 0-3 0,-5-1 0 16,4-3-38-16,-4 7-8 0,0-7-2 0,4 0-549 0,0 3-111 0</inkml:trace>
  <inkml:trace contextRef="#ctx0" brushRef="#br0" timeOffset="57684.1483">17410 4371 2194 0,'0'0'62'0,"0"0"14"0,0 0-60 0,0 0-16 0,0 0 0 0,0 0 0 0,4-8 92 0,-4 8 15 15,0 0 3-15,0 0 1 16,0 0-81-16,0 0-16 0,0 0-3 0,0 8-1 0,0-1-10 0,5 9 0 16,-5-1 0-16,0 4 0 0,0 7 0 0,0-3 0 15,0 4-8-15,0 7 8 0,-5 0 0 0,5 4 0 16,5-4-9-16,-5 4 9 0,4 0 0 0,0 4 0 15,1 0 0-15,-1 0 0 0,0-1 0 0,0-6 9 16,5-1-9-16,-5 0 8 0,0-4-8 0,5-3 0 16,0-1-12-16,-5-3 12 15,0-4-115-15,5-4-15 0,-5-3-3 0,4-1-536 16,-8-11-107-16</inkml:trace>
  <inkml:trace contextRef="#ctx0" brushRef="#br0" timeOffset="58121.6991">17812 4447 2383 0,'0'0'52'0,"0"0"12"0,0 0 1 0,0 0 2 0,0 0-54 0,0 0-13 0,0 0 0 0,0 0 0 16,0 0 36-16,0 0 4 0,0 0 0 0,-9 4 1 15,-4-1-28-15,1 1-5 0,7 4-8 0,-3-1 11 16,-1 1-11-16,5 0 0 0,-5 3 0 0,5 0 0 15,-4 5 0-15,-1-1 0 0,5-4 0 0,4 8 0 16,-4 0 0-16,-1 0 0 0,1 4 8 0,4-4-8 16,0 4 0-16,0 3 0 0,4 1 0 0,-4-4 0 15,5 7 0-15,-5-3 13 0,0-1-1 0,4 1-1 0,9-1 17 16,-1 1 3-16,-3-4 1 0,8-4 0 0,0 0-17 0,0-4-3 16,-4-4-1-16,4-3 0 0,0 3 1 0,5-7 0 15,-1 0 0-15,-4-4 0 0,5 0 25 0,-1-8 6 16,0-3 1-16,1 3 0 0,-5-7-25 0,0 0-5 15,4-12-1-15,-8 5 0 0,4-5 4 0,-4 0 1 16,0 1 0-16,-5-5 0 0,1 1-18 0,-5-4 0 16,5 7 0-16,-9-3 0 0,-5 3 0 0,1 1 0 15,-4-1 0-15,-1 4 0 0,-4 4 0 0,-4 4 0 16,0 0 0-16,-4 0 0 0,-1 3-17 0,-8 1-1 16,0 0 0-16,5 3 0 15,-1 0-27-15,-4 1-6 0,-4-1-1 0,8 4 0 16,1 1-23-16,3-1-5 0,1 4 0 0,8-4-701 0,-4 4-140 0</inkml:trace>
  <inkml:trace contextRef="#ctx0" brushRef="#br0" timeOffset="58965.5337">18560 4846 2775 0,'0'0'61'0,"0"0"13"0,0 0 2 0,-9 0 2 16,5-4-62-16,0-4-16 0,-1 1 0 0,1-1 0 0,0-3 40 0,4-1 6 16,-4-3 1-16,4 0 0 0,0-4-37 0,-5 0-10 0,1 0 0 0,4 0 0 15,4-8 0-15,-4 4 0 0,0-3 0 0,0-1 0 16,9-7 0-16,-5 0 0 0,-4-4 0 0,4 0 0 15,1 4 18-15,3-4 2 0,1 0 1 0,-5 4 0 16,0-1 1-16,5 5 0 16,-1 11 0-16,1-7 0 0,4 3-1 0,-5 0 0 0,1 4 0 0,-1 4 0 15,1 0-21-15,4 3 0 0,-5 5 0 0,5-5 0 32,-4 5-17-32,3-1-8 0,1 4-2 0,0 0 0 15,-4 4 0-15,3-3 0 0,1 3 0 0,0 3 0 16,-4 5-8-16,3 0-1 0,-12-8-1 0,9 3 0 15,4 5 1-15,-5 0 0 0,-3 3 0 0,-5 0 0 0,0 5-16 16,0 3-2-16,-5-4-1 0,1 8 0 0,-4-4 11 0,-1-1 3 16,5 5 0-16,-5 0 0 0,5-8 21 0,-5 4 5 0,1 0 1 0,-1 0 0 15,5-4 14-15,0 4 0 0,-1 0 0 0,1-3 0 0,0-5 0 16,0 4 0-16,-1-3 9 0,10 3-9 0,-5-8 39 0,4 5 1 16,-4-12 1-16,4 7 0 0,0 1-23 0,5 0-5 15,-5 3-1-15,9-7 0 0,-4 3-12 16,3-3 11-16,-3 0-11 0,8 0 10 15,-4 0-10-15,8-1 0 0,-4 1 9 0,0 0-9 0,1 0 0 16,-1 0 0-16,4 3 0 0,0 1 0 0,1-1 0 16,-5 5 0-16,0-5 0 0,4 5-12 0,-4-1 12 0,-4 0-12 15,0-3 12-15,0 7-12 0,0-3 12 0,-5 3 0 16,-8 0-9-16,4 0 9 0,-8 4-9 0,4 0 9 16,-13 4-12-16,-4 0 12 0,4-8 0 0,-8 8 0 15,-5 0 0-15,1-1 0 0,-5 5 0 0,0 0 0 16,0-5 12-16,4 5-3 0,-3-8 3 0,3 0 0 0,-8 0 0 15,4 0 0-15,4-8 2 0,-4 1 1 0,0-5 0 0,5 1 0 16,-5-1 11-16,4 1 2 0,1-8 1 0,3 0 0 16,1 0-29-16,8-4 0 0,-8 0 0 0,8-3 0 15,0 3-12-15,4-7-6 0,1-1-1 0,4 1 0 32,12-1-28-32,-4-3-5 0,9 4-2 0,0-1 0 15,-4 1-123-15,12-4-25 0,0-4-5 0</inkml:trace>
  <inkml:trace contextRef="#ctx0" brushRef="#br0" timeOffset="59340.5729">19709 4758 2563 0,'0'0'56'0,"0"0"12"0,0 0 3 0,0 0 1 0,0 0-58 0,0 0-14 16,9-7 0-16,-5-1 0 0,0-3 10 0,-4 3-1 15,5 0 0-15,7 1 0 0,1-1 4 0,4 1 1 0,0-1 0 0,5 4 0 16,-1-3-14-16,1 3-16 0,3 0 3 0,1 0 1 15,-1 4 35-15,5 0 7 16,-4 0 2-16,0 0 0 0,4 0-20 0,-5 0-3 0,1 0-1 16,4 0 0-16,0 0-8 0,-5 4 0 0,5-4 0 15,-4 4 0 1,4 0-32-16,-5-4-8 0,-3 0-1 0,3 0-1 16,1 0-135-16,-5 0-27 0,1 0-6 0,-5 0-1 0</inkml:trace>
  <inkml:trace contextRef="#ctx0" brushRef="#br0" timeOffset="59586.6234">20085 4359 2698 0,'-8'19'76'0,"8"-7"18"0,0-1-75 0,0 1-19 0,0 7 0 0,0-4 0 0,0 4 44 0,0 4 4 15,0-1 2-15,0 5 0 0,0-4-38 0,4 3-12 16,-4-3 0-16,-4 7 0 16,4 1-51-16,0-1-17 0,-5 8-3 0,-3 4-1 15,4 0-30-15,-5 3-6 0,5-3-2 0,4 0 0 0,-4 3 84 0,4-3 17 16,0-8 9-16,0-3-10 0,0 7-12 0,4-8-2 16,0 1-1-16,5-1-891 15</inkml:trace>
  <inkml:trace contextRef="#ctx0" brushRef="#br0" timeOffset="60024.1786">20837 5149 2609 0,'0'0'74'0,"0"0"16"0,5-3-72 0,-1-1-18 0,0-8 0 0,5 1 0 15,-5-4 58-15,5 0 8 0,-5-4 2 0,4-4 0 16,-3-4-60-16,-1-7-8 0,4 0-10 0,-8-4 10 16,5 0-28-16,-1 0 3 0,-4-4 0 0,9 4 0 15,-9-7 33-15,4 3 8 0,4-4 0 0,1 1 1 16,-5 3 5-16,5 0 1 0,-1 8 0 0,1 0 0 16,-1 0 17-16,5-1 3 0,-9 5 1 0,5 7 0 15,0 4-32-15,-5 0-12 0,0 4 11 0,5 4-11 16,-1-1 0-16,1 8 0 0,-9 4 0 0,8 4 0 15,1 0-17-15,4 7 3 0,-1 8 1 0,-3-3 0 16,4 3 1-16,0 3 0 0,4 9 0 0,0-1 0 16,0-3 3-16,4 7 1 0,1-4 0 0,3 1 0 15,-3-1 8-15,8 4 0 0,-9-3 0 0,5-1 0 16,-1 0 0-16,5 5 11 0,-8-1-3 0,7 0 0 16,-3-4-8-16,-5 1-11 0,5-5 3 0,0 5 0 0,-5-5 8 15,0-3 0-15,-3 0 0 0,3-4 0 0,-8 4 0 16,4-8 0-16,-13 0 0 0,0-7 0 15,1-1-25-15,-1 1-3 0,-8-1-1 0,4-7 0 16,-9 0-82-16,-4-3-16 0,-4-1-3 0,0-4-600 16,-4 1-120-16</inkml:trace>
  <inkml:trace contextRef="#ctx0" brushRef="#br0" timeOffset="60180.4433">20684 4701 2523 0,'-13'4'56'0,"13"-4"11"0,-13 0 2 0,13 0 2 0,0 0-57 0,0 0-14 0,0 0 0 0,0 0 0 15,17-11 75-15,9 3 12 0,4 4 2 0,4-3 1 16,4-1-50-16,13 0-9 0,9 1-3 0,9-1 0 16,12-7-28-16,9 4 0 0,8-8 0 0,9 7 0 31,8-3-129-31,5 4-23 0,8-4-4 0,4-1 0 0</inkml:trace>
  <inkml:trace contextRef="#ctx0" brushRef="#br0" timeOffset="63074.8226">8146 7303 2336 0,'0'0'52'0,"0"0"10"16,0 0 2-16,0 0 1 0,8 11-52 0,1-7-13 0,-9-4 0 0,8 8 0 0,1-1 58 0,4-3 9 15,-5 0 1-15,5 0 1 0,0-1-41 0,4-3-9 16,0 4-2-16,4-4 0 0,-4 0-17 0,5 0-16 15,-1 0 4-15,5 4 0 0,4-4 12 0,0 0 13 16,-5 0-2-16,5 4-1 0,0-4-10 0,-4 7-17 16,-1-3 4-16,1 0 1 0,0-8-5 0,-1 4-1 15,1 4 0-15,-9-4 0 16,-4 4-173-16,0 3-34 0,0-3-7 0,-5-4-2 0</inkml:trace>
  <inkml:trace contextRef="#ctx0" brushRef="#br0" timeOffset="63231.0688">8308 7846 2761 0,'0'0'60'0,"0"0"13"0,13 8 3 0,0-1 2 0,4-3-62 0,0 4-16 0,0-5 0 0,9-3 0 15,-1 4-44-15,1-4-12 16,4-4-3-16,0 4-724 0,0 0-145 0</inkml:trace>
  <inkml:trace contextRef="#ctx0" brushRef="#br0" timeOffset="64972.8259">10372 6999 2250 0,'0'0'49'0,"0"0"11"0,0 0 1 0,-4 11 3 0,-5-3-52 0,1 3-12 0,-1 5 0 0,1-1 0 0,-1 4 10 0,0 0-1 15,-3-4 0-15,3 8 0 0,1 3-9 0,-5 1 0 16,4 0 0-16,-4 7 0 0,5-4 0 0,-5 8-9 15,0-4 9-15,-4 8-10 0,4-4 10 0,5 4-8 16,-9 0 8-16,4-4-8 0,0 3 8 0,0-6 0 16,5-5 8-16,-1-4-8 0,1 5 15 0,3-8-2 15,-3-1 0-15,3-6 0 0,1-1-13 0,4-4 11 16,-4 1-11-16,4-12 10 0,0 0-10 0,0 0-14 16,0 0 3-16,0 0 1 15,4-12-47-15,5-3-10 0,4 0-1 0,-5-8-1 16,5-4-43-16,0-3-9 0,0 0-2 0,-1-4 0 15,1-4 15-15,0-4 2 0,0 4 1 0,-5-8 0 0,5 1 116 0,0 7 23 0,-4 0 5 0,-1 3 1 0,1 1 40 0,-5 8 9 16,4-5 2-16,-3 9 0 0,-5 3-10 0,4 0-1 16,0 3-1-16,1 5 0 0,-1 0-19 0,-4 3-4 15,0 0-1-15,0 8 0 0,0 0-30 0,0 0-5 0,0 0-2 0,0 0 0 16,0 0-18-16,8 8 10 0,1 3-10 0,-5 1 8 16,5 7-8-16,-1-4 0 0,1 0 0 0,-1 8 0 15,5 0 14-15,0 3 4 0,4 1 1 0,-4 3 0 16,4-3 21-16,0 3 4 0,-4 4 0 15,4-3 1-15,-4 3-20 0,0-4-4 0,-5 1-1 0,1-1 0 16,4 1-7-16,-1-5-1 0,-3 1-1 0,-1-1 0 16,5-3-11-16,-8 0 8 0,3-4-8 0,-8 0 8 15,0-4-8-15,-4 4 0 0,8-8 0 0,0 1 0 32,-8-5-20-32,4 1-5 0,0-8-2 0,0 8 0 0,0-8-86 0,0 0-18 15,0 0-3-15,-17-4-528 0,8-4-106 0</inkml:trace>
  <inkml:trace contextRef="#ctx0" brushRef="#br0" timeOffset="65238.4801">9735 7607 2286 0,'0'0'50'0,"0"0"10"0,0 0 3 0,0 0 1 0,9 7-51 0,4-3-13 16,4-4 0-16,0 0 0 0,4-4 69 0,1 4 11 15,3 0 3-15,1 0 0 0,8-3-39 0,-4-5-8 16,4 4-2-16,0 0 0 0,1 1-34 0,-1-1 0 16,-4 0 0-16,4 0 0 0,-4 0 0 0,0 1 10 15,0-5-10-15,-1 8 8 0,1-4-8 0,0 4 0 0,0-4 0 0,0 4 0 16,0 0-19-16,0-3 1 0,0 3 0 0,-5-4 0 47,1 4-11-47,0 0-3 0,-5 4 0 0,1-4-732 0,3 0-148 0</inkml:trace>
  <inkml:trace contextRef="#ctx0" brushRef="#br0" timeOffset="65677.4427">10970 7565 2090 0,'0'0'59'0,"0"0"13"0,0 0-57 0,-4-4-15 16,0 0 0-16,4 4 0 0,-9-7 104 0,9 7 17 16,4-12 4-16,-4 5 1 0,-4-5-75 0,4 1-15 0,0 0-4 15,9-1 0-15,-1 8-23 0,-3-3-9 0,-5-5 0 0,4 5 9 16,4-1-9-16,1 1 0 0,-5 3-12 16,-4 4 12-16,0 0-12 0,0 0 12 0,0 0-12 0,0 0 12 15,0 0 0-15,0 0 0 0,0 0 0 0,0 0 0 16,0 0 8-16,0 7 4 0,4 5 0 0,-4-1 0 15,0-11-12-15,0 0 8 0,-8 12-8 0,4-1 8 16,-1 0-8-16,1-3-12 0,4-8 2 0,0 0 1 31,-13 11-43-31,0-3-8 0,13-8-1 0,0 0-1 16,-8 0-122-16,8 0-25 0,0 0-5 0</inkml:trace>
  <inkml:trace contextRef="#ctx0" brushRef="#br0" timeOffset="65958.7224">11509 6946 2516 0,'0'0'56'0,"0"0"11"0,0 0 2 0,0 0 1 0,13 7-56 0,-9 5-14 0,-4-1 0 0,4 8 0 0,5 0 11 0,-1 0-1 15,-8 4 0-15,-4 0 0 0,-5 3-10 0,5 5 0 16,8-5 0-16,-8 9 0 0,-9-1-20 0,5 4 4 15,3 0 1-15,5 0 0 0,0 3 15 0,0 1 0 16,-8 0 0-16,8 0-9 0,8-8 9 0,-8 0 14 16,-4-3-3-16,0-1-1 0,0 0-10 0,8-3 8 15,0-4-8-15,-4-4 8 0,-8 0-8 0,8-4-11 16,8 0 3-16,-4-4 0 16,1-3-98-16,-5 0-19 0,0-8-4 0,0 0-535 0,21 0-106 0</inkml:trace>
  <inkml:trace contextRef="#ctx0" brushRef="#br0" timeOffset="66382.2123">11868 7193 2480 0,'-13'0'55'0,"13"0"11"16,0 0 2-16,0 0 1 0,0 0-55 0,0 0-14 0,-4 4 0 0,-1-4 0 0,5 0 14 0,0 0 0 15,-4 3 0-15,0 5 0 0,-5-4-14 0,1 0 0 16,-5-1 8-16,0 5-8 0,-4 3 0 0,4-3 0 15,9 3 0-15,-5 1 0 0,-4-1 0 0,1 4 0 16,3 0 0-16,5 1 0 0,8-1 0 0,-8 4 0 16,-5 0 0-16,5 4 0 0,4 3 0 0,0 1 0 15,-4-1 8-15,-1 1-8 0,1 0 9 0,4-1-9 0,9 1 8 16,-5-4-8-16,-8-1 0 0,4-3 8 16,4 0-8-16,9-4 0 0,4 1 8 0,0-1-8 0,0-8 0 15,4 5 8-15,5-5 2 0,0-7 0 0,-18 0 0 16,9 0 0-16,5-3 22 0,-1-1 4 0,5-8 0 0,-5 1 1 15,-8-4 8-15,8 3 2 0,9-7 0 0,-4 0 0 16,-9-3-15-16,4-1-4 0,-8 0 0 0,9 0 0 16,-1-3-17-16,0-5-11 0,-16 5 12 0,3-1-12 15,1-3 0-15,-5-1 0 0,-4 5 0 0,-4 3 0 16,-1 4 0-16,-3 0 0 0,8 4-13 0,-4 0 5 16,-5-1-9-16,0 5-2 0,1 0 0 0,4 3 0 15,-1-3-9-15,1 3-3 16,-9 4 0-16,5-3 0 15,8 7-26-15,0 0-6 0,-9 0-1 0,-4-4-736 0,1 0-148 0</inkml:trace>
  <inkml:trace contextRef="#ctx0" brushRef="#br0" timeOffset="66929.1436">12667 7272 2194 0,'0'0'62'15,"0"0"14"-15,0 0-60 0,0 0-16 0,0 0 0 0,0 0 0 0,0 0 126 0,0 0 22 16,0 0 5-16,-4-3 1 0,-9-1-105 0,4 0-21 16,1-4-4-16,-9 5 0 0,-5 3-24 0,1-4 0 15,4 0 0-15,4 4 0 0,-4 0 0 0,0 0 0 16,-9 4 0-16,9 0 0 0,8-4 20 0,-3 3 2 15,-14 1 1-15,5 4 0 0,3-4 6 0,1-1 2 16,0 1 0-16,-4 4 0 0,0 3-11 0,3-3-3 0,10-1 0 16,-5 5 0-16,0-1-17 0,0-3 0 15,9 3 0-15,4 4 0 0,0 1 0 0,-4-1 0 16,-5 4 0-16,9-4-9 0,9 0 9 0,-5 4 0 0,-4 4 0 0,4-4 0 16,-4-4 0-16,9 0 0 0,8 1 0 0,-8-1 0 15,-1 0 0-15,5 0-8 0,4-3 8 0,9 3-8 16,4-4 8-16,0 0 0 0,-13-3 0 0,17 3-8 15,4-3 8-15,1-4 0 0,-14-4 0 0,5 0 8 16,0 0 0-16,0-4 1 0,0 0 0 0,-4-7 0 16,-1 3 1-16,1-3 0 0,0-4 0 0,-1-4 0 15,-3 0 0-15,-1-4 0 0,-4 4 0 0,0-8 0 16,0 1-2-16,-4-5-8 0,0 1 12 0,-5 3-4 16,1 1 0-16,-5-1 0 0,-4 1 0 0,0 3 0 15,-4 4-8-15,-5 0 0 0,5 0 9 0,-4 0-9 16,-5-4 0-16,4 4-13 0,-8 8 1 0,4-4 1 0,1 3-5 15,-1 5 0-15,-9-5-1 0,5 8 0 16,4 4-9-16,1 0-2 0,-5 0 0 16,-5 0 0-16,1 4-31 0,8 4-6 0,0-4-2 0,9 3 0 15,-13 1-81-15,8-1-17 0,9 1-3 0,0 3-533 16,5-3-107-16</inkml:trace>
  <inkml:trace contextRef="#ctx0" brushRef="#br0" timeOffset="67226.0463">13244 6923 2430 0,'0'0'69'0,"0"0"15"0,0 0-68 0,0 0-16 0,8 11 0 0,-3 1 0 16,3-5 106-16,-4 5 18 0,-4 3 3 0,5 0 1 16,-1 4-71-16,-4 0-13 0,0 0-4 0,0 0 0 15,0 4-32-15,0 0-8 0,0 3 0 0,0 1 0 16,0-4 0-16,0 7 0 0,0-3 0 0,0 7 0 15,4-4 0-15,0 8 0 0,5-4 0 0,-5 1 0 16,5-1 15-16,-5 0 4 0,5-4 1 0,-1 5 0 16,1-5-8-16,-5 0-2 0,5-3 0 0,-5-1 0 15,0-3 18-15,0 0 3 0,1 0 1 0,-1-4 0 16,-4 0-32-16,0-8 8 0,0 4-8 0,0-3 0 16,0-12-28-1,0 0-9-15,0 0-2 0,0 0 0 0,0 0-134 0,0 0-27 16,0 0-6-16</inkml:trace>
  <inkml:trace contextRef="#ctx0" brushRef="#br0" timeOffset="67731.9616">14453 7557 2440 0,'0'0'54'0,"0"0"11"0,0 0 3 0,0 0 0 0,0 0-55 0,0 0-13 0,0 0 0 0,4-3 0 15,1-1 42-15,7-4 6 0,1 4 0 0,0 1 1 16,8 3-49-16,5-4 0 0,0 4 0 0,4-4 0 0,0 4 0 0,4-4 0 15,-4 4 0-15,8 0 0 0,-8-4 22 0,4 4 7 16,0 0 2-16,1-3 0 0,-6-1-4 0,1 4-1 0,5 4 0 0,-6-8 0 16,1 0-14-16,0 0-2 0,-4 4-1 15,0 0 0-15,-5-4-9 0,0 4-14 0,1-7 3 0,-5 7 1 32,-9 0-46-32,5-4-10 0,-4 4-2 0,-9 0 0 15,0 0-138-15,0 0-28 0,0 0-6 0,0 0-656 16</inkml:trace>
  <inkml:trace contextRef="#ctx0" brushRef="#br0" timeOffset="67935.2093">14897 7166 2493 0,'0'0'71'0,"0"0"15"0,0 0-69 0,-4 12-17 0,4-12 0 0,0 19 0 16,-4-4 76-16,4 8 11 0,0-5 2 0,0 5 1 0,-4 0-68 15,4 0-14-15,-5 0-8 0,5 7 10 0,0-3-10 0,0 3-12 16,0 0 2-16,0-3 1 16,0 3-75-16,0-3-16 0,5 3-2 0,-5-3-1 15,4 0 12-15,0-1 3 0,5 4 0 0,-5-7-554 16,5 4-110-16</inkml:trace>
  <inkml:trace contextRef="#ctx0" brushRef="#br0" timeOffset="68763.4387">16226 7569 2484 0,'0'0'55'0,"-4"-4"11"0,0-4 2 0,0-3 1 0,-1 0-55 0,1-5-14 0,-4-3 0 0,-1 0 0 15,0-7 32-15,5 3 4 0,-4-4 1 0,3-3 0 16,-3 3-7-16,-1-3-2 0,5-4 0 0,0 7 0 16,-1-7-20-16,1 4-8 0,0-4 0 0,4 3 0 0,0-7 14 0,4 0-3 15,0 4-1-15,1 4 0 0,-1-5 18 0,0 1 3 16,5 8 1-16,-5-1 0 0,0 1-4 0,9 3 0 16,-4 4 0-16,-1 4 0 0,5 3-12 0,0-3-4 15,0 4 0-15,4-1 0 0,0 5-12 0,0-1 0 16,0 4 0-16,4 0 0 0,1 1 0 0,-1 3-18 15,-4-4 2-15,5 8 1 16,-1-4-21-16,5 7-5 0,-1-3-1 0,-3 4 0 16,-1-5-22-16,0 5-4 0,-3 3 0 0,-1 1-1 15,0-1 1-15,-4 4 1 0,-5 1 0 0,5-1 0 16,-9 0 11-16,0 0 1 0,-4-3 1 0,0 3 0 0,-4 0 26 0,0 4 4 0,-5-4 2 0,5 0 0 31,-9 4-3-31,0-4-1 0,-4 1 0 0,5-1 0 0,-6-4 26 0,6 4 0 0,-1-3 0 16,-4 3 0-16,8-4 20 0,1-3 4 0,-1 3 0 0,9-11 0 15,0 0 23-15,-4 8 5 0,4 0 0 0,0-8 1 16,0 0-13-16,0 0-2 0,8 3-1 0,1 5 0 16,4-4-1-16,-1 3 0 0,1-3 0 0,4 4 0 15,1-8-20-15,-6 7-4 0,5-3 0 0,-4 0-1 16,4 0-11-16,5 0 0 0,-5 3 9 0,0 1-9 16,0-4-11-16,0 3-6 0,4 1-2 0,-3-4 0 15,-6 7-5-15,5-3 0 0,-4 3-1 0,0 0 0 16,0 1 8-16,-5-5 1 0,5 5 1 0,-4 3 0 15,-5-4 15-15,-4 1 0 0,0 3 0 0,0 4 0 0,-4 0 0 16,4 0 0-16,-9 0 0 0,-4 4 0 0,1-1 0 0,-1 5 0 16,-9-4 0-16,1 3 10 0,-5-3-10 0,1 0 10 15,-1-4-10-15,-4 0 10 0,-4 0-10 0,-4-4 8 16,3 0-8-16,1 0 8 0,0-3 7 0,4-1 1 16,0 1 0-16,0-5 0 0,5 1 1 0,3-8 1 15,1 4 0-15,0-4 0 0,3-4-18 0,1 0 0 16,9-4-13-16,-5 1 5 15,9-1-24-15,-5 1-5 0,1-5-1 0,3 1 0 16,5-1-126-16,5 1-26 0,-1-4-5 0</inkml:trace>
  <inkml:trace contextRef="#ctx0" brushRef="#br0" timeOffset="69154.0684">17175 7238 2952 0,'0'0'65'0,"0"0"14"0,0 0 2 0,0 0 1 0,0 0-66 0,0 0-16 15,0 0 0-15,0 0 0 0,0 0 15 0,0 0-1 16,0 0 0-16,0 0 0 16,9-7-208-16,-1-1-42 0,5 1-8 0</inkml:trace>
  <inkml:trace contextRef="#ctx0" brushRef="#br0" timeOffset="69466.5138">17769 6764 2572 0,'4'11'73'0,"1"-7"15"0,-5 0-70 0,0 3-18 0,-5-3 0 0,5 4 0 15,5 3 65-15,-10 0 10 0,1 5 1 0,0-1 1 16,0 4-61-16,-1 0-16 0,1 0 0 0,0 3 0 15,-1 5-20-15,1 0-9 0,0 3-3 0,4 4 0 16,-4-3 3-16,4 3 0 0,-5 0 0 0,1-4 0 16,4 5 29-16,0-1 0 0,0-4 0 0,0 4 0 0,0-3 0 0,4 3 0 15,-4 0 0-15,5-4 0 16,-5-3 0-16,0-4 0 0,4 3 0 0,0-3 0 16,-8-4-102-16,8 0-24 0,5 0-5 0,-1-4-545 15,-3-7-110-15</inkml:trace>
  <inkml:trace contextRef="#ctx0" brushRef="#br0" timeOffset="69716.5424">18312 6741 2718 0,'0'0'60'0,"0"0"12"0,0 0 2 0,0 0 2 0,8 7-60 0,-3 5-16 0,-1 7 0 0,-4 0 0 16,4 0 9-16,-4 4-1 0,0 7 0 0,0 0 0 15,0 1-8-15,-4 3 0 0,0 0 0 0,-1 4 0 16,1 0 0-16,-4 0-12 0,3-4 2 0,1 4 1 31,-5 0-19-31,9 4-4 0,-4-4-1 0,4 0 0 0,0-8 33 0,0 1 0 0,0 3 0 0,0-8 0 16,0 1 0-16,4-4 0 0,1-4 0 0,-1 0-10 16,0 0-111-1,1-8-23-15,-1 1-4 0,4-5-855 0</inkml:trace>
  <inkml:trace contextRef="#ctx0" brushRef="#br0" timeOffset="70138.4658">19077 6946 2718 0,'0'0'60'0,"0"0"12"0,0 0 2 0,0 0 2 0,-9-4-60 0,9 4-16 15,0 0 0-15,0 0 0 0,-8-8 52 0,-1 8 8 16,-4-3 2-16,0 3 0 0,1 3-50 0,-1 1-12 15,-9 0 0-15,5 4 0 16,0-5-21-16,0 5-7 0,-4 3-2 0,4 5 0 0,0-5 30 0,4 4 0 16,-4 0 0-16,0 4 0 0,4 0 0 0,4 4 0 15,1 0 0-15,-1 0 0 0,9 3 20 0,-4 5 9 16,4-5 3-16,0 8 0 0,4-3-32 0,5 3 0 16,-5 0 0-16,5-3 0 0,3 3 0 0,-3-4 0 15,8 4 0-15,-4-7 0 0,0-4 0 0,-1-4 0 16,14-4 0-16,-5 0 0 0,1 0 12 0,-1-7-4 0,5-4-8 15,-1-4 12-15,5-4 1 0,0 0 0 0,0-7 0 0,-4-1 0 16,4-7 23-16,0-3 4 0,-5-9 0 0,-3 1 1 16,-1-1-22-16,0-3-5 0,1-4-1 0,-9 0 0 15,-1 0 0-15,-3 0 0 0,-5 4 0 0,1-4 0 16,-5 4-5-16,0 0 0 0,-9-4-8 0,0 7 12 16,-3-3-12-16,-1 8-10 0,-9-1 2 0,-3 4 0 15,-5 4-12-15,0 4-3 0,-4 4 0 0,4 3 0 16,-4 0-118-1,4 5-24-15,0 3-5 0,0 3-1070 0</inkml:trace>
  <inkml:trace contextRef="#ctx0" brushRef="#br0" timeOffset="74327.3119">9752 5373 2487 0,'-17'12'55'0,"13"-12"11"0,-5 4 2 0,5-4 2 0,4 0-56 0,-8 0-14 16,8 0 0-16,-5 3 0 0,5-3 51 0,0 0 7 15,0 8 2-15,0-8 0 0,0 0-48 0,0 0-12 16,0 11 0-16,5 1 0 0,-5-12-12 0,4 15-5 15,4-4-1-15,5 8 0 16,0 0-7-16,0-3-2 0,4-1 0 0,9 4 0 0,-5 4 27 0,5-1-10 0,-1 5 10 16,1-4 0-16,8 3-12 0,0 1 12 15,5-4-12-15,-1 3 12 0,5-3 0 0,4-4 0 0,0 0 8 0,4-4-8 16,5 0 13-16,4 1-3 0,-1-9-1 0,6 1 0 16,3-1 3-16,0-7 1 0,-4 0 0 0,1 0 0 15,3-3 1-15,-4-9 0 0,4 1 0 0,1-1 0 16,-14-7 10-16,9 0 1 0,0-3 1 0,1-1 0 15,-14-7-6-15,0 3-2 0,-4-3 0 0,0-1 0 16,-4-3-2-16,-5 4 0 0,-12-5 0 0,0 5 0 16,4 3-1-16,-9-3-1 0,-8 3 0 0,-5 1 0 15,-3 3-14-15,3 0 0 0,1 4 8 0,-5 0-8 16,-8 4-101 0,8 0-23-16,4 4-5 0,5 3-1 0</inkml:trace>
  <inkml:trace contextRef="#ctx0" brushRef="#br0" timeOffset="75185.0233">20654 5487 2790 0,'-13'12'61'0,"13"-12"13"0,-9 4 2 0,5-1 3 0,-5 5-63 0,5 0-16 0,0-5 0 0,0 5 0 0,-1 3 12 0,5-3 0 16,5 7 0-16,-1-3 0 0,9-1-12 0,0 0 0 16,4 1 0-16,0 3-10 0,4 0 0 0,5 0 0 15,4-3 0-15,4 3 0 0,4 0 2 0,5 0 0 16,-5 0 0-16,9-3 0 0,9 3 8 0,-5-4 11 16,5 5-3-16,-1-5 0 0,-3 0 14 0,3-3 2 0,1 0 1 15,-5-5 0-15,5-3 10 0,-5 0 1 0,4-3 1 0,-3-5 0 16,-1 4-5-16,0-3-2 0,-4-5 0 15,0 1 0-15,-8-4-5 0,-1-1-1 0,-4-3 0 0,1 1 0 16,-5-1-4-16,-9 0-2 0,5 0 0 16,-9-4 0-16,4 4-5 0,-4 0-1 0,-4-4 0 0,0 8 0 15,-5 0-4-15,5-1-8 0,-4 1 11 0,-5 0-11 16,0 0 8-16,0 3-8 0,1 1 0 0,-1 0 0 16,0 3 0-16,1-3 0 0,-5 3 0 0,0 8 0 15,0 0 0-15,4-8-16 0,-4 8 5 0,4-7 1 16,0-1 10-16,-4 8 14 0,0 0-3 0,0 0-1 15,0 0-10-15,0 0 0 0,0 0 0 0,0 0 0 16,0 0 0-16,0 0 0 0,0 0 0 0,0 0 0 16,0 0 0-16,9 0 0 0,-9 0-12 0,0 0 12 15,0 0-104-15,8 4-14 0,-8-4-2 0,0 0-1230 16</inkml:trace>
  <inkml:trace contextRef="#ctx0" brushRef="#br0" timeOffset="76543.3779">13415 3763 2394 0,'0'0'52'16,"0"-11"12"-16,-5-12 1 0,5 4 3 0,0-8-55 0,0 1-13 0,5-8 0 0,3 3 0 0,1-7 49 0,4 4 7 16,-1-4 2-16,5 4 0 0,1-4-19 0,3 0-4 15,5 4-1-15,-1-4 0 0,5 7-20 0,4-3-4 16,5 4-1-16,3-1 0 0,1 5-1 0,4-1-8 15,0 4 12-15,0 4-4 0,0 4-8 0,5 4 0 16,-5 0-12-16,0 7 12 0,4 0-9 0,0 0 9 16,0 4 0-16,1 8 0 0,3-1 0 0,-4 1 0 0,1 7 0 0,3-4 0 15,-8 8 0-15,0-3 0 0,-8-1 0 0,-1 4 0 32,-4-4 0-32,-4 0 0 0,0 0 0 0,-4 1 0 15,-9-5 13-15,0 4-3 0,0 0-1 0,-4-7 0 0,-4 7 0 0,-1 0 0 16,1-7 0-16,-5 3 0 0,0 1-9 0,0 3 12 15,1-7-12-15,-5 3 12 0,0-11-12 0,0 0 0 0,0 0 0 0,0 8 8 16,4 3-21-16,0-3-5 0,-4-8-1 0,5 11-817 16,-5-11-164-1</inkml:trace>
  <inkml:trace contextRef="#ctx0" brushRef="#br0" timeOffset="77215.3516">17504 3850 2094 0,'0'0'60'0,"-4"-3"12"0,0-5-58 0,4 8-14 0,-5-8 0 0,5-3 0 15,0-4 119-15,0 0 21 0,9-4 4 0,-1-4 0 16,1 0-64-16,4-7-14 16,0-1-2-16,8-3-1 0,0 0-30 0,1 0-5 0,8 3-2 0,4-3 0 15,4 0-2-15,1 4 0 0,-1 3 0 0,1 1 0 16,3-5-8-16,1 8-1 0,-4 1-1 0,3 3 0 15,-7 3 6-15,7-3 0 0,-8 4 1 0,9 4 0 16,-4 3-12-16,3 4-9 0,-3 1 12 0,-1 3-12 16,5 0 0-16,-5 3-9 0,-3 1-1 0,3 4 0 15,-4 3 10-15,-4 1 9 0,4-1-1 0,-4 0-8 16,-4 1 0-16,0 3 0 0,-1 0 0 0,-3 0 0 16,-1-3 0-16,0 3 0 0,-8-4-10 0,4 5 10 15,-4-5 18-15,0 4 11 0,-5 0 3 0,1 1 0 0,0-5-32 16,-5 0 0-16,4 1 0 0,-8-1 0 0,5 0 8 0,-5-3 3 15,0-8 0-15,0 0 0 0,0 15-2 0,0-3 0 16,0-12 0-16,0 0 0 0,-5 7 3 0,5-7 1 16,0 0 0-16,0 0 0 0,0 0-13 0,0 0 0 15,0 0 0-15,0 0 0 0,0 0 0 0,0 0 0 16,0 0 0-16,0 0 0 16,0 0-48-16,0 0-12 0,0 0-2 0,0 0-1336 15</inkml:trace>
  <inkml:trace contextRef="#ctx0" brushRef="#br0" timeOffset="80718.2975">7846 9475 2203 0,'0'0'48'0,"0"0"11"0,0 0 1 0,0 0 2 0,0 0-50 0,0 0-12 0,0 0 0 0,0 0 0 0,-8 4 49 0,8-4 7 15,0 0 2-15,0 0 0 0,0 0-23 0,0 0-5 16,0 0-1-16,0 0 0 0,0 0-3 0,8 0-1 15,5-4 0-15,0 4 0 0,-4 4 7 0,8 4 2 16,0-4 0-16,0-4 0 0,-4 0-15 0,12 3-3 16,-3 5-1-16,3-4 0 0,-7 0-4 0,7-1-1 0,1 1 0 15,-1 0 0-15,1 0-10 0,-5 0 0 0,5-1-10 0,-5 1 10 32,5-4-35-32,-9 4-1 0,5-4 0 0,-5 0 0 15,0 0-149-15,-4 0-31 0,-1 0-5 0</inkml:trace>
  <inkml:trace contextRef="#ctx0" brushRef="#br0" timeOffset="80921.3598">8022 9836 2761 0,'0'0'60'0,"8"4"13"0,5 0 3 0,4 0 2 0,5-4-62 0,-1 0-16 0,0 3 0 0,5-3 0 16,4 0 16-16,0 0 0 0,-5 0 0 0,5-3 0 16,0 3-104-16,4 0-21 0,1-4-4 0,-6 0-1 0</inkml:trace>
  <inkml:trace contextRef="#ctx0" brushRef="#br0" timeOffset="89504.7965">1236 11682 2408 0,'0'0'53'0,"-5"8"11"0,1 3 3 0,-9 4 0 0,5 4-54 0,3 0-13 0,-7 4 0 0,7 7 0 0,-7 4 0 16,3 4 0-16,0 0 0 0,-3 0 0 0,-1 4-9 0,0-4-5 15,0 0-1-15,9-4 0 0,-9 4 6 0,0-7 1 16,0-5 0-16,9 1 0 0,-4-4 8 0,3-8-13 16,1 0 5-16,-4-4 8 15,8-11-37-15,0 0 0 0,0 0 0 0,-5-7 0 0,5-8 16 16,5-4 3-16,-5-4 1 0,8-4 0 0,-8 1 17 0,4-8 0 16,1-4 0-16,3 0 0 0,-4-4 12 0,5 4 4 15,-9 0 0-15,4 0 0 0,5 0-6 0,-9 4-1 16,0 3 0-16,4 5 0 0,-4-1 22 0,0 1 4 0,4 7 1 15,-4 3 0-15,0 5 20 0,9 0 5 0,-5-1 1 0,5 8 0 16,-9 4-3-16,4-3-1 0,9 3 0 0,-9 0 0 16,9 0-38-16,0 7-7 0,0 5-1 0,-1 3-1 15,-3 0-11-15,4 4 12 0,-5 4-12 0,9 3 12 16,-12 5-12-16,3-1 0 0,5 4 9 0,-4 4-9 16,3 0 0-16,-3-4 0 0,4 4 0 0,-5-3 0 15,1-1 13-15,4 0 2 0,-9-4 0 0,9-3 0 31,0 0-39-31,-13-1-7 0,4-3-1 0,-4-4-1 0,0 0-127 16,0 0-26-16,0-4-5 0,-4 0-1 0</inkml:trace>
  <inkml:trace contextRef="#ctx0" brushRef="#br0" timeOffset="90426.7689">2086 11652 2374 0,'-8'22'68'0,"8"-10"13"0,0-1-65 0,0 4-16 0,-5-3 0 0,5 7 0 16,0-4 107-16,0 4 17 0,-8 4 4 0,3-1 1 15,1 5-93-15,0 3-18 0,4 1-4 0,-4-1-1 16,-1 1-13-16,5-1 0 0,0 0 0 0,0 1 0 15,5-5 0-15,-5 5 0 0,-5-5 0 0,5 1 0 16,5-4 9-16,-5-4-9 0,0-4 8 0,-5 0-8 16,5 0 10-16,0-7-10 0,0-8 12 0,0 0-12 15,-12 4 0-15,12-4 0 0,0 0-10 0,0-4 10 16,-18-4-20-16,10-3 3 0,4-4 1 0,-14-4 0 16,18-4-21-16,-12-4-4 0,-1-3-1 0,0 0 0 15,0-5 12-15,9 1 2 0,-5-4 1 0,1 4 0 16,-1 0 27-16,5 0 19 0,4-1-3 0,0 9-1 0,0-1 25 0,0 1 4 15,4 3 2-15,5 0 0 0,-9 4 12 0,8 0 2 16,1 0 1-16,-5 4 0 0,5 0-31 0,-1 0-6 16,5 3-2-16,-4 1 0 0,3-1-6 0,-7 5-2 15,8-1 0-15,4 1 0 0,0-1-14 16,0 4 0-16,4 0 0 0,9 1 0 0,-8-1 0 0,3 0 0 16,1 0-10-16,-1 4 10 0,5 0-11 0,5 0 11 15,-10 0-13-15,-3 4 5 0,3 0-7 0,1 0-1 16,-5 3 0-16,1-3 0 15,-10 4-35-15,5-5-7 0,-4 1-2 0,-4 4 0 16,-9-8-24-16,8 11-4 0,-8-11-2 0,0 12 0 16,0-5 4-16,-8 5 1 0,-1-5 0 0,-4 5 0 15,1-1 45-15,-5 0 8 0,-5 1 3 0,5-5 0 0,-9 5 29 0,5-5 20 0,-5 5-4 0,1-5 0 16,3 5 42-16,-3-5 8 0,3 1 2 0,1 0 0 16,0-1-1-16,8-3 0 0,-8 0 0 0,12 0 0 15,-4-1-23-15,5-3-4 0,-1 4 0 0,9-4-1 16,0 0-25-16,0 0-5 0,0 0-1 0,9-4 0 15,3 1-8-15,6 3 0 0,3 0 0 0,0 0 0 16,1 0 0-16,8 0-12 0,-13 3 4 0,13-3 8 16,-5 8-24-16,5-4 4 0,-4 3 0 0,4 1 0 15,-9 3 6-15,5 1 2 0,-1-1 0 0,-8 4 0 16,5 0 4-16,-1 4 8 0,-8-3-13 0,4 3 5 16,-4 0 8-16,-9 0 0 0,0 0-9 0,1 0 9 15,-5 3 0-15,-5 1 0 0,1-4 12 0,-9 0-4 16,0 0 23-16,-4 0 4 0,0 0 1 0,0-4 0 0,-8 4-23 0,7-7-4 15,-11 3-1-15,7-4 0 0,1-3 3 0,-5-1 0 16,1-3 0-16,3 0 0 0,1 0-11 0,4-8 0 16,-5 4-10-16,10-4 10 15,-6-3-45-15,6-1-3 0,-1 4-1 0,0-7-741 16,9 3-148-16</inkml:trace>
  <inkml:trace contextRef="#ctx0" brushRef="#br0" timeOffset="91048.7616">2783 12183 2530 0,'0'0'56'0,"8"4"11"0,-8-4 2 0,0 0 3 0,0 0-58 0,9 8-14 0,-1-4 0 0,-8-4 0 16,0 0 55-16,0 0 8 0,0 0 1 0,0 0 1 16,-4-12-27-16,0 1-6 0,-9-8 0 0,4 4-1 15,1-4-10-15,-5 0-1 0,4-4-1 0,1-4 0 16,-1-3 2-16,5 3 1 0,4-3 0 0,0-1 0 15,-8-3 4-15,8 0 1 0,8 4 0 0,-8-1 0 16,4 1 2-16,1 3 1 0,3 1 0 0,5 3 0 16,0 0-11-16,-5 4-3 0,14-4 0 0,-14 4 0 15,14 0-16-15,-5 4 0 0,0 0 0 0,0 0 0 16,4 3 0-16,1 1 0 0,-1 3 0 0,-4 1-9 16,-4 3-14-16,4 4-2 15,9 0-1-15,-14 4 0 0,6 0-18 0,-6-1-4 0,5 5-1 0,-4 3 0 16,-4 1-13-16,-1-1-2 0,-3 1-1 0,3 3 0 15,-8-4 13-15,4 4 4 0,-4 1 0 0,-4 3 0 0,4-8 26 0,-13 4 6 16,5-3 0-16,-1 3 1 0,-4 0 15 0,-4 0 0 16,-4-3 0-16,0-1 0 0,-1 0 0 0,1 1 0 15,0-5 0-15,-1 5 0 0,5-5 16 0,-4 1-3 16,4-4-1-16,0-1 0 0,4 1 24 0,0-4 4 16,9-4 0-16,4 4 1 0,0 0-13 0,-9-3-2 15,9-5-1-15,0 8 0 0,9-7 10 0,3-5 1 16,-3 5 1-16,12-1 0 0,-8 0-29 0,17 1-8 15,-13-1 0-15,9 1 0 0,4-1 0 0,-9 4 8 0,9 0-8 0,-4 4 0 16,4-3 0-16,-1 3 0 0,1 0 0 0,0 3 0 16,-8 1 0-16,8 4-10 0,-9-1 1 0,0 1 0 31,-4 3-24-31,0 5-5 0,1-1-1 0,-6 0 0 0,-3-4 27 0,8 8 12 0,-13 0-10 0,5 8 10 16,-18-4 0-16,9-1 0 0,0 1-8 0,-4 4 8 15,-13-1 0-15,-4-3 0 0,-1 4 9 0,1-1-9 16,-1-3 13-16,-3 4-3 0,-5-8-1 0,4 4 0 15,5-8-9-15,-9 0 0 0,0 0 0 0,9-4 0 16,-1 1 0-16,-8-8 0 0,9 3 0 0,0-7 0 16,-1 0-17-16,5-4-6 0,0-3-1 0,4-5-800 15,9-3-161-15</inkml:trace>
  <inkml:trace contextRef="#ctx0" brushRef="#br0" timeOffset="91496.7389">4022 11469 2833 0,'-13'38'62'0,"17"-19"13"0,-4 4 2 0,9 4 3 0,-18 7-64 0,5 4-16 0,0 0 0 0,4 4 0 16,-9 3 9-16,5 4-1 0,-13-3-8 0,8 0 12 16,-4-5-12-16,1 1-8 0,-1 0 8 0,4-4-13 15,-8-8-6-15,4 5-1 0,1-5 0 0,-1-7 0 16,0-4 20-16,0-4 9 0,0-8-1 0,5 1 0 15,8-8 4-15,-9-4 0 0,-4 4 0 0,5-11 0 16,4-1 16-16,-5-6 3 0,9-5 1 0,-13-4 0 16,9-3-32-16,0-12 0 0,4-4 0 0,0 1 0 15,-5-8-26 1,5 3-11-16,9 1-3 0,-9 3 0 0,8 1 20 0,1 7 3 0,-9-4 1 0,9 4 0 16,-1 4 6-16,5 0 2 0,-13 7 0 0,13 8 0 0,-13 0 8 0,13 8 0 15,-5-1 0-15,1 5 0 0,-9 7 8 0,0 0 3 16,4 0 1-16,9 3 0 0,0 5-1 0,-1 3 0 15,1 5 0-15,4-1 0 0,0 0-11 0,0 8 10 16,-4 0-10-16,4-1 10 0,0 1-10 0,5 8 0 16,-1-1 0-16,1 0-11 0,-1 5 11 0,0 3 11 15,9 3-3-15,-13-3 0 0,0 0-8 0,5 4 0 16,-5-4 0-16,4-4 0 0,-4 4 23 0,0-4 9 16,1-3 1-16,-6-1 1 15,5-3-53-15,-8-4-10 0,0 3-3 0,-1-3 0 16,1-4-25-16,-1 0-6 0,-8 0-1 0,0-8 0 15,-8 1-112-15,-1-5-22 0,5 1-5 0,-9-4-749 0</inkml:trace>
  <inkml:trace contextRef="#ctx0" brushRef="#br0" timeOffset="91719.6571">3556 11883 2516 0,'0'0'56'0,"0"0"11"0,0 0 2 0,0 0 1 0,0 0-56 0,9 0-14 0,3 0 0 0,10 0 0 15,-14-4 73-15,14 1 12 0,8 6 3 0,-9-3 0 16,9-3-38-16,4 3-7 0,-4 0-2 0,4 0 0 16,5 0-33-16,3 3-8 0,-12-3 0 0,13 0 0 0,-13 4-9 0,4 4-1 15,5-4 0-15,-9-1 0 16,-9 1-122-16,0 4-25 0,1-4-5 0,-5 3-1 16,-9-3-48-16,1 4-9 0,-9-1-3 0,-9-3 0 0</inkml:trace>
  <inkml:trace contextRef="#ctx0" brushRef="#br0" timeOffset="92063.4439">1231 11887 2268 0,'5'11'50'0,"-5"-11"10"0,0 0 3 0,0 0 0 0,0 0-51 0,0 0-12 0,0 0 0 0,0 0 0 16,-5 8 13-16,5 0 0 0,0-1 0 0,-4 1 0 15,-9-1-13-15,5-3 0 0,3 4 0 0,5-1-10 16,0-7 10-16,-8 8 0 0,4-4 0 0,4-4 0 15,-5 11 37-15,5-11 13 0,5 8 2 0,-5-8 1 0,0 11 9 0,12-3 2 16,-7 3 0-16,8-7 0 0,-1 4-26 0,5-5-5 16,9 1-1-16,-9-4 0 15,9 0-78-15,8 0-16 0,5-4-3 0,3-3-735 16,5 3-146-16</inkml:trace>
  <inkml:trace contextRef="#ctx0" brushRef="#br0" timeOffset="92454.1029">4902 11796 2991 0,'0'0'66'0,"0"0"14"0,0 0 2 0,0 0 2 0,0 0-68 0,0 0-16 0,9 0 0 0,-1-4 0 16,5 0 18-16,0 1 0 0,0-1 0 0,4-4 0 0,0 4-18 0,0 1-12 15,4-1 1-15,1 4 1 16,-1 0-5-16,0 0-1 0,5 0 0 0,-5 4 0 0,1 3 16 0,-1-3-9 16,5 0 9-16,-9 3-8 15,0 1-20-15,0-4-3 0,0 0-1 0,0-1 0 16,0 1-35-16,1 0-7 0,-6 0-2 0,-12-4-717 16,0 0-144-16</inkml:trace>
  <inkml:trace contextRef="#ctx0" brushRef="#br0" timeOffset="92705.9051">4859 12016 2516 0,'18'15'56'0,"-1"-11"11"0,-9 4 2 0,9-1 1 0,0-3-56 0,0 0-14 0,5 0 0 0,3 3 0 16,-3-7 38-16,3 4 5 0,5-4 1 0,-4 0 0 15,0 4-20-15,-1-4-4 0,5 0-1 0,0 0 0 16,4 0-19-16,-4 0-14 0,-8 4 2 0,8-4 1 16,-9 4-21-16,5-1-4 0,-1 1 0 0,-12 0-1 15,4 0-132-15,0 3-27 0,-4-3-4 0,-4 4-440 16,-9-8-88-16</inkml:trace>
  <inkml:trace contextRef="#ctx0" brushRef="#br0" timeOffset="92909.0534">4906 12358 2602 0,'0'0'57'0,"9"0"12"0,8 0 3 0,0 0 1 0,5 0-58 0,3 0-15 16,5 0 0-16,4-4 0 0,5 4 35 0,-1 0 4 15,1-4 1-15,3 4 0 0,1 0-40 0,4-3-8 16,4 3-2-16,1-4 0 15,-5 4-42-15,4 0-9 0,-4 0-2 0,-4 0 0 16,-1 0-53-16,-3 0-10 0,-1 0-2 0,1-4-848 0</inkml:trace>
  <inkml:trace contextRef="#ctx0" brushRef="#br0" timeOffset="93315.341">6423 11572 2938 0,'0'0'84'0,"9"0"16"0,0 0-80 0,3 4-20 0,-3-4 0 0,4 3 0 15,-5-3 79-15,1 4 11 0,-1-4 2 0,-8 0 1 16,0 0-73-16,13 12-20 0,-4-5 8 0,-1 1-8 16,-3-1-29-16,3 9-9 0,-4-9-2 0,5 8 0 15,-5 1-12-15,5-1-4 0,-1 4 0 0,1 0 0 0,-5 0 40 0,-4 0 7 16,-4 4 9-16,0-1-13 0,-1-3 13 0,-3 4 0 15,3 0 0-15,-7 0 0 0,3-1 0 16,-4-3 8-16,0 4 1 0,-4-4 0 0,0-4-9 0,0 1-12 16,0-1 2-16,-4-4 1 0,-1-3-5 0,1-1-1 15,0-3 0-15,-1-4 0 16,-3 0-20-16,3 0-4 0,-3-7-1 0,-1-1 0 0,-4-3 58 0,9-5 11 16,-5-3 3-16,0 0 0 0,1-3-20 0,3-1-3 15,5 0-1-15,0-4 0 0,9 1 23 0,-5-1 4 16,4 5 1-16,5-5 0 0,0 4 1 0,4 0 1 15,-9 1 0-15,9 3 0 0,5 0-14 0,3 0-4 16,1 3 0-16,8 5 0 0,-4 0-20 0,8-1-10 0,-4 5 1 0,4-5 0 31,5 8-94-31,-5 1-18 0,5 3-4 0,0 3-704 0,4 1-141 16</inkml:trace>
  <inkml:trace contextRef="#ctx0" brushRef="#br0" timeOffset="94278.4561">7223 11633 2876 0,'-9'19'64'0,"9"-19"12"0,0 0 4 0,0 7 0 0,-4 1-64 0,-1 3-16 15,1 1 0-15,0 3 0 0,4-4 19 0,-4 4 1 16,-1 4 0-16,1 0 0 31,-4 0-60-31,3 0-12 0,5 4-3 0,-4 0 0 16,-5 3 0-16,9 1 0 0,-4 3 0 0,4-3 0 0,-4-4 44 0,0 3 11 0,-1-3 0 0,5 0 0 16,-4-4 35-16,4 0 9 0,0-8 1 0,0 1 1 15,0-12-21-15,0 0-4 0,0 0-1 0,0 0 0 16,0 0 8-16,4-8 2 0,1-3 0 0,7-4 0 0,-3-1-14 0,0-10-2 15,-1-1-1-15,5-3 0 16,-5-1-35-16,1-3-7 0,0 4-2 0,-1-1 0 0,5 1 31 0,-5 0 0 16,1 7 0-16,0 0 0 0,3 4 0 0,-3 0 0 15,4 8 8-15,-5-1-8 0,1 5 17 0,-9 7-3 16,0 0-1-16,0 0 0 0,17 0 0 0,-17 0 0 16,0 0 0-16,9 11 0 0,3 4-28 0,1 1-5 15,-4-1-2-15,-1 4 0 16,-3 0-7-16,3 0-2 0,-4 3 0 0,5 1 0 15,-1 0-16-15,-3 0-3 0,3 0-1 0,5-4 0 0,-4 0 23 0,3 0 4 16,-3-4 0-16,0 0 1 0,-1 0 23 0,1-7 13 0,-9-8-1 0,8 4-1 16,-8-4 5-16,9 0 0 0,4-4 1 0,-5-4 0 15,1-3-1-15,-1-8-1 0,1 0 0 0,-1 0 0 16,5-4-6-16,-4 0-1 0,-5-3 0 0,4 3 0 16,1 0 0-16,0 4 0 0,-5 0 0 0,4 4 0 15,-3-4 5-15,-1 4 1 0,0 7 0 0,0-3 0 16,-4 11 0-16,0 0 0 0,5-4 0 0,-5 4 0 15,0 0-14-15,0 0 0 0,0 0 0 0,4 8 0 16,5-1 0-16,-1 5 0 0,-4-1 0 0,5 0 0 16,-5 5-8-16,5-1-5 0,-5 0-1 0,5 0 0 31,-1 0-22-31,-4 8-5 0,5-4-1 0,4 4 0 0,-5-4-27 0,1 0-6 0,4-4-1 16,-1 0 0-16,-3 4-134 0,0-7-27 0,-5-5-6 0,0 5-1 15,-4-12 119-15,13 7 23 0,-5-7 5 0,5 0 1 16,-4 0 22-16,4-7 5 0,-1-1 1 0,-3-3 0 0,4-5 83 0,-5-6 17 15,1 3 3-15,-1-4 1 0,-3 0 56 0,-1 0 11 16,0-3 2-16,1 3 1 0,-10-4 10 0,5 8 1 16,-8-3 1-16,3-1 0 0,5 4-38 0,-8 4-8 15,4-1-2-15,-1 1 0 0,-3 4-11 0,4 3-3 16,-1 1 0-16,1-5 0 0,-5 8-17 0,9 4-4 16,-4-3-1-16,-4 3 0 0,8 0-2 0,0 0 0 15,-5 7 0-15,5 5 0 0,5 3-32 0,-1 0 0 16,-4 4 0-16,8 0 0 0,-3 4 0 0,3 0 0 15,1-1 0-15,-1 5 0 0,1-1 11 0,-1 5-2 16,5-1 0-16,0-3 0 0,4-1 6 0,0 1 1 16,-4-8 0-16,4 0 0 0,9 0 4 0,-9-4 2 15,0-3 0-15,4-1 0 0,1-7 10 0,-5-4 3 0,4 0 0 0,-4-4 0 16,0 0-16-16,1-3-3 0,-1-5-1 0,-5 1 0 16,1-8-15-16,0 4 0 0,-9-4 0 0,5 0 0 15,-5-4-14-15,0-4-6 0,-8 8 0 0,0-7-1 31,-5 3-18-31,-3-4-3 0,-1 5-1 0,-4-1 0 0,-5 4 15 0,-3 0 4 0,8 4 0 0,-5-1 0 32,1 5-25-32,-1 0-5 0,1-1-1 0,4 1-657 0,4 3-132 0</inkml:trace>
  <inkml:trace contextRef="#ctx0" brushRef="#br0" timeOffset="94733.8148">8359 11386 2516 0,'9'11'56'0,"-9"-11"11"0,13 8 2 0,-5-1 1 0,5 1-56 0,0 0-14 16,-5-1 0-16,5 1 0 0,-4 3 20 0,4 4 2 15,-5 0 0-15,1 1 0 0,-5 3-22 0,4 0 8 16,-3 0-8-16,-1 3 0 0,-4 5-12 0,4 3-6 16,-4 1-2-16,9-1 0 0,-5 1 0 0,0 3 0 15,1-4 0-15,-1 4 0 0,-4 0 29 0,4 1 6 16,-4-1 1-16,0-4 0 0,0-3 4 0,0-4 0 15,0-1 1-15,-4-3 0 0,4-3-21 0,-4-1 0 16,-1-8 0-16,5 5 8 0,0-12-8 0,0 0 0 16,0 0 0-16,-8-4 8 0,-5-4-16 0,4 1-4 0,-3-5 0 15,-1-3 0 1,0 4-10-16,0-4-2 0,0-4-1 0,-4 3 0 16,4 1-10-16,-4 0-1 0,0 0-1 0,0-4 0 0,0 7 17 0,0 5 4 0,0-5 1 0,4 9 0 15,-4-5 15-15,0 4 0 0,4 4 0 0,0 0 0 16,0 4 17-16,5 4 7 0,-1 3 0 0,1 0 1 15,4 1 1-15,-1-1 0 0,5 4 0 0,-4 1 0 16,4 3-5-16,4 0-1 0,1-4 0 0,3 4 0 16,1 0 7-16,-1-4 1 0,5 0 0 0,0 0 0 15,0-3 3-15,-1 3 1 0,6-4 0 0,-6-3 0 16,10 0 1-16,-1-1 1 0,0-3 0 0,1 0 0 16,-1-4-11-16,5 0-3 0,-1-8 0 0,5 1 0 15,5-5-99-15,-1 1-20 16,-4-4-4-16,4-1-708 0,4-3-141 0</inkml:trace>
  <inkml:trace contextRef="#ctx0" brushRef="#br0" timeOffset="95015.0951">9214 11435 2793 0,'0'0'61'0,"0"0"13"0,0 0 2 0,0 0 4 0,0 0-64 0,0 0-16 0,-4 11 0 0,-1 1 0 16,-3-1 0-16,4 4 0 15,-1 1 0-15,-3 3 0 0,8 3-16 0,-5 5-4 0,5 3 0 0,0 1 0 32,0 3-12-32,0 8-2 0,0-4-1 0,0 7 0 0,5 1 35 0,-1 3 0 0,5-3 0 0,-5 3 0 15,-4-7 28-15,4 0 4 0,0-4 0 0,1 0 0 31,-1 0-58-31,4-4-11 0,-3-4-3 0,3-3-741 0,-3-4-149 0</inkml:trace>
  <inkml:trace contextRef="#ctx0" brushRef="#br0" timeOffset="95202.6153">9718 11405 2833 0,'0'26'62'0,"0"-14"13"16,0 7 2-16,0 0 3 0,0 0-64 0,-4 7-16 0,-5 8 0 0,5 1 0 0,0 3 36 0,0 7 4 16,-5 1 1-16,0 7 0 0,1 0-41 0,-1 4 0 15,1 4-13-15,4-4-866 16,-1 4-173-16</inkml:trace>
  <inkml:trace contextRef="#ctx0" brushRef="#br0" timeOffset="101133.6024">10240 8135 1709 0,'0'0'48'0,"0"0"12"0,0 0-48 0,8 3-12 16,1 5 0-16,-9-8 0 0,0 0 68 0,4 8 12 0,0-1 3 16,5 8 0-16,-5-7-60 0,0 3-12 0,5 5-3 0,-1-9 0 15,-8-7 4-15,5 12 0 0,7-1 0 0,-3 4 0 16,0-3-12-16,-1-1-17 0,-4 0 4 0,5 5 1 15,-1-5 12-15,5 0 0 0,0 1 9 0,0 3-9 16,0-4 24-16,0 5-2 0,4 2 0 0,0-2 0 16,0-1 4-16,0 0 1 0,4 4 0 0,1 0 0 15,-1-4-3-15,5 4 0 0,4 4 0 0,-5-8 0 16,1 0-12-16,4 1-4 0,0 3 0 0,0 0 0 16,4-8-8-16,-4 4-16 0,0 0 4 0,4 1 1 15,4-1 11-15,9-4 0 0,0 1 0 0,-4-5 0 16,-5 1 0-16,9-4-8 0,9 3 8 0,0 1-12 15,-9-4 12-15,8-1 0 0,5-3 0 0,4 0-8 16,0-3 8-16,-4-1 12 0,4-8-2 0,9 1-1 16,4 0 9-16,0-5 2 0,-13-3 0 0,4 0 0 0,-4-3 19 15,0-1 4-15,0 0 1 0,0 0 0 0,9-3-35 0,-5-1-9 16,-12 4 0-16,0-3 0 0,-9-1 9 0,4 4-9 16,-4 0 12-16,-4 5-12 15,-9-5 8-15,0 4-8 0,-4 0 0 0,-4 4 0 16,-5-4-25-16,-4 7-12 0,0 1-3 0,-4 3 0 15,-5 4-87-15,-8 4-17 0,0 0-4 0,0 0-758 16</inkml:trace>
  <inkml:trace contextRef="#ctx0" brushRef="#br0" timeOffset="101651.2371">12150 9058 2408 0,'-22'0'53'0,"22"0"11"0,0 0 3 0,0 0 0 0,-8-8-54 0,4 0-13 0,4 1 0 0,0 7 0 15,0-12 27-15,-9 5 2 0,-8-5 1 0,4 5 0 0,9-1-42 16,-9 4-8-16,-13 1-1 0,9 3-1 16,0 0-17-16,0 3-3 0,-4 5-1 0,-5-4 0 15,-12 0 28-15,12 3 6 0,13 5 1 0,9-1 0 16,-5 0 8-16,-8 1 0 0,0 3 0 0,4 0-8 0,22 0 24 0,-9 1 6 16,-13-1 1-16,9 4 0 0,4-4-7 0,4 0-2 15,5 0 0-15,-9 0 0 0,-5 4-14 0,5-3 0 16,17-5 0-16,0-3-10 0,-4-1 10 0,0-3-10 15,0 0 10-15,8-4-10 0,14-4-6 0,-14 0-2 16,-8 0 0-16,8 1 0 0,0-9 10 0,5 5 8 16,-9-5-12-16,-4 1 12 0,-9-1 0 0,9 1-8 15,4 0 8-15,0-1 0 0,-8-3 0 0,-1 8 0 0,-3-1 0 16,-1-3 0-16,4 3 0 0,-3-3 9 0,-10 7-1 0,5 4 0 16,9-8 8-16,-9 8 0 15,0 0 1-15,0 0 0 0,0 0-1 0,-4 4-1 0,-1 4 0 0,1 7 0 16,-9 0-15-16,5 0 0 0,8 0 0 0,0 4 0 15,0 8 0-15,0-1 0 0,-4 9-9 0,8-5 9 32,9 4-36-32,-5-3-2 0,-4 3 0 0,1-4-646 0,12-7-128 0</inkml:trace>
  <inkml:trace contextRef="#ctx0" brushRef="#br0" timeOffset="102260.6762">16103 8317 2106 0,'0'0'46'0,"0"0"10"0,0 0 1 0,0 0 3 0,8 0-48 0,-8 0-12 0,9 4 0 0,3 0 0 16,-3-1 0-16,0 5 10 0,3-4-10 0,1 3 10 15,0 1-34-15,4 3-6 16,0-3-2-16,0 3 0 0,9 1-9 0,4 3-3 0,-5 0 0 0,10 4 0 16,3-4 36-16,5 4 8 0,0-4 0 0,4 4 0 15,0 0 37-15,4 0 10 0,0 4 1 0,0-4 1 0,9-4-16 16,0 1-3-16,4 3-1 0,5-4 0 0,3-4 3 15,5 1 1-15,0-12 0 0,0 3 0 0,0 1-18 0,4-4-4 16,0-7-1-16,0-1 0 0,9-3-2 0,0-1 0 16,-5-3 0-16,-3-4 0 0,-5-8 12 0,-1 5 1 15,1-5 1-15,0-3 0 0,-4-5 10 0,-5 1 3 16,-4 0 0-16,-4-4 0 0,-4 4-3 0,-9-4 0 16,-4-4 0-16,-9 0 0 0,0 1-7 0,-8-1-1 15,-1 4-1-15,-12 4 0 16,4-1-60-16,-8 5-12 0,-5 4-3 0,-4 3 0 15,0 4-46-15,-9 7-10 0,1 1-1 0,-5 7-1 16,-4 0-112-16,0 12-22 0,-9 0-5 0</inkml:trace>
  <inkml:trace contextRef="#ctx0" brushRef="#br0" timeOffset="102792.9245">17795 8803 2401 0,'0'0'52'0,"0"0"12"0,0 0 1 0,0 0 3 0,0 0-54 0,0 0-14 0,0 0 0 0,0 0 0 15,8 11 36-15,-8 1 5 0,0 3 1 0,0 0 0 16,0 0-34-16,0 4-8 0,-4 4 0 0,0-4 0 0,-1 8-11 0,1-1-1 15,8 1 0-15,-4 3 0 0,0-3 0 0,0 0-1 16,0-1 0-16,5-3 0 0,8 7 13 0,-9-11 0 16,0 0 12-16,0 0-12 0,5 0 16 0,-5-4-4 15,5-3-1-15,-9-12 0 0,0 0 35 0,8 7 7 16,1-3 2-16,-9-4 0 0,8 0-40 0,5-7-15 16,0-5 11-16,0 5-11 15,0-1 0-15,0 0 0 0,-1 1 0 0,1-5-10 16,4 5-22-16,0-1-4 0,-4 4 0 0,4-3-1 0,-4-1 21 0,0 4 5 0,4 1 1 15,-4-1 0-15,0 0 1 0,-1 8 0 0,1 0 0 16,0-1 0-16,0 1-11 0,0 8-1 0,0-1-1 0,-1 4 0 16,-3-3 10-16,4 3 1 0,-5-4 1 0,-3 8 0 15,-1 0 2-15,-4 0 0 0,0-4 0 0,0 1 0 16,-4-1 8-16,-1 0 0 0,-3 0 0 16,-1 0-8-16,-4-3 33 0,1-1 7 0,-6 4 2 0,1-3 0 15,0-5-9-15,0 1-1 0,-4-4-1 0,-1 0 0 16,1-1 14-16,0 1 3 0,-1-8 1 0,1 4 0 15,0-7-18-15,-1-1-4 0,1 4-1 0,-5-3 0 16,1-8-18-16,3 3 0 0,5 1 8 0,4-1-8 31,0-3-64-31,5 4-17 0,4-4-3 0</inkml:trace>
  <inkml:trace contextRef="#ctx0" brushRef="#br0" timeOffset="118228.5738">10005 9665 2372 0,'0'0'52'0,"0"0"12"0,-5 4 1 0,-3-4 1 0,-1 4-53 0,5 0-13 0,-5-1 0 0,1 1 0 15,-14-4 28-15,10 0 4 0,3 4 0 0,-4-4 0 16,0 0-32-16,1-4 0 0,-6 4 0 0,1 0 0 15,0 0 0-15,0 0-15 0,-4 0 3 0,4 4 1 0,-5 0 19 0,1 3 3 16,4-3 1-16,-4 4 0 0,-1-1-4 0,1 5 0 16,-1-1 0-16,1 1 0 0,4 3 4 0,0 0 0 15,0 4 0-15,4-4 0 0,0 0-12 0,5 4 0 16,-1-7 0-16,5 7 0 0,0 0 0 0,4 3 0 16,0-3 0-16,4 0 0 0,0-3-12 0,0-1 1 15,5 0 1-15,-5-4 0 16,5-3-19-16,-1 0-4 0,5-5-1 0,4 1 0 0,0-8 20 15,0 1 4-15,0-5 1 0,1 0 0 0,3-3 9 0,0-4 8 16,1-8-8-16,-1 0 11 0,-4 0 14 0,0 1 3 16,5-1 1-16,-5 0 0 0,-5-3-29 0,1 3 0 15,4 4 0-15,-8 0 0 0,-1 4 0 0,-3-1 0 0,-5 1 0 0,8 8 0 16,1-5 0-16,-1 5 0 0,-12 3 0 16,4 4-10-16,9 0 10 0,-9 0 0 0,0 0 8 0,0 0-8 15,0 11 0-15,0 8 0 0,8-7 0 0,-4 7 0 16,-4 3 0-16,0-3 0 0,0 12 0 0,9-5 0 15,-5 1 0-15,5 7 0 0,-9 0 0 0,4 4 8 16,5 4 0-16,-5-4 0 0,0 0 0 0,1 0 0 16,-1 0-8-16,0 0 11 0,-4-4-11 0,0-3 12 15,0-1-12-15,0-4 0 0,4 9 0 0,5-5 8 16,-1-3-8-16,-3-5 0 0,-1 1 0 0,0 0 0 16,5-4 0-16,-5 0-12 0,5-8 4 0,-1 1 8 31,-8-12-144-31,9 4-22 0,-1-4-4 0,1-4-473 0,-1-4-94 0</inkml:trace>
  <inkml:trace contextRef="#ctx0" brushRef="#br0" timeOffset="118478.7342">10376 9532 2134 0,'9'23'47'0,"-9"-23"9"0,0 0 3 0,-4 15 1 0,-1 4-48 0,5 0-12 16,-4 0 0-16,4 0 0 0,-9 0 67 0,5 8 10 15,0 3 3-15,4 4 0 0,0 1-45 16,-4 3-9-16,-1 0-2 0,5 0 0 16,0 7-14-16,-4-3-10 0,4 3 12 0,-4 1-12 0,0-4 8 0,4 0-8 15,-5-1 0-15,5-3 0 0,-4-3 12 0,0-1-12 0,-1 0 12 16,5-4-12-16,-4-7 9 0,4 0-9 16,-4 0 0-16,4-4 9 0,4 0-21 0,-4-4-4 15,-4 0 0-15,4 0-736 0,4-3-146 0</inkml:trace>
  <inkml:trace contextRef="#ctx0" brushRef="#br0" timeOffset="118829.484">10731 10231 2718 0,'0'0'60'0,"0"0"12"0,0 0 2 0,0 12 2 0,0-12-60 0,0 0-16 0,0 0 0 0,0 0 0 16,0 0 25-16,0 0 3 0,-9-8 0 0,9 8 0 0,0 0-16 0,-8-4-4 16,4-3 0-16,-1-1 0 0,5 8-8 15,-4-8-17-15,4 1 4 0,0 7 1 0,0 0 12 16,4-4 0-16,1-4 0 0,-5 8 0 0,12-3 0 16,-3-1 10-16,0 0-2 0,-1 4 0 0,1 4-8 0,-9-4 0 15,12 7 0-15,-3 1 0 0,-9-8 26 0,0 0 3 16,9 4 1-16,-1 3 0 0,-4 1-38 0,-4-8-8 15,0 0-2-15,0 11 0 0,-4-3 18 0,0 3-10 16,-5-3 10-16,1 0-8 0,-1-1 8 16,1-3 0-16,-1 7 0 0,-4-7-8 0,-4 0-2 0,4-4 0 0,1 0 0 0,12 0 0 31,-18 4-14-31,10-4-4 0,-5-4 0 0,9-4 0 0,-5 1-132 16,5-1-26-16,4 1-6 0,0-9-823 0</inkml:trace>
  <inkml:trace contextRef="#ctx0" brushRef="#br0" timeOffset="119079.5159">11090 9889 2347 0,'0'0'52'0,"0"0"10"0,17 8 2 16,-4 3 2-16,-9-3-53 0,5 3-13 0,-1 1 0 0,5 3 0 0,8 0 38 0,-8 4 5 16,-17 4 1-16,8-4 0 0,13 0-31 0,-4 4-5 15,-9 7-8-15,1 0 11 0,3-3-11 0,1 0 0 16,-5 3 0-16,-8 0 0 0,-5 1 19 0,5-1-2 15,8 0 0-15,9 1 0 0,-4-1 13 0,-5 1 2 0,-4-9 1 16,4-3 0-16,9 4-25 0,-4 0-8 0,-18-4 0 0,5 0 0 16,8-4 0-16,0-3 0 0,-8-5 0 15,4-7 0 1,-13 12-44-16,13-12-10 0,9-4-2 0,-1-4-713 0,-3 1-143 0</inkml:trace>
  <inkml:trace contextRef="#ctx0" brushRef="#br0" timeOffset="119313.9063">11680 9764 2584 0,'-13'23'57'0,"13"-8"12"0,4 4 3 0,-8 4 0 0,-9 3-58 0,9 9-14 0,8-5 0 0,0 8 0 16,-8 0 42-16,4 0 6 0,-4-4 0 0,4 0 1 15,8 0-29-15,1 1-7 0,-13-5-1 0,-1 4 0 0,5-3-12 0,0-1 0 16,5 0 0-16,-10 1 0 0,-8-1 0 0,5 0 0 15,12-3 0-15,-4 3 0 0,-4-3 0 0,-5 0 0 16,5-1 0-16,-4 5-10 0,-1-9-8 0,5 5-2 16,-1-4 0-16,1-4 0 15,8 0-155-15,-4-8-31 0,0 0-6 0</inkml:trace>
  <inkml:trace contextRef="#ctx0" brushRef="#br0" timeOffset="120035.1891">12150 10311 1789 0,'0'0'39'0,"8"-12"8"0,-3 5 1 0,-5-8 4 0,4 3-42 0,0-3-10 0,5 0 0 0,3-4 0 16,10 0 0-16,-9 0 0 0,-9 0 0 0,4 4 8 0,10-4-8 15,-6 4 0-15,-3-1 0 0,-5 5 0 0,0 3 28 0,1-3 11 16,8 3 1-16,-5 1 1 0,-8 7 51 16,0 0 11-16,0 0 1 0,0 0 1 0,0 0-29 15,4 11-5-15,-4 1-2 0,5 3 0 0,-1-4-21 0,-4 8-5 16,-4 0-1-16,-9 4 0 0,9 0-34 0,-5 0-8 16,5-1 0-16,-9 5 0 0,-4 3 0 0,4 1 0 15,9-1 0 1,-1 0 0-16,-3 1 0 0,-5-5 0 0,5 9 0 0,-1-9 0 15,9-3 12-15,-9 0-4 0,-3 0 0 0,-1-4 0 0,13 0-8 0,-4 0 0 0,-1-8 0 0,-3 0 0 16,-5-7 8-16,13-4 0 0,0-7 0 0,0-5 0 16,0-3-8-16,4-4 8 0,5-4-8 0,4-7 8 15,4-1-22-15,-5-3-5 0,-3-4-1 0,8-4 0 16,0-3 20-16,5 3 0 0,-10-3 0 0,1-1 0 16,0 0 0-16,0 5 0 0,8-1 0 0,-4 8 0 15,-8 3 0-15,-1 1 0 0,9 7-8 0,5 4 8 16,-5 0-9-16,0 4 9 0,-8 7-13 0,-1 5 5 15,13-1 8-15,-8 4 0 0,-13 0 0 0,9 7 8 16,4 8-8-16,-1 1 0 0,1-1 0 0,-8 8 8 16,-5 7-8-16,8 4 0 0,9 0 0 0,0 1-8 15,-4 6 8-15,-4-3 0 0,4 4 10 0,8-4-10 0,0 4 11 16,5-4-11-16,-13-4 12 0,4 4-12 0,0-4 12 16,0 4-12-16,-4-4 12 0,0 1-12 0,-1-5 15 0,-3 0-4 15,0-7-1-15,3 0 0 0,-12 3-10 0,5-7-14 16,-5-3 3-16,4-5 1 15,-4 0-35-15,0 1-7 0,0-12-2 0,0 0 0 16,0 0-162-16,-13-4-33 0,-4 0-7 0,0 0 0 0</inkml:trace>
  <inkml:trace contextRef="#ctx0" brushRef="#br0" timeOffset="120207.0781">12000 10372 2761 0,'34'11'60'0,"-21"-7"13"0,-13-4 3 0,17 4 2 0,13-4-62 0,4 0-16 0,-4 3 0 0,0-3 0 16,4 0 51-16,9 0 7 0,8-3 2 0,-4-1 0 15,-8-4-60-15,8 1 0 0,13-5 0 0,4 5-884 16,-4-9-168-16</inkml:trace>
  <inkml:trace contextRef="#ctx0" brushRef="#br0" timeOffset="120738.3896">14124 10478 2194 0,'17'11'62'0,"-17"-11"14"0,0 0-60 0,13 4-16 0,0 0 0 0,4-4 0 0,0 4 146 0,0 0 26 0,4-1 6 0,1-3 1 16,-1 0-124-16,0 0-25 0,5 0-5 0,4 4-1 16,0 0-24-16,-4 0 0 0,3 0-14 0,6-1 5 15,3 1 9-15,-4 4 0 0,5-4 0 0,-5-1-8 16,-4 5 8-16,0 0 0 0,4-5 0 0,-8 5-8 16,-1 0 8-16,1-5 0 0,-9-3 0 0,4 0 0 15,-4 0-42-15,-4 0-6 0,4-3-2 0,-4-5-751 16,-4-3-151-16</inkml:trace>
  <inkml:trace contextRef="#ctx0" brushRef="#br0" timeOffset="120927.4866">14560 10360 2548 0,'0'0'56'0,"-4"15"12"0,-5 4 3 0,1 4 0 0,3 4-57 0,1 7-14 16,0 4 0-16,-1 0 0 0,5 0 0 0,-4 4 9 0,4-4-9 0,-4-4 8 16,4 4-24-16,4-4-6 0,0 0-1 0,5-3 0 31,-5-1-83-31,5-3-17 0,-1-1-3 0,1-3-533 0,4 0-106 0</inkml:trace>
  <inkml:trace contextRef="#ctx0" brushRef="#br0" timeOffset="121303.295">16051 10379 2152 0,'-4'-11'48'0,"4"11"9"0,0 0 3 0,-4-4 0 0,-5 0-48 0,5 0-12 0,-5 4 0 0,5 0 0 0,-4 0 76 0,-1 4 14 31,-4 0 2-31,5 0 1 0,-1 3-52 0,1 5-10 0,3 3-3 0,-3 0 0 16,-1 4-9-16,1 4-3 0,-1 4 0 0,5 3 0 0,0 0 10 15,4 1 2-15,-9 3 0 0,9-4 0 16,-4 8-28-16,4-4 8 15,0 1-8-15,0-5 0 0,0 0 0 0,0 5 0 16,0-5 0-16,0-3 0 0,4-1 0 0,-4-3-11 0,9-4 1 0,-5 0 0 31,0-4-163-31,5 0-33 0,-5-7-6 0,4 0-782 0</inkml:trace>
  <inkml:trace contextRef="#ctx0" brushRef="#br0" timeOffset="121662.7335">16372 10470 2026 0,'-9'-3'57'0,"9"3"14"0,-8-4-57 0,3 0-14 0,-7 4 0 0,3-4 0 16,0 0 131-16,-3 1 23 0,-1 3 5 0,0 3 1 15,0 1-119-15,0 4-23 0,-4-4-5 0,4 3-1 0,1 5-12 0,-5-1 9 16,4-3-9-16,-4 3 8 0,8 0-8 0,-4 8 0 16,0-3 0-16,1 3-11 0,3 3 11 0,1 1 0 15,3 4 0-15,5-1 0 0,0 1 0 0,0-1 11 16,5 1-3-16,-1 0 0 0,0-5-8 0,5 1 0 15,-5-4 0-15,4 0 0 0,1 0 28 0,0-4 3 16,3 1 1-16,-3-5 0 0,4-3-10 0,0-5-2 16,4 1 0-16,0-4 0 0,0-4 20 0,0 1 3 15,9-9 1-15,-1 1 0 0,5-4-21 0,-4-4-4 16,4 0-1-16,-5-4 0 0,5 0-6 0,-4-4 0 0,-1-3-1 16,-3 0 0-16,-1-5 18 0,-4 5 4 0,0 0 1 15,-8-1 0-15,0 1-34 0,-5 0 0 16,-4 3 0-16,-4 0 0 15,-1-3-28-15,-3 7-12 0,-9 0-2 0,0 8-1 16,-5 0-25-16,-4 4-4 0,-3-1-2 0,3 5 0 16,-4 3-139-16,0 4-28 0,0 4-6 0,0-1-1 0</inkml:trace>
  <inkml:trace contextRef="#ctx0" brushRef="#br0" timeOffset="121865.8888">17013 10611 3046 0,'17'8'87'15,"-17"-8"17"-15,0 0-83 0,8 7-21 0,5-3 0 0,-4 4 0 0,-9-8 82 0,0 0 12 16,0 0 2-16,0 0 1 0,4-8-85 0,0-3-12 16,-4-1-12-16,-4 1 3 15,4 3-93-15,-4-3-18 0,-1-1-4 0,1 1-1 16,-4 3-15-16,3 1-4 0,5 7 0 0,-8-8-600 15,-1-3-121-15</inkml:trace>
  <inkml:trace contextRef="#ctx0" brushRef="#br0" timeOffset="122069.0759">17380 10292 2847 0,'0'0'63'0,"0"0"13"0,5 11 2 0,-5 4 2 0,0 1-64 0,4 3-16 0,-4 7 0 0,0 1 0 15,0-1 31-15,-4 9 3 0,4 3 1 0,-5 3 0 16,5-3-35-16,-4 0 0 0,0-3 0 0,4-1 0 31,-5 0-18-31,5 0-10 0,-4-4-3 0,4 1 0 16,-4-5-7-16,4 1-2 0,0-4 0 0,0-4 0 16,0-4-72-16,0 0-16 0,4-3-2 0,-4-12-597 0,0 0-119 0</inkml:trace>
  <inkml:trace contextRef="#ctx0" brushRef="#br0" timeOffset="122274.0958">17594 10372 2134 0,'13'-19'47'0,"-9"11"9"0,0 0 3 0,1 1 1 0,-5 7-48 0,0-8-12 0,0 8 0 0,0 0 0 15,0 0 158-15,0 0 29 0,0 0 5 0,8 12 2 0,-8-1-122 16,0 0-25-16,0 5-5 0,4-1-1 0,-4 8-31 0,0-1-10 16,0 1 0-16,5 8 0 0,-1 3 0 0,0 0 0 15,-4 0 0-15,0 0 0 16,0 4-35-16,4 0-4 0,-4-4-1 0,0-3 0 15,0 3-19-15,5 0-4 0,-1-3-1 0,-4-1 0 16,0-3-77-16,0 3-16 0,4-7-3 0,1 0-515 16,-1-4-102-16</inkml:trace>
  <inkml:trace contextRef="#ctx0" brushRef="#br0" timeOffset="122914.8013">18534 10957 2732 0,'0'0'60'0,"0"0"13"0,0 0 3 0,0 0 0 0,-8 3-61 0,-1 1-15 0,-4-8 0 0,5 1 0 15,3-5 0-15,-8 0 0 0,-4-3-9 0,0 0 9 16,9-5-45-1,3 1-3-15,-7-8-1 0,7 4 0 0,-7 0 49 0,3-7 0 0,5 3 0 0,-1-11 9 16,-3 0 43-16,8-4 8 0,0 0 1 0,4 0 1 16,0 0-14-16,1 0-2 0,-1 0-1 0,9 4 0 0,0-1-25 0,4 5-4 15,-9-4-2-15,5 3 0 0,8 5-14 0,-3-1 0 16,3 5 8-16,-4-5-8 0,0 4 0 0,5 0 0 16,-1 8 0-16,-4 0 0 0,0 0-11 0,0 0 11 15,5 7-10-15,-5 4 10 0,0 0-24 0,0-3 0 16,0-1 1-16,0 4 0 15,4 8-6-15,-4-4-2 0,1 0 0 16,-6 4 0-16,5-4-33 0,1 4-8 0,-6 3 0 0,1 1-1 16,0 0-56-16,0 3-11 0,-5 4-3 0,1 0 0 15,-1-3 23-15,1 3 4 0,-5 4 0 0,-4 0 1 16,5-4 71-16,-1 0 15 0,-4-7 2 0,0 3 1 0,-4 1 65 0,-1-1 13 16,5 0 2-16,-4 1 1 0,-5-5 13 0,5 5 2 0,0-5 1 15,4-7 0-15,-9 8-22 0,5 0-4 0,-4-1-1 16,3 1 0-16,1-1-27 0,4-7-5 0,0 12-2 0,-4-5 0 15,8 5-2-15,-4-1-8 0,4 1 12 0,-4-1-4 16,5-3 14-16,3 3 2 0,1 4 1 0,3 0 0 16,1 1-13-16,0-1-4 0,0 0 0 0,4 8 0 15,0 3 4-15,0 1 0 0,0 0 0 0,0-5 0 16,5 1 8-16,-5 0 1 0,-4-4 1 0,-1 4 0 16,-3-1 23-16,0 1 5 0,-9-4 1 0,-5 4 0 15,1-4 12-15,-5 4 2 0,1-4 1 0,-5 4 0 16,-8-8-22-16,-1 4-4 0,-3-4 0 0,-1 0-1 15,-4 4-11-15,5-4-3 0,-5 1 0 0,4-5 0 16,-4 0 5-16,4-3 1 0,5-1 0 0,0-3 0 16,-5-8-49-16,9 4-10 15,0-7-1-15,-4-4-893 0,-1-1-178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02:17.2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783 9206 1436 0,'0'0'32'0,"0"0"6"0,0 0 2 0,-5 3 0 0,5-3-32 0,0 8-8 0,0-8 0 0,0 8 0 16,-8 3 28-16,4-3 4 0,4-8 0 0,0 0 1 0,0 0-15 15,0 0-3-15,-9 7-1 0,9-7 0 0,0 0 9 0,0 0 1 16,0 0 1-16,0 0 0 0,0 0 31 15,0 0 7-15,0 0 1 0,0 0 0 0,0 0 5 0,0 0 2 16,0 0 0-16,9-7 0 0,-9 7-21 16,12-12-4-16,-7 1-1 0,8-1 0 0,-1-3 1 0,-12 8 0 15,13-1 0-15,-13-3 0 0,4-1-33 0,9 1-13 16,-8 3 11-16,3 1-11 0,-8-1 0 0,0-3 8 16,13 3-8-16,-13 1 0 0,0 7 0 0,0 0-16 15,4-8 3-15,0 4 1 0,-4 4 12 0,0 0 0 0,0 0 0 16,0 0 0-16,9-7-20 0,-9 7 3 0,0 0 0 15,0 0 0-15,0 0 28 0,0 0 5 0,4 7 2 16,-4-7 0-16,9 8-30 0,-5 3-5 0,-4-11-2 0,4 12 0 16,5-1 19-16,-5 0 8 0,-4 1-8 0,9-1 12 15,-9-3 0-15,0 3 0 0,0 4 0 0,0 0 0 16,0 1-12-16,0 3 0 0,0-4 0 0,0 8 0 16,0-1 0-16,0 1 0 0,0-4 0 0,-9 4 0 15,5 0 9-15,4 0-1 0,-9-1 0 0,9-3 0 16,-4-3-8-16,0 3 0 0,4 0 0 0,0-4 0 15,0-4 0-15,-9 4 0 0,5-3 9 0,4-1-9 16,0 0 8-16,0 1-8 0,0-12 8 0,-9 7-8 16,9-7 12-16,0 0-3 0,-4 8 0 0,4-8 0 15,0 0-9-15,0 0 12 0,0 4-12 0,0-4 12 16,0 0-12-16,0 0 12 0,0 0-12 0,-13 4 12 16,13-4-12-16,0 0 0 0,-4-4 0 0,4 4 0 0,-8 0-8 0,-5 0-4 15,8-4-1-15,1 0 0 0,-9 4-2 0,1-4 0 16,-6 4 0-16,6-3 0 15,-1 3-25-15,0-4-6 0,9 4-1 16,-5 4 0-16,5-4 23 0,-9 0 4 0,9-4 0 0,4 4 1 0,-13 4 19 0,0-1-10 16,9-3 10-16,-9 4-8 0,-4 0 8 0,17-4 0 15,0 0 0-15,-9 0 0 0,-3 0 0 0,12 0 0 16,0 0 0-16,0 0 0 0,0 0 11 0,0 0-3 16,0 0 0-16,0 0 0 0,0 0 12 0,0 0 3 15,12 0 0-15,1 4 0 0,-13-4 7 0,13 4 2 16,4-4 0-16,-4 0 0 0,4 3-2 0,0 1 0 15,5 0 0-15,-5-4 0 0,0 0-19 0,-4 0-11 0,4 0 12 16,-5 0-12-16,6 4 32 0,3-4 0 0,-13 0 0 16,5 0 0-16,0 4-17 0,0-1-4 15,0 1-1-15,0-4 0 0,-13 0-10 0,0 0 12 0,4 4-12 0,-4-4 12 16,0 0-12-16,0 0 0 0,0 0-10 0,0 0 10 31,0 0-115-31,0 0-17 0,0 0-3 0,0 0-965 0</inkml:trace>
  <inkml:trace contextRef="#ctx0" brushRef="#br0" timeOffset="976.9218">975 8887 2026 0,'0'0'44'0,"0"0"10"0,0-8 2 0,-4 0 1 0,4 8-45 0,-5-3-12 0,-3-5 0 0,4 4 0 16,-5-3 36-16,1 7 4 0,-5-8 2 0,0 4 0 15,0 0-17-15,-4 1-3 0,4 3-1 0,-4-4 0 0,-13 4-21 0,9 0 8 16,-1 4-8-16,1-4 0 0,0 7 8 15,-9 1-8-15,8-1 8 0,5 1-8 16,0 3 0-16,-8 1 0 0,7-5 0 0,1 9-8 0,5-1 8 0,-6 0 0 16,1 4 0-16,-4 0 0 15,4 0 0-15,0 0 0 0,4 0 0 0,-4 4 0 0,4-4 0 16,0 7 0-16,0-3 0 0,1 4 8 0,7-1 0 16,-7 1 0-16,-1 3 0 0,8 4 0 0,-3 1-8 0,4-5 0 15,-9 4 0-15,9-3 0 0,-5 3 0 0,5 0-8 16,4-4 8-16,0 1-8 0,-5-1 8 0,10 0 0 15,-5-3 0-15,4 0 0 0,5-1 0 0,-5 1 0 16,4 3 0-16,-3-3 0 0,7-4 0 0,1 3 0 16,4 5 0-16,-4-1 0 0,0-3 0 0,4 3 9 15,0 0-9-15,9-3 0 0,-9 3 0 0,0-7 0 0,9 0 0 0,-1-4 0 16,-8 0 8-16,9-4-8 0,-5 0 0 0,9-3 0 16,9-5 0-16,-9 1 0 0,0 3 0 0,4-3 0 15,4-1 12-15,-8-7-12 0,0-7 12 0,0 3-12 16,0 4 42-16,0-8 2 0,-5-3 0 0,1-4 0 15,4 0-16-15,-9-4-4 0,9 0 0 0,-4-8 0 16,0-3-4-16,-9 3-2 0,8 0 0 0,-8 1 0 16,9-8-4-16,-9 3-1 0,-4-3 0 0,0 4 0 15,-5-4-1-15,1-1 0 0,4 1 0 0,-13-4 0 16,0 0 3-16,0 4 0 0,0 0 0 0,-9 0 0 16,5-4 7-16,-5 4 2 0,5 3 0 0,-9 5 0 15,9-5-13-15,-5 1-3 0,5 3 0 0,-9 4 0 0,9 8 5 16,-9-4 1-16,0-4 0 0,1 4 0 0,-1 4-29 0,-4 4-5 15,4-4-2-15,-4 3 0 16,0-3 13-16,4 8 9 0,-4-1-12 0,4 0 12 16,-13-3-26-16,9 7 2 0,-8 0 0 0,3 1 0 15,-3 3-26-15,-1 0-5 0,5 0-1 0,-14 3 0 16,14 1-95-16,-5 0-19 0,9 4-4 0,-8-1-789 16</inkml:trace>
  <inkml:trace contextRef="#ctx0" brushRef="#br0" timeOffset="2350.2072">2778 9282 1724 0,'0'0'38'0,"0"0"8"0,0 0 2 0,0 0 0 0,0 0-39 0,0 0-9 0,-8 0 0 0,8 0 0 16,-9-4 50-16,9 4 8 0,-4-4 2 0,-13 0 0 15,4 4-26-15,-4-4-5 0,4 1-1 0,0-1 0 16,-4 0-11-16,4 0-2 0,-4 4-1 0,4 0 0 16,-8 0-2-16,4 0-1 0,4 4 0 0,-4 0 0 15,0 0 18-15,4-1 4 0,0 5 1 0,1 0 0 16,-1-5-9-16,-4 5-1 0,4 0-1 0,4 7 0 16,1 4-23-16,-5-4 9 0,0 0-9 0,5 0 0 15,-1 1 0-15,5 3 0 0,-5 0 0 0,1-4 0 16,8 0 0-16,0 0 0 0,-9 4 0 0,9 0 0 15,9 0 0-15,-9-4 0 0,0 4 0 0,0-4 0 16,4 4 0-16,9-3 0 0,-13-1 0 0,13 0 0 0,-13 0 0 16,8-7 0-16,1 3 0 0,3-3 0 0,-12-8 0 15,5 4 0-15,3 3 0 0,9-7 0 0,-4 4 0 0,0-4 0 16,-4 0 0-16,12 0 0 0,-4-4 14 0,-4-3-4 16,-5-5-1-16,5 1 0 0,9 3-9 0,-14-3 0 15,5-4 0-15,-5-1 0 0,-8-3 0 0,9 0 0 16,4 4-9-16,-5-4 9 0,5 0 0 0,-13-3 0 15,9 3 0-15,-1 3 0 0,-8 1 0 0,0-4 0 16,0 0 0-16,5 8 0 0,-5-1 0 0,0 1 0 16,0 0 0-16,-5-1 0 0,5 5 0 0,-8-1 0 15,16 4 0-15,-16-3 0 0,-1 3-8 0,9 0 8 0,0 4-12 0,0 0 12 16,0 0-15-16,-13 8 4 0,5-1 1 0,-1 1 0 16,5 3 10-16,0 4-13 0,-1-3 5 0,5 3 8 15,-8-4-10-15,4 1 10 0,8 7 0 0,-4-4-9 16,0 8 9-16,0-4 0 0,8 0 0 0,-3 0 0 15,3-4 0-15,-3 0 0 0,-1-4 0 0,4 5 0 16,-3 3 0-16,3-4 0 0,-4 0 0 0,1 0 0 16,3-3 0-16,5 3 0 0,-4 0 8 0,4-4-8 15,-1-7 0-15,-3 4 0 0,8-1 0 0,-4 1 0 16,0 0-21-16,4-5-3 0,-4 1 0 0</inkml:trace>
  <inkml:trace contextRef="#ctx0" brushRef="#br0" timeOffset="2830.6869">3223 8822 1371 0,'0'0'30'0,"0"11"6"0,-13 1 2 0,9 3 1 0,4 0-31 0,-9 0-8 0,9 1 0 0,-4 6 0 15,-5 1 17-15,5 4 3 0,4 3 0 0,-4 1 0 16,4-5-20-16,0 5 0 0,-5 3 8 0,10 4-8 16,-1 0 0-16,0 0 0 0,-4 0 0 0,0 3 0 15,9 1 0-15,-9 0 0 0,4-4 0 0,5 0 0 16,-9-4 11-16,0 0-2 0,0-3 0 0,4 3 0 15,0-4 6-15,5-3 1 0,-9-1 0 0,4 5 0 16,5-5-8-16,-9 1-8 0,0 0 11 0,4-5-11 16,0 1-16-16,-4-4-9 15,4-4-3-15,-4 4-418 0,0 0-84 0</inkml:trace>
  <inkml:trace contextRef="#ctx0" brushRef="#br0" timeOffset="3182.0971">3612 8928 1807 0,'0'0'40'0,"0"0"8"0,0 0 1 0,-5 8 2 0,1 0-41 0,0 3-10 0,4 4 0 0,0-3 0 15,0 3 16-15,0 0 0 0,0 0 1 0,0 4 0 16,0 0-17-16,0 0 0 0,0 4 0 0,0 0 0 16,0 3 0-16,4 1 0 0,0-4 0 0,-4 11 0 15,0 0 0-15,0 8 0 0,0-4 0 0,0 0 0 16,0 0 0-16,0-4 10 0,-4 0-10 0,8 0 8 16,-8 4 16-16,4-4 4 0,0-3 0 0,0-1 0 15,0 1-12-15,0-9-1 0,0 1-1 0,0-4 0 16,0 4-14-16,0-4 0 0,4-4 0 0,-4 0 0 15,0-3-26 1,0-1-8-16,0 1-2 0,0-12 0 0,0 0-43 0,0 11-9 16,0-11-1-16,0 0-667 0</inkml:trace>
  <inkml:trace contextRef="#ctx0" brushRef="#br0" timeOffset="3663.2251">3607 9711 1620 0,'0'0'46'0,"0"0"10"0,0 0-45 16,0 0-11-16,0 0 0 0,0 0 0 0,5-8 116 0,-5-3 22 15,0 3 4-15,4-3 1 0,-4-1-92 0,0 1-19 0,4-4-3 16,5 7-1-16,-9-3-20 0,0 3-8 16,4-3 0-16,0 3 0 0,1-7 0 0,-1 7 0 15,0 5 0-15,-4 3 0 0,9-8 12 0,-5 4-4 0,4-7-8 0,-3 3 12 16,-5 8 4-16,8 0 1 15,1-3 0-15,-1-1 0 0,1 0-7 0,-9 4-2 0,13 0 0 0,-5 4 0 16,5-4-8-16,0 0 0 0,4 0 0 0,-8 0 0 16,3 7 0-16,1-3 0 0,-4-4 0 0,4 4 0 15,4 0 0-15,-13 3 0 0,9-3 0 0,-13-4 0 16,13 4-13-16,-1 3 5 0,1 1 8 0,-4-4-13 16,-9-4 0-16,13 11 0 0,-1 1 0 0,5-1 0 15,-8-3 3-15,4-1 1 0,-5 1 0 0,-8-8 0 16,0 11 9-16,9 1-13 0,-5-5 5 0,0 1 8 15,-4-8-13-15,0 11 5 0,-4 1 8 0,0-5-13 16,-9 1 13-16,0 3 0 0,0 1 0 0,1-1 0 0,3-3 0 16,-4 3 0-16,-8-3 9 0,4 3-9 15,-5 0 27-15,10 5-1 0,-14-5 0 0,9 0 0 0,-13 1-9 16,9-5-1-16,4 5-1 0,-5-5 0 0,9-7 0 16,-12 4 0-16,8 0 0 0,-5-4 0 0,14 8 1 0,-14-5 1 15,5-3 0-15,4-3 0 0,5 3-17 0,-5 0-17 16,5-8 3-16,-1 4 1 15,9-3-21-15,0 7-4 0,-4-12-1 0,8-3-975 16</inkml:trace>
  <inkml:trace contextRef="#ctx0" brushRef="#br0" timeOffset="4733.346">5701 9566 1796 0,'0'0'40'0,"0"0"8"0,-8-3 1 0,-1-1 1 0,-4 4-40 0,5-8-10 0,-5 4 0 0,0 1 0 0,0-1 33 16,1-4 5-16,-1 1 1 0,-4-5 0 0,4 9-5 0,0-1-1 15,-4-4 0-15,0 4 0 0,4 1-3 16,0-1-1-16,0 4 0 0,1 0 0 0,3 0 12 15,-4 4 3-15,5-4 0 0,-5 3 0 0,4-3 0 0,1 8 1 16,3-4 0-16,5-4 0 0,0 0-34 0,0 0-11 16,-4 11 0-16,-4 1 0 0,8-12 0 0,0 15 0 15,0-4 0-15,8 4 0 0,-8 0 0 0,0 1 0 16,9-5 0-16,-5 4 0 16,5 4-24-16,-1-4-6 0,5 1-1 0,0-1 0 0,0 0 10 15,-5 0 1-15,5-3 1 0,0 3 0 16,4-4-16-16,-4 1-3 0,-1-5-1 0,1 1 0 15,4 3-1-15,-4-3-1 0,0-4 0 0,0-1 0 16,4-3 2-16,-4-3 1 0,4-1 0 0,0-4 0 0,-4-3 23 0,0-1 5 0,4 1 1 16,4-4 0-16,-8-8 9 0,4 0-8 0,0 4 8 0,-4-4-8 15,4 1 8-15,-4-1-8 0,0-4 8 0,-1 1-8 16,-3 3 8-16,-5 0 0 0,5 0 0 0,-9 1 0 16,0-1 0-16,4 4 16 0,-4 4-4 0,0-1-1 15,-4 1 17-15,4 4 3 0,0 7 1 0,0 4 0 16,0 0-8-16,0 0-2 0,0 0 0 0,0 0 0 15,0 0-14-15,0 0-8 0,-5 4 10 0,5-4-10 16,-8 11 0-16,8 4 0 0,-4-3 0 0,4 3 0 16,-5 0 0-16,5 4-8 0,9 0 8 0,-9 4 0 15,0-8-26 1,4 8-2-16,0-4 0 0,5 4 0 0,0-1-27 0,-9 1-5 16,8 0-2-16,-4-4-478 0,1 4-95 0</inkml:trace>
  <inkml:trace contextRef="#ctx0" brushRef="#br0" timeOffset="5151.856">6223 9270 2149 0,'0'0'47'0,"0"0"9"0,0 0 3 0,0 12 2 0,0-5-49 0,-5 5-12 16,5 7 0-16,0 0 0 0,0 3 0 0,-4-3 11 15,0 4-11-15,0 0 10 0,4 0-10 0,-5 0-17 0,5-1 4 16,0-3 1 0,-4 8-15-16,4-4-2 0,0-4-1 0,0-4 0 0,0-4 30 0,0 1 0 15,4 3 0-15,-4-4 0 0,0-11 10 0,5 8-2 0,-1-1 0 0,-4-7 0 16,0 0 39-16,0 0 7 0,8 0 2 0,-8 0 0 16,0 0-17-16,13-7-3 0,-4-5-1 0,4 1 0 15,-9 0-22-15,4-1-4 0,1-3-1 0,-1 0 0 16,1-4-8-16,-5 4 0 0,5 0 0 0,-5-1 8 15,5 5-8-15,-5 3 12 0,0-3-12 0,-4 11 12 16,0 0 1-16,9-8 1 0,-1 5 0 0,-8 3 0 16,0 0-2-16,0 0-1 0,0 0 0 0,0 0 0 15,0 0-11-15,9 11 0 0,-1 0 0 0,1 5 0 16,-1-1 0-16,-3 0 0 0,3 0 0 0,-3 4 0 16,-1 0-21-16,0 0 3 0,5-4 1 0,-5 4 0 15,4-7-18-15,-3 7-3 16,3-4-1-16,1-4 0 0,-5 1-29 0,5-1-5 0,-1 0-2 15,1 1-567-15,4-1-114 0</inkml:trace>
  <inkml:trace contextRef="#ctx0" brushRef="#br0" timeOffset="5782.6596">7274 9570 1986 0,'0'0'56'0,"-4"0"12"0,-5 0-54 0,0 4-14 0,-3-8 0 0,3 4 0 16,1 0 95-16,-1 0 16 0,-4-7 3 0,0 3 1 15,1-4-48-15,-1 4-10 0,-4-3-1 0,0-1-1 16,4 1-32-16,-4-1-7 0,4 4 0 0,-4-3-1 15,4 3-15-15,-4 0 0 0,0 0 0 0,4 1 0 16,0 3 0-16,-4 0-10 0,4 0 10 0,0 3-8 16,-4-3 8-16,4 4 0 0,1 0 0 0,3 0 0 15,1-4 0-15,-5 7 0 0,4 5 0 0,5-5 0 16,0 5 0-16,-5-1-12 0,1 0 12 0,3 5-12 0,5-1 12 16,-4-4 0-16,4 1 0 0,0 3-8 15,0 0 8-15,4 0 0 0,1 0 0 0,-1-3 0 0,4-1-11 16,1 1 0-16,-5 3 0 0,9-4 0 0,-4-3 11 15,-1-4 9-15,5-1-1 0,0-3-8 0,0 4 0 0,-1 0 0 16,5-8 0-16,-4 0 0 0,4 1 16 0,-4-5-3 16,0-7-1-16,4 0 0 0,0-4-12 0,-4-4 9 15,4 0-9-15,0-7 8 0,-8-5-8 0,4 1 0 16,-5-4 0-16,5-7 0 0,-5-1 0 0,1-3 10 16,-5 3-1-16,1 1 0 0,-1-1 19 0,0 4 4 15,0 1 1-15,-4 6 0 0,-4 1-33 0,4 4 0 16,0 3 0-16,-4 1 0 0,-5 7 0 0,5 0 0 15,0 7 0-15,-1 1 0 0,5-4 0 0,-4 7 0 16,-4 0 0-16,8 8 0 16,0 0-19-16,0 0-10 0,-9 0-3 0,9 0 0 0,-4 16 32 0,0-5 0 0,4 4 0 15,-5 4 0-15,10 0 0 0,-1 0 0 0,4 4 0 0,-3 0 0 16,-1 7 0-16,4 1-9 0,-3 3 9 0,3 0 0 16,5 4 0-16,0 0 0 0,-5 0 0 0,5 4 0 15,-8 3 0-15,3-3 0 0,1 0 0 0,-5-4 0 16,-4-4-13-16,4 0 2 0,5 0 1 0,4-3-753 15,4-5-150-15</inkml:trace>
  <inkml:trace contextRef="#ctx0" brushRef="#br0" timeOffset="6635.7217">9428 9194 1855 0,'-13'8'52'0,"13"-8"12"0,0 0-51 0,-4 4-13 0,-9-4 0 0,4-4 0 15,-4 8 107-15,1-8 18 0,3 4 4 0,-8 0 1 16,0-4-99-16,-5 0-20 0,10 4-11 0,-1 0 12 16,-4-7-12-16,0 3 0 0,-1 0 9 0,6 0-9 15,-5 4 10-15,-1-4-2 0,1-3-8 0,0 3 12 16,4 8 12-16,-4-4 1 0,5 0 1 0,-1 0 0 0,0 4 4 0,0-1 1 15,0 5 0-15,5-4 0 0,-1 0-16 16,1-1-3-16,-5 5-1 0,9 0 0 0,-5-5-11 0,5 1 0 16,-1 8 0-16,-3-5 0 0,8-7 0 0,0 12 0 15,0-1 0-15,0 4 0 0,0-3 0 0,0 7-9 16,8 0 9-16,-3-4 0 0,-1 0-9 0,5 0 9 16,-5 8 0-16,9-8-9 0,-1 4 9 0,1-4 0 15,0 4 0-15,0-3 0 0,4-1 0 0,-4-4 0 16,4 4 0-16,0-7 0 0,0-4 0 0,4 3 0 15,1-7 0-15,-5 4 0 0,-4-8 0 0,4 4 0 16,0-3 0-16,4-1 0 0,-4 4 0 0,1-8 0 0,-10-3 0 16,5-1 0-16,4-3 0 0,-4 0 0 0,-5-4 0 15,-3-4 0-15,3 4 0 0,-4-4 0 0,1-3 0 0,-5-1 0 16,-5 1 0-16,5 3 0 0,0 0 0 0,0 4 0 16,0 0 0-16,-4 4 0 0,0 0 0 0,0 3 0 15,4 1 0-15,0 3 0 0,0 8 0 0,0-7 0 16,0 7 0-16,0 0 0 0,0 0 0 0,-9-4 8 15,5 0-8-15,4 4 0 0,0 0 0 0,0 0-8 16,-9 12 8-16,5-1-12 0,0 4 12 0,4 0-12 16,4 4 12-16,-4 0 0 0,0 0 0 0,4 12 0 15,1-1 0-15,-1 0-16 0,4-3 2 0,-3 0 1 16,-1-5 13-16,4 1 0 0,1 0 0 0,4 0 0 16,0-4-32-1,-1 0-12-15,1-4-4 0,0-4 0 0,4 1-32 16,0-1-8-16,-4 0 0 0,0 1-543 0,0-5-108 0</inkml:trace>
  <inkml:trace contextRef="#ctx0" brushRef="#br0" timeOffset="6995.5894">10069 8488 1261 0,'0'0'36'0,"0"0"8"0,0 0-36 16,0 0-8-16,0 0 0 0,0 0 0 0,0 0 143 0,0 0 26 15,0 0 6-15,0 0 1 0,0 0-122 0,0 0-24 0,-5 11-5 0,5 4-1 16,0 1-24-16,0 3 0 0,0 3 0 0,0 9 0 15,-4 3 0-15,8 0 0 0,-4 4 0 0,5 0 0 16,-5 8-9-16,4-1 9 0,0 1 0 0,0 3 0 16,5 1 0-16,-5-1 0 0,1 0 0 0,3 1 0 15,-4-1 0-15,5-3 9 0,-5 3-9 0,0-3 12 16,1 3 8-16,-1-3 3 0,0-5 0 0,-4-3 0 16,5-7-23-16,-1-1 0 0,4 0 0 0,-3-7-603 15,-1-4-115-15</inkml:trace>
  <inkml:trace contextRef="#ctx0" brushRef="#br0" timeOffset="7692.1708">10975 9111 1866 0,'12'0'52'0,"-12"0"13"0,0 0-52 0,0 0-13 0,0 0 0 0,0 0 0 0,5-8 113 0,-5 4 20 16,-9-3 4-16,1 3 1 0,-1-4-87 0,0 5-18 15,5-1-3-15,-4 0-1 0,-9 0-29 0,4 0 0 16,0 1 0-16,4-1 0 0,-8 4-9 0,4 4-2 16,-8-1 0-16,8 5 0 0,0 0 11 0,1-1 0 15,-5 5-9-15,-1 3 9 0,6-4 0 0,-5 4 0 16,4 4 0-16,-4 0 0 0,0 4 0 0,4 4 0 15,0-1 0-15,9 1 0 0,-9-1 0 0,13 1 0 16,-4 0 0-16,8-1 0 0,4 1 8 0,1-4-8 0,-5 3 0 16,5-3 8-16,4-4-8 0,-1 0 8 15,5-4-8-15,1 4 8 0,-6-4 18 0,5 4 3 0,5-7 1 16,-5-1 0-16,4 0-5 0,1-7-1 0,-1 4 0 16,5-4 0-16,-1-4 8 0,-3 0 0 15,-5 3 1-15,4-6 0 0,9-1-5 0,-13 4 0 0,0-4-1 0,-4 0 0 16,-4 0-19-16,8-3-8 0,4-1 8 0,-8 1-8 15,-13 7 0-15,0 0 0 0,13-8 0 0,4-3 0 32,0 3-34-32,-4 4 1 0,-13 4 0 0,8-7-774 0,9-1-154 0</inkml:trace>
  <inkml:trace contextRef="#ctx0" brushRef="#br0" timeOffset="22084.4734">4056 3030 1350 0,'0'0'29'0,"0"0"7"0,0 0 0 0,-8 0 3 0,-5 0-31 0,4 0-8 0,-4 4 0 0,0-4 0 16,-4 4 0-16,0 0 0 0,0-1 0 0,0 1 8 15,4 0-8-15,-8 0 0 0,0-1 0 0,-9 5 0 16,4-4-9-16,0 3 9 0,5 5-10 0,-9-5 10 16,-4-3 0-16,0 4 15 0,0 3-2 0,-5-3 0 15,1-1 13-15,-1 5 2 0,-4-5 1 0,1 5 0 16,-1 3 7-16,0-4 2 0,-4 8 0 0,4-3 0 0,1-1-21 16,-5 0-4-16,4 4-1 0,0 0 0 0,1-4-12 15,-1 4 9-15,-4-4-9 0,4 4 8 0,0-3-8 0,1 3 0 16,-10 0 0-16,1 0 0 0,8-4 0 15,-4 0 0-15,9 0 0 0,-1 4 8 0,1 0 11 0,4 0 1 16,4 0 1-16,0 0 0 0,9-4 0 0,-5 0 0 16,9 4 0-16,-5 0 0 0,5-3-13 0,5 3-8 15,3-4 8-15,-4 4-8 0,0-4 0 0,5 0 0 16,4 4 0-16,-1 0 0 0,5 0 0 0,0 0 0 16,5-4-10-16,-1 4 10 0,-4 0-12 0,13 0 12 15,-5 0-12-15,5 0 12 0,4 0-11 0,-4 0 11 16,-5 0-10-16,14 0 10 0,-5-4 0 0,9 1-9 0,-9 3 9 15,8-4 0-15,-8 4 0 0,9-4 0 0,4 0 0 16,4 0 0-16,5 1 0 0,-10 3 0 0,1 0 0 0,0-4 8 16,13 0-8-16,-13 0 11 0,4 4-11 0,5-4 12 15,-5 4-12-15,4-4-11 0,-4 4 3 0,5-3 0 16,-9 3 8-16,0-8 0 0,12 0 0 0,-7 5-8 16,3-5 8-16,5 4 0 0,0-3 8 0,4 3-8 15,0-4 9-15,4-3-9 0,-4 3 12 0,8-3-12 16,-12 3 0-16,4-3 0 0,0-1-10 0,4-3 10 15,-4 4 0-15,9-4 0 0,0 3 0 0,3-3 0 16,1 0 10-16,-4 0-10 0,4-1 12 0,-9 5-12 16,4-4 0-16,1 0 0 0,0-1 0 0,-1-3 0 15,5 8 0-15,0-4 0 0,-5-1 0 0,5 1 0 16,-4 0 0-16,4 4 0 0,-1-1 0 0,-3-3 0 16,-1 4 0-16,1-1 0 0,0-3 0 0,-1 4 0 15,-4-5 0-15,9 1 0 0,0 4 0 0,0-4 0 0,-5 3 0 16,5-7 0-16,0 4 0 0,-4-4 0 0,-5 4 0 0,0-4 0 15,0 4 0-15,1-4 0 0,3 0 8 0,1 3-8 16,-1-3 0-16,5 0 0 0,-9-3 0 0,1 3 0 16,-1-4 0-16,0 0 0 0,-4 8 11 0,5-4-11 15,-5 0 10-15,4-4-10 0,0 0 16 0,-4 4-2 16,4-4-1-16,-8 1 0 0,4-5-13 0,-4 4 0 16,0-3 8-16,-5-1-8 0,1 0 9 0,-9-3-1 15,4 0 0-15,-4-1 0 0,0 1-8 0,-5 0 10 16,1-5-10-16,-9 5 10 0,4-4 8 0,1 0 2 0,-5 3 0 15,0-7 0-15,0 0 12 0,-4 4 2 0,0 0 1 0,-1-4 0 16,-3 0-11-16,4-4-3 0,0 0 0 0,-9 4 0 16,4 0-12-16,-3-4-9 0,3 1 12 0,1-5-12 15,-1 4 8-15,-3 4-8 0,-1 4 0 16,-4-4 0-16,4-4 0 0,-4 4 0 0,0 0 0 0,-4 0 0 16,0 0 0-16,-1 0 0 0,1 0 0 0,-5 4-12 15,1-4 12-15,4 0 16 0,-9 4-3 0,4-8-1 16,1 4 14-16,-5-4 2 0,0 4 1 0,0-3 0 15,-4-1-1-15,4 0-1 0,-4-3 0 0,-4-1 0 16,0 4-11-16,-1-3-1 0,-3-1-1 0,-1-3 0 16,-4-1-6-16,-4-3-8 0,0 4 11 0,-5-1-11 15,1-3 0-15,-5 7 0 0,0-7 0 0,0 8 0 16,-4-1 0-16,-4 1 0 0,0-1 0 0,-5 0 0 16,-3-3 0-16,-1 3 0 0,0-3 0 0,-8 3 0 0,-5 5 0 15,-4-1 0-15,4 0 0 0,-4 0 0 0,0 0 0 16,1 5 0-16,-10-1 0 0,1 3 0 0,-1 1 0 0,-4 0 0 15,1 7 0-15,-1-3 0 0,0 7 0 0,0 4-9 16,-4 4 9-16,-4 7 0 0,0-3 0 0,8 3 0 16,-4 1 0-16,9-1-8 0,3 4-4 0,-7 1-1 15,3 2 0-15,5 5-728 16,0 0-146-16</inkml:trace>
  <inkml:trace contextRef="#ctx0" brushRef="#br0" timeOffset="25771.9771">9671 3034 1537 0,'0'0'33'0,"0"0"7"0,-8-4 2 0,3 0 2 0,-3 4-35 0,-1-7-9 0,1 3 0 0,-5 0 0 15,0 0 18-15,5 1 2 0,-10 3 0 0,1 0 0 0,0 0-12 0,-4 0-8 16,-5 3 12-16,1-3-12 0,-1-3 0 0,-8 3 0 16,0 3-10-16,-5 1 10 0,1 0-9 0,-9 4 9 15,4 3 0-15,-4 0 0 0,0 1-8 0,0-1 8 16,4 0 0-16,-4 5 0 0,9-1 0 0,-5 0 0 15,-4 0 0-15,4 0 9 0,-4 4-9 0,0 4 0 16,5-4 0-16,-5 4 0 0,-1 4-11 0,1-1 11 16,5 5-8-16,3-5 8 0,-3 5 0 0,3-1 0 15,1 0 0-15,3 4 0 0,1 4 0 0,4 0-8 16,-4-3 8-16,4-1 0 0,5 0 0 0,-1-7 0 16,5 3 0-16,-5-3 11 0,0-1-11 0,9 1 0 0,0-4-10 15,-4-1 10-15,4 1 0 0,0 4 0 0,4-8 8 0,0 3-8 16,4 1 8-16,5-4-8 0,0 8 0 0,0-8 0 15,-5-4 0-15,9 4 0 0,0-4 0 16,0 4 0-16,0 0 13 0,4 0-4 0,5 0-1 0,4 4 0 16,-1-4-8-16,1 4 0 0,0-8 0 0,9 8 8 15,-1-4-8-15,0 3 0 0,1 1 0 0,3 0-11 16,5-4 11-16,-4 0-10 0,4 0 10 0,-5 0-10 16,5-4-4-16,0 0-1 0,9-3 0 0,-1 3 0 15,1 0 15-15,3-3 0 0,10 3 0 0,3-4 0 16,-4 1 0-16,5-1 0 0,0-3 0 0,-1 3 0 15,1-3 0-15,3-5 13 0,-3 1-1 0,8 4 0 16,9-5-12-16,-5 1 0 0,5 0-9 0,-5 0 9 16,-4-8 0-16,5 4 0 0,-1 4 11 0,0-4-3 15,1-4-8-15,-1 0 0 0,5 4 0 0,-1-4-8 16,5 1 8-16,-4 3 0 0,0-4 10 0,-5 0-10 16,-4 0 0-16,4 4 0 0,1 0 0 0,-1 0-10 0,13-7 10 15,-4 3 0-15,-4 0 0 0,-5 0 0 0,5-3 8 0,-5-5-8 16,5 5 8-16,-9-5-8 0,-4 5 9 0,4-5-9 15,4 5 12-15,-8-8-12 0,-4 3 0 0,4 5 0 16,-1-5 0-16,-3-3 0 0,0 0 8 0,-5-4-8 16,-8-4 0-16,8 4 0 0,4-4 16 0,-8 4-3 15,-21-7-1-15,0 3 0 0,4 0 16 0,-1-4 2 16,1 5 1-16,-13-1 0 0,-8-4-12 0,4 1-3 16,4-1 0-16,0 4 0 0,-8-3 10 0,-5-1 2 0,-8 4 0 15,-1-3 0-15,10-1 0 0,-10 1 0 0,-12-5 0 0,-4 1 0 16,8 3-28-16,-4-3 0 0,-9 0 0 0,-4-5 0 15,-8 5 0-15,-1-8 12 0,10 4-4 0,-1 0 0 16,-13-8 3-16,4 4 0 0,5 4 0 0,0-4 0 16,-4 4 21-16,-9-1 4 0,-13 1 0 0,0 0 1 15,9 4-24-15,-9-1-5 0,-4 5 0 0,0-1-8 16,-5 4 12-16,-3 0-4 0,-1 4 0 0,-4 0-8 16,-8 0 0-16,-5 8 0 0,4 3 0 0,-3 1 0 15,-1 3-13-15,-4 0 3 0,-4 4 1 0,4 0 0 16,-5 8-27-1,5-1-6-15,5 1-1 0</inkml:trace>
  <inkml:trace contextRef="#ctx0" brushRef="#br0" timeOffset="30420.6452">12222 9092 2590 0,'17'0'73'0,"-17"0"17"0,9 0-72 0,-9 0-18 0,0 0 0 0,0 0 0 16,0 0 60-16,0 0 8 0,0 7 1 0,0-7 1 16,-13 8-52-16,13-8-10 0,0 0-8 0,0 0 9 31,-17 8-36-31,17-8-7 0,0 0-2 0,0 0 0 0,0 0-50 15,0 0-10-15,-8 3-3 0,8-3 0 0,0 0-23 0,0 0-5 0,0 8-1 0,0 3-471 16,-5-3-94-16</inkml:trace>
  <inkml:trace contextRef="#ctx0" brushRef="#br0" timeOffset="30680.8967">12231 10045 2790 0,'0'0'61'0,"0"0"13"0,0 0 2 0,0 0 3 0,-4 0-63 0,4 0-16 0,0 0 0 0,0 0 0 16,0 0 38-16,0 0 5 0,0 0 1 0,0 0 0 31,12-8-58-31,-12 8-11 0,0-11-3 0,0 3-828 0,0 8-167 0</inkml:trace>
  <inkml:trace contextRef="#ctx0" brushRef="#br0" timeOffset="43689.5115">13645 8176 1836 0,'0'0'40'0,"0"0"9"0,0 0 2 0,0 0 0 0,0 0-41 0,0 0-10 0,0 0 0 0,0 8 0 15,0 3 21-15,0-11 3 0,0 8 0 0,0 7 0 0,0 0-16 16,0-3-8-16,0 3 10 0,5-4-10 0,-5 5 8 0,4 3-8 15,-4 3 0-15,4-3 0 0,-4 0 24 0,4 0-2 16,-4 0 0-16,0 4 0 0,0 4-6 0,0-5-2 16,5 5 0-16,-1 0 0 0,-4 3 19 0,4 0 4 15,1 5 1-15,-1-5 0 0,0 4-19 0,-4-3-4 16,4-1-1-16,-4 0 0 0,9 1 0 0,-9-1 0 16,4-3 0-16,0-1 0 0,-4-3-14 0,9 4 8 15,-5-5-8-15,-4-3 0 0,0-3 0 0,0 3 0 16,5 0 0-16,-5-4 0 0,4 0 0 0,-4 0 0 15,0-15-11-15,0 12 11 16,4-5-48-16,-4-7-3 0,0 0 0 0,0 0 0 16,0 0-32-16,0 0-6 0,0 0-2 0,0 0-481 0,0 0-97 0</inkml:trace>
  <inkml:trace contextRef="#ctx0" brushRef="#br0" timeOffset="44181.948">13684 9004 672 0,'0'0'19'0,"0"0"4"0,0 0-23 0,4-3 0 0,-4 3 0 0,4-12 0 15,1 1 165-15,-1-1 29 0,-4 1 6 0,0 0 0 16,4-1-88-16,-4 1-17 0,4-4-4 0,-4 3-1 16,0 5-34-16,0-5-6 0,5-3-2 0,-5 4 0 15,0-1-5-15,4 1-2 0,0-1 0 0,1 1 0 16,-1-4-10-16,0 3-3 0,5-3 0 0,-1 0 0 16,1 8 15-16,-1-5 2 0,1 1 1 0,-1 3 0 15,1-3 9-15,-1 3 1 0,-3-3 1 0,3 3 0 16,1 1-39-16,4-5-8 0,-5 5-2 0,5 3 0 15,-4 0 3-15,3 4 0 0,6-4 0 0,-6 0 0 0,5 4-11 0,1 0 0 16,-1 4 0-16,0-4 0 0,0-4 0 0,0 4 0 16,0 4 0-16,0 0 0 0,0-4 0 0,-4 4 0 15,4-4 0-15,-4 4 0 0,4-1 0 0,-4 5 0 16,-5 0 0-16,5-1 0 0,0 5 0 0,0-5 0 16,-5 8 0-16,5-7 0 0,-4 3 0 0,4-3 0 15,-9 3 0-15,4 1-11 0,1-1 11 0,-5 4-8 16,0-3 8-16,1-1-8 0,-5 4 8 0,0-3 0 15,-5 3-9-15,5 0 9 0,-4-4-17 0,0 5 1 0,-5-5 0 16,1 4 0-16,-1 0 16 0,1 1 0 0,-9-5 0 0,4 4 0 16,-4-3 0-16,0 3 0 0,0-8 0 0,-5 5 0 15,-3-1 20-15,3 4-3 0,-3-3 0 16,3-5 0-16,-3-3 4 0,-1 0 1 0,5 4 0 16,-1-5 0-16,-3 1 2 0,3-4 1 0,-4 0 0 0,9 4 0 15,0 0-11-15,4-4-2 0,-4-4-1 0,5 0 0 16,-6 0-11-16,6 1 0 0,3-1 0 0,1-4 8 31,-1 1-37-31,5 3-8 0,4 4-2 0,0 0 0 0,0-12-172 16,4 5-34-16,0-5-7 0</inkml:trace>
  <inkml:trace contextRef="#ctx0" brushRef="#br0" timeOffset="44774.4415">14752 8833 1235 0,'0'0'35'0,"0"0"8"0,0 0-35 0,0 0-8 0,0 0 0 0,0 0 0 16,0 0 120-16,0 0 23 0,0 0 4 0,0 0 1 15,0 0-97-15,0 0-19 0,0 0-4 0,0 0-1 16,0 0-17-16,0 0-10 0,0 0 12 0,13 4-12 15,-4 0 16-15,-1 0-4 0,5-4-1 0,-5 0 0 0,5 0 16 0,0 4 3 16,-4-4 1-16,3 0 0 0,1 0 1 0,4-4 0 16,-4 8 0-16,0-4 0 0,0 0-15 0,4-4-2 15,-4 0-1-15,0 4 0 0,-1 0-14 0,5 0 11 16,1-4-11-16,-6 4 10 0,1-4-10 0,0 4-14 16,4 4 3-16,-4-4 1 15,-13 0-30-15,0 0-7 0,0 0-1 0,13 0 0 16,0 0-37-16,-13 0-8 0,0 0-2 0,0 0-431 15,0 0-86-15</inkml:trace>
  <inkml:trace contextRef="#ctx0" brushRef="#br0" timeOffset="45095.3254">14727 9213 1792 0,'0'0'40'0,"8"0"8"0,1 0 1 0,3-4 1 0,-3 1-40 0,4-1-10 0,4 0 0 0,-4 0 0 16,4 4 31-16,0 0 4 0,0-4 1 0,-4 1 0 15,4-1-26-15,0 4-10 0,4-4 8 0,-4 0-8 16,-4 0 0-16,4 1 0 0,0 3 0 0,-4 0 0 0,0-4-15 16,0 4 5-16,0-4 1 0,0 4 0 15,-1 4-15-15,1 0-4 0,-13-4 0 0,13 0-515 16,0 0-103-16</inkml:trace>
  <inkml:trace contextRef="#ctx0" brushRef="#br0" timeOffset="46366.5357">16197 8784 1854 0,'0'0'40'16,"0"0"9"-16,0 0 2 0,0 0 1 0,0-8-41 0,-5-3-11 0,5 4 0 0,0 7 0 0,0-12 50 0,-4 5 8 16,4-5 2-16,-9 5 0 0,5-5-31 0,-4 1-5 15,3-1-2-15,1 5 0 0,-4-1 5 0,-1 1 1 16,0 3 0-16,1 0 0 0,-1 0-28 0,-3 4 8 16,-1-4-8-16,-4 4 0 0,4 4 14 0,0-4-2 0,-4 0-1 0,0 8 0 15,0-4 4-15,0 7 1 0,0-3 0 16,-1 3 0-16,-3 0-6 0,4 5-1 0,0 3 0 15,0-8 0-15,0 4-9 0,4 0 0 0,0 0 0 16,4 1-11-16,1-1 11 0,-1 0 0 0,1-4 8 16,4 1-8-16,-5 3 0 0,5 0 0 0,-1-3-10 0,5 3 10 15,0-4 0-15,0 8 0 0,0-4 0 0,5 1 0 16,-5-5 0-16,4 4 0 0,9-3 0 0,-5 3-10 16,5 0 10-16,0 0 0 0,0-7 0 0,4-1-8 15,0 5 8-15,0-8 0 0,0 3-9 0,5-3 9 16,-5-4 0-16,4-4-11 0,0 0 11 0,1 1-8 15,-5-1 8-15,4-4 0 0,1-3 0 0,-1 3 0 16,-4-7 0-16,4 4 0 0,-3-8 0 0,-6 0 0 16,5 0 0-16,-4-4 0 0,0-4 0 0,0 8 0 15,0-7 0-15,-5-1 9 0,5 0-1 0,0 1-8 0,-9-5 16 0,0 9-4 16,1-5-1-16,-1 8 0 0,5 0 9 0,-5 4 3 16,-4 4 0-16,0 3 0 0,0 0-23 15,0 5-12-15,0 3 2 0,0 0 0 0,0 0 10 0,0 0 16 16,0 0-4-16,0 15-1 0,-4 4-23 0,-1 4-5 15,1-4-1-15,4 7 0 0,0-3 5 0,-4 3 1 16,4 1 0-16,-5 0 0 0,5 3 12 0,0 0 0 16,0 1 0-16,0-1 10 0,0-3-10 0,5-1 0 15,-5 1 0-15,4-4 0 0,-4-4 0 0,4 0 0 16,5 0 0-16,-1 4 0 16,-3-5-28-16,3-2 0 0,1-1-1 0,4 0-659 15,-1-4-131-15</inkml:trace>
  <inkml:trace contextRef="#ctx0" brushRef="#br0" timeOffset="46887.4455">16820 8970 2264 0,'0'0'50'0,"0"0"10"0,0 0 3 0,0 0 0 0,0 0-51 0,0 0-12 0,0 0 0 0,0 0 0 16,-8 0 0-16,-1 0 0 0,1 0 0 0,8 0 0 16,-9 0-8-16,1 0-5 0,3 0-1 0,-3-4 0 15,4 1-5-15,4 3-1 0,0 0 0 0,-9-4 0 16,1 0 20-16,-1 0 8 0,0-3-8 0,1 7 12 16,8 0 20-16,-4-4 4 0,-5 0 1 0,9 4 0 0,-4-4 1 0,0-3 0 15,-1 3 0-15,5 4 0 0,-4-12-10 0,8 5-1 16,1-1-1-16,-5 8 0 0,0-7-26 0,8-5 0 15,-4 5 0-15,5 3 0 0,-1 0 0 0,1-4 0 16,0 5 0-16,-1-1 0 0,5 0 0 0,-5 4 0 16,5 0 0-16,0 0 0 0,-4 0-14 0,3 0 5 15,1 0 1-15,0 0 0 16,-4 4-18-16,3-4-3 0,-3 0-1 0,0 4 0 16,-9-4 2-16,8 3 0 0,1 5 0 0,-1 0 0 15,-4-1-11-15,-4-7-1 0,0 12-1 0,0-1 0 16,-4 0 9-16,-4 1 1 0,-1-1 1 0,1 1 0 0,-5-5 16 15,-4 5 3-15,4-1 1 0,-4 0 0 0,0-3 23 0,0 0 5 0,4-5 1 0,-4 1 0 16,4 0 27-16,0-4 6 0,4 0 0 16,-3 0 1-16,-1 0-9 0,4-4-3 0,1-3 0 0,-1-1 0 15,5 4-2-15,0-3-1 0,4 7 0 0,-5-8 0 16,1-3-30-16,4 3-8 0,-4 4 0 0,4 4 0 31,4-7-21-31,-4-1-6 0,4 0-1 0,-4 8 0 16,0 0-118-16,13-3-24 0,-4-1-5 0</inkml:trace>
  <inkml:trace contextRef="#ctx0" brushRef="#br0" timeOffset="47220.3995">17397 8344 2264 0,'0'0'50'15,"0"0"10"-15,0 0 3 0,0 0 0 0,-4 11-51 0,0-3-12 0,0 3 0 0,4 4 0 0,0-4 15 0,0 5 0 16,0-1 0-16,0 0 0 0,0 4-15 0,0 0 0 16,0 0 0-16,0 0 0 0,4 11-22 0,-4 1 2 15,4 3 1-15,-4-4 0 0,0 8 10 0,0 0 9 16,0-3-13-16,-4 2 5 0,4 1 8 0,0-3 0 15,-4 3-9-15,4-4 9 0,0 0 0 0,-5 0 0 16,5 0 0-16,-4 1 0 0,4-9 0 0,0 1-11 0,-4-1 11 16,4-3-12-1,-5 4-32-15,5-5-6 0,5 1-2 0,-5-4 0 16,-5 0-131-16,5 0-26 0,0 0-6 0,0-7-1 0</inkml:trace>
  <inkml:trace contextRef="#ctx0" brushRef="#br0" timeOffset="47746.5357">17414 9042 2142 0,'0'0'47'0,"0"0"9"0,5-7 3 0,3-5 1 0,5 1-48 0,-4 0-12 0,3-5 0 0,-3 1 0 16,4-4 76-16,0 4 12 0,-1 0 2 0,1-4 1 16,0 0-38-16,0 0-7 0,4 4-2 0,0-4 0 0,0 0-9 0,0 3-3 15,-4-3 0-15,4 1 0 0,0 6-23 0,5-7-9 16,-5 4 0-16,0-4 9 0,0 8 4 0,4-5 1 15,1 9 0-15,-5-5 0 0,-4 1-14 0,4 3 9 16,0 1-9-16,-4-1 8 0,4 1-8 0,-9 3 0 16,1 0 0-16,-1 0 0 0,1 8-26 0,-9-4 2 15,0 0 1-15,0 0 0 16,0 0-28-16,0 11-5 0,-4 5-2 0,-5-1 0 16,-8 0-38-16,0 0-8 0,-4 8-2 0,-1 4 0 15,-4-1-97-15,1-3-19 0,-9 0-4 0,4 3-1 16,-4 1 144-16,4-4 29 0,4-4 6 0,0 0 0 15,1-4 36-15,3 0 12 0,1 0-9 0,4-3 9 0,0-9 64 0,4 5 17 0,0-4 4 0,0 0 1 16,5-1 8-16,8-3 2 0,0 0 0 0,-9 0 0 16,9 0-24-16,0 0-5 0,0 0-1 15,0 0 0-15,0 0-20 0,5-7-4 0,-5-1-1 0,8 1 0 16,-8 7-10-16,0 0-3 0,4-4 0 0,-4 4 0 16,13-4-28-16,-4 4 0 0,-1 4-13 0,5 0 4 15,-4-4 9-15,3 0 0 0,-3 3 10 0,4 1-10 16,0 4 20-16,-1 3-3 0,1 1 0 0,0-1 0 15,0 0 5-15,0 5 1 0,0-5 0 0,4 4 0 16,-5 0 2-16,1 1 1 0,0-1 0 0,0 4 0 16,4 4-5-16,-8-5-1 0,-1 1 0 0,5 0 0 15,4 4-1-15,-4-4-1 0,-5 0 0 0,1-4 0 0,4 1-5 16,0 3-1-16,-5-8 0 0,1 0 0 0,-5-3-27 16,0 0-5-16,1-5-2 0,3 5-759 15,-8-8-152-15</inkml:trace>
  <inkml:trace contextRef="#ctx0" brushRef="#br0" timeOffset="48301.901">19295 8845 1105 0,'4'-15'24'0,"-8"7"4"0,-1-3 2 0,-3-8 2 0,-1 3-32 0,-3-2 0 0,-1-1 0 0,-9 0 0 16,5 0 112-16,-4 3 15 0,0 1 3 0,-1 4 1 16,1-1-99-16,-5 9-20 0,5-5-4 0,-1 8-8 15,-3-4 8-15,8 4-8 0,-9 4 0 0,9 0 0 16,0 0 12-16,4 3-12 0,0 5 12 0,0-5-12 16,1 12 44-16,7-4 1 0,1 4 1 0,4-3 0 15,-4-1-13-15,4 0-2 0,4 0-1 0,0 4 0 0,9 0-3 0,-4-4-1 16,-1 0 0-16,9 1 0 0,0 3-10 15,5-4-3-15,-5 0 0 0,8-4 0 0,-3 1-13 16,3-5-8-16,5 5 8 0,-4-1-13 16,0 1-25-16,-5-1-5 0,5 0-1 15,-1 1 0-15,-3-5 27 0,-5 5 5 0,0-5 0 0,-4 5 1 0,0-1 11 0,-5 1-13 16,-4-1 5-16,-4 0 8 0,0 5-11 0,-4-1 11 16,0-4-8-16,-5 4 8 0,-4-3 0 0,1 7 0 15,-5-4 12-15,-5 0-4 0,-3-4-8 0,-1 5 0 16,9-9-8-16,-5 8 8 0,5 1 0 0,0-9 0 15,-4-3 0-15,4-4 0 16,0 0-64-16,0 4-10 0,4-12-2 0,0 1-646 16</inkml:trace>
  <inkml:trace contextRef="#ctx0" brushRef="#br0" timeOffset="49641.5797">19500 8833 1967 0,'0'0'56'0,"-4"12"12"0,4-12-55 0,0 0-13 0,0 11 0 0,0-11 0 15,-9 12 56-15,5-1 8 0,-5-3 1 0,9-8 1 16,0 0-55-16,0 0-11 0,-8 11 0 0,3 0 0 16,-3-3-31-16,8-8-1 0,0 0 0 0,-9 8 0 15,1-1 4-15,3 5 0 0,1-1 0 0,0 4 0 16,0-3 28-16,4-1 0 0,0 4 0 0,0 4 0 0,0 0 25 0,4 0 5 15,-4-4 1-15,0 4 0 0,8 0-11 0,-3 4-1 16,-1-4-1-16,5-4 0 0,-5-3-2 16,4 3 0-16,1-4 0 0,-1 1 0 0,5-5 12 0,0-3 1 15,0 4 1-15,4-8 0 0,0 3-30 0,4-6 0 16,1-1 0-16,-1-4 0 0,1 1 21 0,3-5 2 16,-3-7 0-16,3 4 0 0,1 0-3 0,-1 4 0 15,1-8 0-15,0 3 0 0,-9-3-20 0,-4 0 0 16,4 0 0-16,-9 4 0 0,1-4-14 0,-1 0-1 0,-3 0 0 15,-5 4 0-15,0 4-6 0,-5-1-2 0,-7-3 0 16,-1 4 0 0,0-5-3-16,-4 5-1 0,0-4 0 0,-5 3 0 15,1-3 5-15,4 0 1 0,-4 0 0 0,-1 3 0 0,1 1 9 0,-1 3 1 0,1-3 1 0,0 3 0 16,-1-3 2-16,1 4 0 0,4 3 0 0,4-4 0 16,-4 4 17-16,8-3 4 0,-3-5 1 0,7 5 0 15,-3-1 12-15,-1 8 2 0,9 0 1 0,0-7 0 16,0-1 3-16,5 4 0 0,-5-3 0 0,0 7 0 15,12-8-3-15,-3 0 0 0,4 1 0 0,0 3 0 16,4 0 3-16,0 4 0 0,0 0 0 0,0-4 0 16,0 4-14-16,4 0-2 0,1-3-1 0,-5 3 0 15,4 0-5-15,1 0-1 0,3 0 0 0,1 0 0 16,-5 3-9-16,1 1 0 0,-1-4 0 0,0 4 0 16,-4 4 0-16,1 3 0 0,-1 0 0 0,-5 5 0 15,1-5 0-15,-8 4-11 0,3 4 3 0,1-4 0 0,-5 0 8 16,0 1-8-16,-4 3 8 0,4 0-8 0,-4 0-10 15,0 3-2-15,-4 1 0 0,0 0 0 16,0-8-16-16,-1 4-3 0,1 0-1 16,0-4 0-16,0 1 10 0,-1-5 2 0,1 0 0 0,0-3 0 0,-1 3 16 15,5-11 3-15,0 0 1 0,0 0 0 0,0 0 8 0,0 0 12 16,0 0-2-16,0 0-1 0,0 0-1 0,5-7-8 16,3-5 12-16,1-3-4 0,-1 0 6 0,5 0 1 15,0 0 0-15,0-8 0 0,-5 0 0 16,9-4 0-16,1 5 0 0,-6-1 0 0,1 0-4 0,0 4-1 15,0-4 0-15,0 8 0 0,4 4 8 0,0-1 2 16,-4 1 0-16,-1 3 0 0,6 1-20 0,-6 3 0 16,-3 4 0-16,4 0 0 0,-5 8 0 0,1-8 0 15,-1 7 0-15,1 1 0 0,-1-1 0 0,1 9 0 0,-5-5 0 0,1 4 0 32,-1-4-35-32,0 5-4 0,0-1-1 0,-4 0 0 15,0 0 2-15,5 0 0 0,3-3 0 0,-4 3 0 0,-4 0 15 0,0-3 3 0,0 3 1 0,5-4 0 16,-5 1 7-16,4-5 0 0,-4 5 1 0,0-12 0 15,0 0 11-15,-4 7-13 0,4-7 5 0,-5 12 8 16,5-12-20-16,0 0 4 0,0 0 1 0,0 0 0 16,0 0 15-16,0 0-9 0,0 0 9 0,0 0-8 15,0 0 0-15,0-8 0 0,0 0 0 0,5 1 0 16,-1-1 54-16,-4 8 11 0,0 0 3 0,4-7 0 16,1-1-42-16,-1 0-8 0,0 5-2 0,-4 3 0 15,4-12-49-15,5 5-11 16,-1 3-1-16,-8 4-1 0,0 0 54 0,0-8 10 0,9 4 2 0,-9 4 1 0,0 0 11 0,9-3 1 15,3 3 1-15,-3 0 0 16,8 3 4-16,-8-3 1 0,-9 0 0 0,0 0 0 16,17 8-12-16,-9 0-3 0,5-5 0 0,-4 1 0 0,3 4 0 15,1-4-1-15,4 3 0 0,-4-3 0 0,4 0 0 0,0 0 0 16,-4-1 0-16,4 1 0 0,5-4 5 0,-10 0 2 16,10 0 0-16,-5 0 0 0,0-4-10 0,9 1-3 15,-9-1 0-15,0-4 0 0,4 1-1 0,-4-1-8 16,5 0 12-16,-10-3-4 0,6 0-8 0,-6-5 0 15,10 5 0-15,-9-4 0 0,4 0 0 0,-5-4 0 16,-3-4 0-16,4 8 0 0,0-1 0 0,-1-2 0 16,-7-5-8-16,-1 0 8 0,0 4 0 0,1-4 0 0,-1 8 0 15,-8-4 0-15,-1 0-21 0,1 0 0 0,0 0 0 0,-1 8 0 32,-7-1-20-32,-1 1-4 0,0 3-1 0,4 1 0 0,-3 7 18 0,-5 0 4 15,4 0 1-15,-4 3 0 0,0 5 23 0,-1 0 0 0,1 3 0 0,0 4 8 16,0 4-8-16,0 4 0 0,4 4 0 0,-4-1 8 15,9 5 10-15,-5 3 2 0,4 0 0 0,5 0 0 16,0-4 19-16,-1 5 4 0,5-5 1 0,5-3 0 16,-1-1-24-16,9 1-5 0,-5-4-1 0,9-4 0 15,-4 0-14-15,4 0 0 0,5-4 0 0,-1 0 0 16,0-7 0-16,5-1-10 0,4-3 10 0,0 0-8 16,-9 0-32-16,5-4-7 15,0 0-1-15,3-4 0 0,6-4-32 0,-1 4-8 16,-4-3 0-16,0-5-553 0,0-3-111 0</inkml:trace>
  <inkml:trace contextRef="#ctx0" brushRef="#br0" timeOffset="50332.3643">21718 8237 2156 0,'-9'15'48'0,"9"-15"9"0,-8 8 3 0,3 0 0 0,-3-1-48 0,-1 5-12 0,1-1 0 0,-1 4 0 0,-4-3 34 0,5 7 5 16,-1-4 1-16,5 4 0 0,-5 0-31 0,1 0-9 16,-1 0 0-16,9 3 0 0,-8 5 0 0,8 3 0 15,-5 1 0-15,5 7 0 0,-4-4 0 0,4 4 0 0,-4-4 10 16,4 4-10-16,-4 4 41 0,4 0 3 0,0-4 1 0,0 3 0 16,0-3-27-16,4 0-6 0,-4-3 0 0,4 3-1 15,-4-8-11-15,4 4 0 0,1-7-12 0,3-1 12 31,-8-3-32-31,5 0 2 0,3-4 0 0,-4-8 0 16,1 1-37-16,-5-12-7 0,0 0-2 0,0 0 0 16,0 0-45-16,0 0-10 0,4-12-1 0,-4 12-1 0,4-11 13 15,0-8 2-15,1-4 1 0,-1-3 0 0,0-1 95 0,5-3 22 0,-5 3 0 0,5-3 0 16,-1-8 49-16,-4 0 10 0,1 7 1 0,3-3 1 16,1 4 31-16,4-1 7 0,-5 1 1 0,1-1 0 15,4 9 12-15,-1-1 4 0,1 0 0 0,0 4 0 16,0 0-17-16,0 0-3 0,0 4-1 0,-1-4 0 0,1 4-24 15,4-4-5-15,-4 4-1 0,0-1 0 0,0 5-11 16,0 3-2-16,4 1-1 0,-5-1 0 16,-3 1-16-16,4-1-3 0,-5 8-1 0,1-4 0 0,-1-3-20 0,-8 7-11 15,0 0 12-15,9-4-12 0,-9 4 0 0,0 0-17 16,0 0 1-16,0 0 1 16,0 0-26-16,0 0-6 0,-9 15-1 0,1 0 0 15,-1 0-84-15,-3 1-18 0,-6-1-3 0,-3 0-1 16,4 4-18-16,-9 0-3 0,5 0-1 0,-9 0 0 15,4 8 80-15,1-5 16 0,8 1 4 0,0-4 0 0,-5 0 54 16,5-8 11-16,4 1 3 0,5-1 0 0,-1 1 112 0,5-5 22 16,-5-3 5-16,9-4 1 0,0 0-6 0,0 0-1 0,0 0 0 15,0 0 0-15,0 0-37 0,0 0-7 0,9 8-1 16,-9-8-1-16,0 0-32 0,0 0-7 0,17 3 0 0,0 1-1 16,0 0-39-16,0 4 0 0,-4-1 0 0,0 1 0 15,4 3 0-15,0 1 0 0,-8-1 0 16,4 0 0-16,-1 5 11 0,5-1-3 0,-4-4 0 0,4 4 0 15,-4 1 2-15,0 3 0 0,4 0 0 0,0-4 0 16,-4-4-10-16,4 4 0 0,-4-3 0 0,0-1 0 31,4 4-79-31,0-7-14 0,-4 0-3 0,0-1-676 0,4 1-134 0</inkml:trace>
  <inkml:trace contextRef="#ctx0" brushRef="#br0" timeOffset="50642.6356">22534 8518 2478 0,'0'0'70'0,"-9"4"16"0,9-4-69 0,0 0-17 0,-8 0 0 0,-5 0 0 0,0 4 44 0,5 0 6 16,-9-4 1-16,8 3 0 0,-4 5-51 0,-4 0 0 15,0-1 0-15,0 5-9 16,4-9-18-16,0 9-3 0,-4-1-1 0,0 1 0 15,0-1 0-15,0 0 0 0,0 1 0 0,0 3 0 0,0 0 31 0,8 4 13 16,0 4-1-16,1 0 0 0,-1-4 21 0,5 0 4 16,0 0 1-16,4 3 0 0,4 5-10 0,0 0-1 15,1-5-1-15,-1 1 0 0,4-4-26 0,1 4 0 16,0 0 0-16,3-4 0 0,1-4 0 0,0 4 0 0,0-4 0 0,0 0 0 31,-5-3-20-31,5-1-10 0,4-3-2 0,4 3 0 16,1-3-67-16,-1-4-13 0,-4-1-4 0,0-3-551 0,5 4-110 0</inkml:trace>
  <inkml:trace contextRef="#ctx0" brushRef="#br0" timeOffset="50837.8364">22136 8814 2848 0,'0'0'81'0,"0"0"17"0,0 0-78 0,0 0-20 0,0 0 0 0,0 0 0 15,0 0 48-15,18 4 7 0,-1-8 1 0,0 4 0 16,4-3-77-16,5-5-15 0,4 8-4 0,4-8 0 16,-4-3-100-16,4 3-20 0,4-7-4 0,1 4 0 15,-1 0-90-15,5-5-18 0,-4 1-3 0,-5 4-431 16</inkml:trace>
  <inkml:trace contextRef="#ctx0" brushRef="#br0" timeOffset="51421.2477">23175 8268 2530 0,'0'0'56'0,"0"0"11"0,0 0 2 0,0 0 3 0,0 0-58 0,8 0-14 0,1-4 0 16,0 0 0-16,8 4 44 0,0-4 7 15,0 4 1-15,0-4 0 0,4 1-36 0,1 3-6 0,3 0-2 0,1 0 0 16,-5 0-8-16,5-4-11 0,4 4 3 0,0 4 0 16,0-4 8-16,0 3 11 0,-1-3-3 0,1 0 0 15,0 8-8-15,-4-4 0 0,4 0 9 0,0-1-9 16,0 5 12-16,-5 0-3 0,5-5 0 0,0 5 0 16,-8 0-9-16,-1-1 8 0,0 1-8 0,-4-1 8 15,-4 1-8-15,0 3 0 0,0-3 0 0,0 3 0 16,-1-3 0-16,-3 0 0 0,-5 3 0 0,1 0-11 15,-1 1-1-15,-4-1 0 0,0 0 0 0,-4 5 0 16,-1 3-9-16,-3 0-3 0,-5 0 0 0,-4 3 0 16,0 5-1-1,-5-4-1-15,-3 3 0 0,-5 5 0 0,0-1 2 0,-4 1 0 0,-1 3 0 0,1 0 0 16,0 4-27-16,-4 0-5 16,-1 0 0-16,1 4-1 0,-5-8 40 0,5 0 8 0,3 0 9 0,1 4-13 0,-4-4-6 15,8-3-1-15,0-1 0 0,0-3 0 0,9-1 20 16,-1-3 11-16,9-4-2 0,1 0 0 0,3-8 38 0,9-11 7 15,0 0 2-15,4 12 0 0,9-5 21 0,4-3 5 16,0-8 1-16,5-3 0 0,3-1-55 0,10 4-12 16,-1 1-1-16,4-1-1 0,5-8-2 0,0 1-1 15,-5 7 0-15,9-3 0 0,9-1 1 0,-1 0 0 16,-4 1 0-16,-3-1 0 0,-1 8-12 0,0-4 0 0,-5 1 0 16,-8-1 0-16,5-4-10 0,-9 8 10 0,0-4 0 15,-5 1-9-15,-3-1-10 0,-1 4-1 0,-4 0-1 16,-4 0 0-1,-4 0-41-15,-9 0-8 0,0 0-2 0,0 0 0 16,0 0-151-16,-9 4-30 0,-4 3-7 0</inkml:trace>
  <inkml:trace contextRef="#ctx0" brushRef="#br0" timeOffset="51679.9879">23662 9244 1146 0,'-26'3'32'0,"14"-3"8"0,-6 4-32 0,-3-4-8 0,4 0 0 0,0 0 0 16,0 0 125-16,4-4 24 0,0 1 5 0,0-5 1 15,5 4-37-15,-1-3-7 0,5-1-2 0,4 8 0 16,-4-11-21-16,8-5-4 0,5 1 0 0,3 0-1 15,1 4-19-15,4-8-3 0,0 0-1 0,9 0 0 16,0 0-16-16,4 0-4 0,-1-4-1 0,6 0 0 16,7-7-14-16,-3-1-2 0,4 1-1 0,-5 0 0 15,1-8-14-15,-1 0-8 0,5-4 8 0,-5 4-8 0,5 8 0 0,-5-5 0 16,-3 5 0-16,-1 3-8 0,0 1 8 0,-4 3 0 16,-5 0 0-16,-7 4 0 0,-1 4 0 0,-5 4 8 15,-7-5-8-15,-1 9 8 0,0-1-8 0,-4 8 0 16,-8-4 8-16,-1-3-8 0,-8 3 0 0,-4 0-8 15,-1 4 0-15,-3 0 0 16,-1 0-101-16,0 0-20 0,1 0-4 0</inkml:trace>
  <inkml:trace contextRef="#ctx0" brushRef="#br0" timeOffset="54653.143">13945 10117 2026 0,'0'0'44'0,"0"0"10"0,0 0 2 0,0 0 1 0,0 0-45 0,0 0-12 0,-9 4 0 0,0-4 0 16,1 0 35-16,-5 0 5 16,-4-4 0-16,0 4 1 0,0-4-10 0,4 4-3 0,-4 0 0 0,0 0 0 15,-5 0-20-15,1 0-8 0,4 8 0 0,0 0 9 16,0 3-9-16,0-3 0 0,-5-5 0 0,5 5 0 16,-4 3 0-16,-1 1 8 0,5 3-8 0,0 0 0 15,0 0 0-15,0 1 0 0,4 3 8 0,0 0-8 16,1-4 0-16,-1 4 0 0,0 7 0 0,4 1 0 15,5-8 8-15,-4 4 0 0,3-1 0 0,5-3 0 16,0 0 2-16,5 4 0 0,-5 0 0 0,8-4 0 16,-4-4 19-16,5 4 4 0,0-4 1 0,-1 1 0 15,5-5-21-15,0 0-4 0,4-3-1 0,0 3 0 16,0 1 4-16,4-5 0 0,1-3 0 0,-1-4 0 16,5 4 2-16,-1 0 1 0,5-4 0 0,-4 0 0 15,-5-4-7-15,5 0-8 0,-5 0 11 0,5-3-11 0,0 3 0 16,-1-7-20-16,1 3 2 0,-9 0-753 15,9 1-150-15</inkml:trace>
  <inkml:trace contextRef="#ctx0" brushRef="#br0" timeOffset="55162.0438">15543 10205 1616 0,'0'0'46'0,"-9"3"10"0,1 1-45 0,-1 0-11 0,1-4 0 0,-1 0 0 16,-4 0 104-16,0 0 20 0,1 0 3 0,-6 4 1 15,6 3-85-15,-10-7-17 0,5 0-3 0,-8 4-1 16,3 0-22-16,-8-4 0 0,5 0 0 0,-5 0 0 16,0 0-10-16,0 0 0 0,4 4 0 0,1 0 0 15,-5-4 10-15,0 3 0 0,0 1 0 0,0 4 0 16,4-1-12-16,1 1-1 0,-1-4 0 0,0 3 0 16,5 1 13-16,0-1 0 0,4 5 0 0,-1-8 0 15,-3-1 8-15,8 5 4 0,0-4 0 0,5 0 1 0,-5-4 3 16,5 3 1-16,8-3 0 0,0 0 0 0,0 0 24 15,0 0 5-15,0 0 1 0,0 0 0 0,0 0-25 0,0 0-5 16,0 0-1-16,0 0 0 0,17 4-16 16,-5 0 0-16,6 0 0 0,-6-4 0 0,1-4 0 15,4 4 0-15,0 4 0 0,0-4-9 0,-4 0 9 0,4 0 0 16,0 0 0-16,1 4 0 0,-1-1 0 0,0 1 0 16,0-4 0-16,-4 0 0 0,4 4 0 0,-4-4 0 15,4 0 0-15,-5 0 0 0,-12 0-8 0,13 0 0 16,0 4 0-16,-4 0 0 15,8-4-42-15,-4 0-8 0,-13 0-2 0,0 0-585 16,0 0-118-16</inkml:trace>
  <inkml:trace contextRef="#ctx0" brushRef="#br0" timeOffset="55438.2793">14748 10736 1825 0,'4'15'40'0,"-4"-15"8"0,0 0 1 0,0 0 3 0,4 8-41 0,5-4-11 0,0 0 0 0,3-1 0 15,-3-3 61-15,8 4 11 0,-4 0 1 0,4-4 1 16,4 0-22-16,-4 0-5 0,0 0-1 0,9 0 0 16,4 0-32-16,-4-4-6 0,-1 0-8 0,5 4 11 15,-4-3 9-15,4 3 3 0,0 0 0 0,4 0 0 16,0-4 9-16,0 0 1 0,0 4 1 0,-4-4 0 15,-4 0-22-15,-5 1-12 0,5-1 12 0,-5 4-12 0,1 0 0 16,-5 0 0-16,-4 0-15 0,-1 0-723 16,1 4-145-16</inkml:trace>
  <inkml:trace contextRef="#ctx0" brushRef="#br0" timeOffset="57475.6412">16162 10353 2077 0,'0'0'45'0,"0"0"10"0,0-4 1 0,0 4 4 0,-4-12-48 0,4 9-12 0,-4-5 0 0,0 0 0 0,4 1 45 0,-5-1 7 16,1 1 2-16,0-1 0 0,-5 4-29 0,5 1-5 16,-5-5-2-16,1 4 0 0,-5 4-6 0,4-4-2 15,1 1 0-15,-5-5 0 0,0 8 5 0,0-4 1 16,1 0 0-16,-1 4 0 0,0-3 7 0,0 3 1 16,0 0 1-16,-4 0 0 0,4 0-11 0,1 3-2 15,-1 5-1-15,0 0 0 0,0-1-11 0,5 5 0 0,-5-5 0 16,0 4 0-16,0 1 0 0,5-1 0 0,-1 1 0 15,0-1 0-15,5-7 0 0,4 7 0 0,-4 4 0 0,4-3 0 16,4 3-10-16,-4-4 10 0,4 8 0 0,5-3-9 16,-5 3 9-16,5 0 0 0,4-8 0 15,-5 4-8-15,5 0 8 0,0 1 0 0,-5-5 0 0,5-3 0 16,4 3-12-16,-4-7 0 0,0 0 0 0,4 3 0 16,0-11 4-16,0 1 0 0,0-1 0 0,5-4 0 15,-1-3 8-15,0-1 0 0,-3-3 0 0,3 0 0 16,0 0 0-16,-4-4 9 0,0-4-9 0,1 4 0 15,-1-4 14-15,0 0-4 0,-4 1-1 0,-1-1 0 16,-3-4-9-16,4 4 0 0,-5 5 0 0,1-1 0 16,-5 0 0-16,0 3 0 0,1 1 0 0,-5 0 0 0,0 7 0 15,0-3 0-15,-5 3-10 0,5 8 10 0,-4-3 0 0,4 3 0 16,-8-4 0-16,-1 4 0 0,5 0 0 16,-5 4 0-16,5 7 0 0,4-11-9 0,-4 11 9 0,-1 1 8 15,1 3-8-15,4 4 11 0,0 0-11 0,0 0-17 16,0 0 4-16,0 4 1 0,9-1 12 0,-9 5 0 15,4-4 12-15,-4 0-12 0,4-1 0 0,0 1 0 16,1 0 0-16,-1 4 0 0,-4-8 0 0,9 3 0 16,-5 1 0-16,9 0 0 0,-9-4 0 0,4 0 0 15,-3 0 0-15,3 0 0 16,1-4-49-16,-1 0-11 0,-3 0-1 0,-1-3-637 16,0-1-127-16</inkml:trace>
  <inkml:trace contextRef="#ctx0" brushRef="#br0" timeOffset="57849.1265">16705 10497 2228 0,'0'0'49'0,"-4"4"11"0,-5-4 1 0,9 0 1 0,0 0-50 0,-4-4-12 0,4 4 0 0,0 0 0 16,-9-4 29-16,1 0 3 0,8 4 1 0,-4-3 0 15,4 3 5-15,0 0 1 0,0-12 0 0,4 5 0 16,-4 7-25-16,0 0-5 0,4-8-1 0,5 0 0 16,-1-3-8-16,-8 11 0 0,0 0 0 0,9-4 0 0,-5-3 0 15,-4 7 8-15,0 0-8 0,0 0 8 0,0 0-8 0,13-4 0 16,-13 4-10-16,0 0 10 0,8 7-13 0,-8-7 3 15,0 0 1-15,5 8 0 0,-1 3 9 0,-4-3 0 16,0-8 0-16,0 11 0 0,-4-3 0 0,-1 3 11 16,-3 1-3-16,4-1 0 0,-5-7-8 0,5 7 0 15,0-3 0-15,4-8 0 16,0 0-31-16,-9 4 2 0,9-4 0 0,0 0-1053 16</inkml:trace>
  <inkml:trace contextRef="#ctx0" brushRef="#br0" timeOffset="59531.8464">17149 10155 2359 0,'-12'-11'67'0,"12"7"14"0,0 4-65 0,0-8-16 16,0-3 0-16,0 3 0 0,0 8 50 0,0 0 6 0,0 0 2 0,0 0 0 15,0 0-47-15,4-7-11 0,-4 7 0 0,0 0 0 16,8 15 0-16,-3-4 0 0,-1 5 0 0,0-1 0 31,1 4-28-31,-5 7-3 0,0-7 0 0,0 8 0 0,0-8 21 0,0 7 10 0,-5 5-10 0,5-5 10 16,0 1 0-16,0-4 0 0,-4 3 0 0,4-3 0 16,0 0 0-16,0-4 0 0,0 0 8 0,4-8-8 15,-4 5 8-15,0-16-8 0,0 0 9 0,0 0-9 16,0 0 28-16,0 0-1 0,0 0 0 0,9-8 0 15,-1 0-11-15,1-3-3 0,0-4 0 0,-1 0 0 16,1-8-13-16,-1 0 0 0,1 0 0 0,-1 0 0 16,1-7 0-16,-5 3 0 0,0-3 0 0,5 4 0 15,-1-1 12-15,-3 4-3 0,3 0-1 0,-3 4 0 16,3 4 1-16,-4 0 0 0,1 4 0 0,-1-1 0 16,0 5-1-16,-4 7-8 0,0 0 12 0,0 0-4 15,0 0-8-15,9 3 0 0,-9-3-12 0,8 12 12 0,5-1-11 16,-4 1 11-16,3-1-8 0,-3 4 8 0,0 0-12 0,3 4 2 15,1-7 1-15,-4 3 0 0,4-4-6 0,-5 1-1 16,5 3 0-16,0-4 0 0,-5 1 4 16,5-1 1-16,-4 0 0 0,3 1 0 0,1-5 11 0,0 1 12 15,-4-4-2-15,3 3-1 0,1-3-9 0,0-4-14 16,4-4 3-16,-4 4 1 0,0-3 10 0,0-1 11 16,4-4-3-16,0 1 0 0,-4-5-8 0,4 1 0 15,-9-4 0-15,5-1 8 0,0 1-8 0,0-4 0 16,-9 0 0-16,9 4 0 0,0 0 0 0,-1 0 12 0,-7-4-4 15,3 0 0-15,-3 4-8 0,3 3 0 0,1 1 0 16,-1 3 0-16,-8-3 0 0,0 11 0 0,9-4 0 0,-9 4 0 16,0 0 0-16,13 4 0 0,-1 3 0 15,-3 5 0-15,0 3 0 0,3 0-9 0,-3 0 9 0,-5 8-10 16,5 0 10-16,-1 0 0 0,-3 3 0 0,-1-3 0 16,0 0 0-16,5 3 0 0,-5 5 0 0,0-5 0 15,0 1 0-15,1-4 0 0,-1 7 0 0,5-3 0 31,-1-1-105-31,1 1-19 0,-5 0-4 0</inkml:trace>
  <inkml:trace contextRef="#ctx0" brushRef="#br0" timeOffset="59996.5815">19735 10265 2333 0,'-17'-3'66'0,"8"-1"14"0,-8-8-64 0,0 5-16 0,0-5 0 0,-4 5 0 0,-1-1 22 0,-3 1 1 16,3-1 0-16,1 8 0 0,-1-4-23 0,5 4 0 15,-4-4-12-15,4 8 4 16,0 0-18-16,4 7-3 0,0-7-1 0,0 4 0 0,5 3 9 0,-1 4 1 0,5-3 1 0,4 3 0 16,-4 0 19-16,4-4 0 0,4 8 11 0,0 0-11 15,1 0 17-15,3 0-3 0,1 0-1 0,3 0 0 16,1 4-13-16,4 0 11 0,-4 0-11 0,4 0 10 16,0-4-10-16,5 3 0 0,-5 1 0 0,0 0 0 15,0-4 0-15,0 0 16 0,0-8-2 0,0 5-1 16,-4 3-23-16,0-4-5 0,-5 4-1 0,-3-4 0 15,-1 0 16-15,-8 4-12 0,-1-4 12 0,-3 0-12 16,-1 4 0-16,1-3 0 0,-9-1 0 0,4 0 0 16,-4-4 12-16,-5 1 0 0,5 3 0 0,-4-7 0 15,4-1 0-15,-4 1 0 0,3-4 0 0,6-1 0 16,-5-3 0-16,4 0 0 0,0-3-8 0,0-1 8 16,0-4-51-16,5 1-4 15,-1-5-1-15,5-3-832 0</inkml:trace>
  <inkml:trace contextRef="#ctx0" brushRef="#br0" timeOffset="61175.1087">19936 10254 2379 0,'0'0'52'0,"0"0"12"0,0 0 1 0,-5 11 2 16,-3-3-54-16,-1 3-13 0,1-3 0 0,-1 7 0 0,1-4 0 0,-5 1 0 15,0 3 0-15,5 4 0 0,-5 0-12 0,0 0 2 0,0 0 0 16,0 4 0-16,5 0-11 0,-1-1-3 16,1 1 0-16,3 0 0 0,5 0 11 0,0 0 1 0,0-1 1 15,5 5 0-15,-1 0 20 0,4-5 4 0,5 1 1 0,0 0 0 16,0 0 14-16,4-4 2 0,0-4 1 0,0 0 0 16,0-4 1-16,5-3 0 0,-5-8 0 0,8 0 0 15,-3-8-10-15,3 5-2 0,1-5 0 0,-5-7 0 16,1-4-6-16,-1-4-2 0,0 4 0 0,-3 0 0 15,-1-4-12-15,0 1-15 0,-4-9 3 0,-5 5 1 16,-8 3-9-16,0 0-1 0,0-4-1 0,-4-3 0 31,-5 3-26-31,1 5-6 0,-5-5-1 0,0 8 0 16,0-4 15-16,0 0 2 0,-4 4 1 0,5 0 0 0,-1 8 16 0,-4-4 3 0,4 4 1 0,4-1 0 16,-4 1 26-16,5 3 6 0,4 1 1 0,-1-1 0 15,1 0 27-15,4 1 5 0,-4-5 2 0,8 5 0 0,0-1 5 16,5 4 1-16,-5-3 0 0,5 3 0 0,-1-4-29 15,1 1-6-15,4 7-1 0,-1-4 0 0,1 8 16 16,0-4 4-16,4-4 0 0,-4 4 0 0,0 4-32 16,0 3-8-16,-1 1 0 0,1 0 0 0,0 3 0 0,0 0 0 15,0-3 0-15,-5 7 0 0,1 0 0 0,-1 1-12 16,1-1 4-16,4 0 0 16,-5 4-21-16,1 0-4 0,-1 0-1 15,1 0 0-15,-1 0 10 0,1 0 1 0,0 0 1 0,-1-4 0 0,-8-4 8 0,4 5 2 16,1-1 0-16,-5-15 0 0,0 11 12 0,0-3 0 15,4 3 0-15,-4-11-9 0,0 0 17 0,0 0 3 16,0 0 1-16,0 0 0 0,4 4-12 0,-4-4 0 16,0 0 0-16,9-8 0 0,-5-3 16 0,5 3 12 15,-1-7 1-15,-4 0 1 0,1-4 6 0,3-4 0 0,5 4 1 16,-4 0 0-16,-1-4-18 0,1 4-4 0,-1 4-1 0,1 0 0 16,4 4-2-16,-5-4 0 0,1-1 0 0,-5 5 0 15,5 3 16-15,-5 1 4 0,-4 7 0 0,0 0 0 16,4-8-21-16,-4 8-11 0,0 0 12 0,0 0-12 15,0 0 8-15,0 0-8 0,4 4 0 0,1 7 0 16,-5-11 0-16,0 8 0 0,0 3-12 0,4 5 3 31,-4-1-19-31,0 0-3 0,0 4-1 0,0 0 0 0,0 0 7 0,4 0 1 0,0 0 0 0,-4-4 0 16,0 0 11-16,0 0 2 0,5 4 1 0,3-3 0 16,-3-1 10-16,-1 0 0 0,-4-4 0 0,8 1 0 15,-3-5 0-15,-5-7 0 0,0 0 0 0,12 4 0 16,-3 0 0-16,0-8 0 0,-1 0 0 0,5-7 0 0,-9 3 0 15,9-7 0-15,-4 0 0 0,-1 4 0 0,5-5 11 16,-5 1-3-16,1 0 0 0,0 0 0 16,-1 3 4-16,1 5 0 0,-5-5 0 0,0 1 0 0,0 0-12 15,1 3 8-15,-1 0-8 0,-4 8 8 0,0 0-8 0,0 0 8 16,0 0-8-16,0 0 8 0,0 0-8 0,0 0-11 16,0 0 3-16,9 8 0 0,3 3-1 0,1-3 0 15,-4 0 0-15,4 3 0 0,-1 0 9 0,5 5 0 16,-4-9 0-16,4 5 0 0,0-1 0 0,1 0 0 15,3 1 0-15,5-1 0 0,-1-7 0 0,-3 4 0 16,-1 3 0-16,5-3 8 0,-1-5 4 0,5 5 2 16,0-8 0-16,0 0 0 0,4 0-5 0,-4-4-1 0,0-3 0 15,-4-5 0-15,-1 1-8 0,1-1 0 0,0 1 0 16,-5-4 0-16,-4 0 0 0,4-1 0 0,-4 1 0 16,-4 0 0-16,0 0 0 0,0-4 0 0,-9 4 0 0,0-1 0 15,5-3 0-15,-9 4 0 0,-4-4 0 0,-1 4 0 16,-3 0 0-16,-1 0 0 0,-3 0 0 0,-1 7-11 15,0 0 3-15,-4 1 0 0,0 3 0 16,0 4 0-16,0 0 8 0,-1 8-8 0,-3 3 8 0,4 0-8 16,0 8 8-16,-4 0 0 0,-1 0 0 0,9 8 0 15,-4 3 0-15,4 4-8 0,1 8 8 0,-1-4-8 16,4 0 8-16,1 4 0 0,3-4 8 0,5 0-8 16,5 0 11-16,-1 0-3 0,0-4 0 0,5 0 0 15,4-3-8-15,4-5 0 0,0 1 0 0,0-4 0 16,4-4-13-16,1-4 5 0,-1-4 8 0,0-3-13 15,1-1-78-15,3 1-15 0,1-8-3 16,0-4-650-16,4-3-129 0</inkml:trace>
  <inkml:trace contextRef="#ctx0" brushRef="#br0" timeOffset="61774.4817">22008 10197 2460 0,'0'0'70'0,"0"0"14"0,0 0-67 0,5 11-17 0,-1 5 0 0,-4-1 0 0,0 4 77 0,-4-4 12 16,4 4 3-16,0 4 0 0,0-1-74 0,-5 1-18 0,1 0 0 0,0 0 0 15,-1 3 0-15,1 1 0 16,0-4 0-16,-5 3 0 0,1 1 0 0,4 0 0 0,-1-5 0 0,1 1 0 16,0-4 0-16,4-4 0 0,0 4 0 0,0-3 0 15,0-5 10-15,4-4-2 0,-4-7 0 0,0 0 0 16,9 4 16-16,-1 0 4 0,-8-4 0 0,9-8 0 15,-1 1 3-15,1-12 1 0,4 4 0 0,-5-8 0 16,5 0-32-16,0-3 0 0,0-1 0 0,-1 0 0 16,1-3 0-16,-4 3 0 0,-1 1 0 0,5 3 0 15,-4 4 0-15,-1 0 0 0,1 0 0 0,-1 4 0 16,-3 3 0-16,-1 5 0 0,4-5 0 0,-8 12 0 16,0 0-10-16,0 0-8 0,0 0-2 0,0 0 0 15,0 0 20-15,0 0-10 0,0 0 10 0,0 0-8 16,5 16-7-16,3-5-1 0,-8-11 0 0,4 15 0 15,1 4 16-15,3 0-12 0,-3-4 12 0,-1 4-12 0,4-3 3 16,-3 3 1-16,7-4 0 0,-3 4 0 16,0-4 8-16,3 4 0 0,1-8 0 0,0 5 0 0,0-5 0 15,0-3 0-15,-5-1 0 0,5-3 0 0,4-4 0 16,4 4 0-16,-3-8 0 0,-1 0 0 0,0-3 0 0,0-1 0 16,0-3 8-16,0-5-8 0,0-3 14 0,0 0-2 15,0 0 0-15,-4-7 0 0,4 3-12 0,-4-4 0 16,0 1 0-16,-5 3 0 0,5 4 0 0,-4 0 0 15,-1 0 0-15,-3 0 9 0,-1 4-1 0,0 4 0 16,-4 11 0-16,4-8 0 0,-4 8-8 0,0 0 0 16,0 0 0-16,0 0 0 0,0 0 0 0,0 0 0 0,0 11-12 15,5 5 12-15,-5-1-14 0,4 0 5 16,0 4 1-16,-4-4 0 0,5 8 8 0,3-4-8 0,1 4 8 0,-1-1-8 31,-4-3-45-31,9 4-9 0,0 0-2 0,0-4 0 16,4 4-159-16,-4 0-32 0,4-4-6 0,0 0-2 0</inkml:trace>
  <inkml:trace contextRef="#ctx0" brushRef="#br0" timeOffset="62053.365">23397 10129 2810 0,'0'0'80'0,"0"0"17"0,-4 0-77 0,-5-4-20 0,1 4 0 0,-5 0 0 15,4 4 31-15,-8-1 2 0,0 1 1 0,0 4 0 0,0-1-34 0,0 5 0 0,-4-1 0 0,-1 4 0 32,-3 4 0-32,3 0-12 0,1 4 0 0,4 0 0 0,-5 7 3 15,10-3 1-15,-6 3 0 0,6 4 0 0,3 4 8 0,0 0 0 16,1-3 0-16,4 3 0 0,4-4 0 0,0 8 0 16,8-4 8-16,-4-1-8 0,1-2 8 0,3-5-8 15,5 0 8-15,0-3-8 0,4-4 0 0,0-4-15 16,-4-4 3-16,4-7 0 15,4-1-64-15,-3-3-12 0,-1-8-2 16,0 0-1-16,0 1-149 0,0-9-29 0,0-3-7 0,-4-8 0 0</inkml:trace>
  <inkml:trace contextRef="#ctx0" brushRef="#br0" timeOffset="62239.0245">23030 10489 2988 0,'-22'0'66'0,"22"0"14"0,0 0 2 0,0 0 1 0,0 0-67 0,0 0-16 0,-4 8 0 0,4-8 0 15,0 0 20-15,0 0 0 0,0 0 0 0,0 0 0 16,0 0-20-16,8-8-16 0,5 5 4 0,4-5 0 31,0-3-43-31,5-1-8 0,4 1-1 0,3-1-1 16,1 1-42-16,0-4-8 0,0 3-1 0,4 1-1 0,-4 3 19 16,4 1 4-16,1-8 1 0,-1-1-551 0,0 9-111 0</inkml:trace>
  <inkml:trace contextRef="#ctx0" brushRef="#br0" timeOffset="62732.0354">24064 10026 2980 0,'0'0'66'0,"0"0"14"0,17 0 2 0,0 4 1 0,-4-4-67 0,8 0-16 0,-4 0 0 0,5 4 0 0,-1-4 0 0,0 0 0 16,1-4 0-16,-1 4 0 0,9-4-8 0,0 0-3 16,0 4 0-16,0-4 0 0,4 4 11 0,-4 4 0 15,0-4 0-15,0 0 8 0,0 0-8 0,-1 0 0 16,1 4 0-16,-8 0 0 0,-1 3 0 0,0 1 8 0,9-8-8 16,-8 4 11-16,-1 0-11 0,-4-1 0 15,0 9-12-15,0-5 12 16,5-3-32-16,-14 4 0 0,-8 3 1 0,0 4 0 15,0-3-1-15,0 7 0 0,-13 0 0 0,1 4 0 16,-10 3-24-16,-3 1-4 0,3-1-2 0,-8 1 0 16,-4 7 22-16,0 0 5 0,-4-3 1 0,3 3 0 0,-7 0 26 0,3 4 8 0,-8 0 0 15,4-4 0-15,5 0 0 0,4 1 8 0,0-5 0 0,4 0 1 16,4 4 13-16,5-7 2 0,-1-4 1 0,9 0 0 16,5-4 6-16,4 0 1 0,-1-4 0 0,10-4 0 15,-1 1 19-15,4-1 4 0,10-3 1 0,-1-5 0 16,8 5-4-16,1-8-1 0,8 4 0 0,0-4 0 15,0 0-15-15,5-4-4 0,-1 0 0 0,1-3 0 16,-5 7-9-16,0-4-3 0,0-4 0 0,5 1 0 16,-9-1-20-16,0 0 0 0,-5 1 0 0,5-1 0 15,-4 1-43-15,-5-1-6 16,-12 0-2-16,-1 1 0 0,1 3-117 0,-9 4-24 16,-4-8-5-16,-5 1-931 0</inkml:trace>
  <inkml:trace contextRef="#ctx0" brushRef="#br0" timeOffset="62941.0418">24128 10877 2746 0,'0'0'60'0,"0"0"13"0,0 0 3 0,0 0 1 0,8-8-61 0,1-3-16 15,-1-4 0-15,5-1 0 0,4 1 52 0,5-4 7 16,3-4 1-16,1 1 1 0,4-9-41 0,4 1-9 16,0-8-2-16,5 0 0 0,-1 0-9 0,1 0 12 15,3-4-12-15,-3 0 12 0,8 1 8 0,-9 3 1 0,1-4 1 0,-1 4 0 16,9-8-1-16,-8 8 0 0,-5 4 0 15,0 4 0-15,0-4-21 0,-8-1 0 0,-5 9 0 16,-16-5 0 0,-14 12-83-16,5-3-21 0,8 3-4 0,0 3-767 0,-12 1-153 0</inkml:trace>
  <inkml:trace contextRef="#ctx0" brushRef="#br0" timeOffset="75807.2846">851 10831 2574 0,'0'0'56'0,"0"0"12"0,0 0 3 0,0 12 1 0,0-1-57 0,0 4-15 0,0 0 0 0,0 1 0 16,-8 3 21-16,8 0 2 0,0 0 0 0,0 0 0 16,0 0-8-16,0 7-2 0,8 1 0 0,-8-1 0 15,0 1-13-15,0-1 0 0,0 5 0 0,0-5 0 0,4 5 0 0,5-5 9 16,-5 5-9-16,-4-5 8 0,0 1 5 15,0 0 1-15,4-1 0 0,5-3 0 0,-9-4 12 0,0 0 2 16,0 0 1-16,0-4 0 0,0 0 0 16,0-3 0-16,0 3 0 0,4-8 0 0,-4-7-17 0,0 0-4 15,0 0-8-15,0 0 12 0,0 0-2 0,0 0-1 16,0 0 0-16,0 0 0 0,9-7-9 0,-9-5 12 16,4 1-12-16,0 0 12 0,-4-5-12 0,9 1 0 15,-5 0 0-15,5-4 0 0,-9 4 8 0,4 0-8 16,5 3 8-16,-5-3-8 0,-4 4 13 0,4-1-2 15,5 1-1-15,-9 0 0 0,4 3 5 0,4 0 1 16,-3 1 0-16,-1-1 0 0,5 4-26 0,-9 4-5 16,4-7-1-16,4 3 0 0,9 0 6 0,-12 0 1 0,8 1 0 0,-5 3 0 15,9 0-9-15,-4 0-2 0,4 3 0 0,-4 1 0 16,0 4 3-16,-5-1 0 0,14 1 0 0,-10 0 0 16,-3-1 9-16,4 1 8 0,0-1-12 0,-1 1 12 15,1 3 0-15,0 1-8 0,-9-1 8 0,9 1 0 16,-9-1 0-16,5 0 0 0,-9 5 0 0,-9-5 0 15,9 0 0-15,-4 1 8 0,-4 3 0 0,3 0 1 16,-7 0-17-16,-1 0-4 0,8 1-1 0,-12-5 0 16,5 4 13-16,-1 0 0 0,-4-3 0 0,4-1 0 15,0 1 15-15,0-5-4 0,0 5-1 0,5-9 0 16,-5 1-1-16,0 0 0 0,-4 0 0 0,4-4 0 16,0-4 6-16,1 4 1 0,7-4 0 0,-7 0 0 0,-1 1-6 15,8-1-1-15,-7-4 0 0,-1 4 0 0,13-3-9 16,0 7 0-16,-13-8 0 0,9 1 0 15,-5-5 0-15,5 5-19 0,4-1 3 0,0 8 1 16,-9-8-92-16,9 8-18 0,0 0-4 0,9-7-688 16,-9-1-138-16</inkml:trace>
  <inkml:trace contextRef="#ctx0" brushRef="#br0" timeOffset="76257.5067">1475 11390 2041 0,'-9'7'44'0,"9"-7"10"0,-4 0 2 0,4 0 2 0,-13-4-46 0,5 4-12 0,-1-3 0 0,9 3 0 15,-13 0 31-15,1-4 4 0,7 0 1 0,-7 0 0 16,3 4-22-16,5-4-4 0,-9 4-1 0,13 0 0 15,0 0 7-15,-4-7 2 0,-5-1 0 0,5 4 0 16,4 4 49-16,0 0 9 0,0 0 3 0,4-3 0 16,-8-1 2-16,4 4 1 0,0 0 0 0,0 0 0 15,0 0-38-15,13-4-8 0,-5 0-2 0,5 4 0 16,0 0-21-16,0 0-4 0,4 4-1 0,0-4 0 16,4 4-8-16,1 0 0 0,-1-4 0 0,-4 3 8 15,9 1-8-15,-9-4 0 0,4 4 0 0,0 0 0 0,1 0 0 16,-1-1 0-16,-4 1 0 0,9-4 0 0,-9 4 0 15,4 0 0-15,1-4 0 0,-5 4 0 0,0-1 0 16,9 1 8-16,-14-4-8 0,5 0 8 0,1 0-8 0,-6 0 0 16,5-4 9-16,-4 4-9 0,-4 0 0 0,8-3 0 15,-17 3 0-15,4 0 0 0,9-4 0 0,-13 4-16 16,0 0 2-16,0 0 1 16,0 0-42-16,0 0-8 0,0 0-1 0,0 0-1 15,-13 0-176-15,9-4-35 0,-9 0-8 0</inkml:trace>
  <inkml:trace contextRef="#ctx0" brushRef="#br0" timeOffset="76557.9163">1569 11150 2761 0,'0'0'60'0,"0"0"13"0,0 0 3 0,0 0 2 0,0 0-62 0,0 0-16 16,0 0 0-16,0 0 0 0,0 0 22 0,0 0 2 0,0 0 0 0,0 0 0 15,0 0-24-15,0 0-8 0,0 0 0 0,0 0 0 16,9 12-2-16,-9-1 0 0,4 4 0 0,-4 0 0 16,0 1 10-16,4 3-12 0,-4 3 12 0,0 1-12 15,0 0 12-15,9 0 8 0,-9 3-8 0,0-3 11 16,4 0 8-16,-4 0 1 0,0 3 1 0,8 1 0 16,-8-4-3-16,5-1-1 0,-5 1 0 0,0-4 0 15,0 0-17-15,8 0 10 0,-8 0-10 0,5-4 8 0,-5 1-8 16,0-1 8-16,0-4-8 0,0-3 8 15,0-8-25-15,0 11-6 0,0-11-1 0,0 0 0 16,0 0-64-16,0 0-12 0,0 0-4 0,0 0-681 16,0 0-137-16</inkml:trace>
  <inkml:trace contextRef="#ctx0" brushRef="#br0" timeOffset="77023.6003">2351 11222 2833 0,'0'0'62'0,"0"0"13"0,0 0 2 0,0 0 3 0,0 0-64 0,0 0-16 0,0 0 0 0,0 0 0 16,0 0 29-16,-4-7 3 0,-1 3 0 0,-3-4 0 15,-1 5-32-15,5-5 0 0,-13 4 0 0,8 4 0 32,-3-4-20-32,3 1-9 0,1-1-3 0,-5 4 0 0,0 0 32 0,4 4 0 0,-3-1 0 0,-6 5 0 15,6-4 20-15,-1 7 9 0,-4-3 3 0,4 3 0 16,-4 1-32-16,8 3 0 0,-4 0 0 0,1 4 0 16,3-4 0-16,-4 4 0 0,-4 0 0 0,9 4 0 15,3 0-11-15,5-4-5 0,-8 0 0 0,8 0-1 16,0 0 17-16,0 0 0 0,8 0 0 0,-3-4 0 15,-1 0 0-15,0 0 0 0,13 0 0 0,-4 1 9 0,4-1 8 16,-4 0 2-16,0-4 0 0,4 5 0 0,4-9-4 16,1 5-1-16,-1-1 0 0,0-3 0 0,-4-1-2 15,1 1-1-15,7-1 0 0,-12-3 0 0,4 0 17 0,0 0 3 16,0 0 1-16,-4-1 0 0,4-3-20 0,-4 0-3 16,0 0-1-16,0-3 0 0,-1 3-8 15,1-4 0-15,-8 0-12 0,-5 4 12 16,0 0-145-16,12-4-22 0,-12-3-4 0,0 7-1069 15</inkml:trace>
  <inkml:trace contextRef="#ctx0" brushRef="#br0" timeOffset="77460.5302">2881 11348 2026 0,'0'0'44'0,"0"0"10"0,-4-4 2 0,-1 4 1 0,-7 0-45 0,7-4-12 0,-3 4 0 0,3 0 0 16,-7 0 53-16,3-4 9 0,9 4 2 0,0 0 0 15,0 0 0-15,-8 0 0 0,-1-3 0 0,9 3 0 16,0 0 9-16,0 0 3 0,0 0 0 0,0 0 0 16,0 0-8-16,0 0-2 0,0 0 0 0,0 0 0 0,0 0-14 0,0 0-4 15,13 3 0-15,0-3 0 0,-1 0-32 0,-3 0-8 16,12 0 0-16,-8 4-8 0,4-4 8 0,-4 4-8 16,0-4 0-16,8 0 0 0,-4 0 0 15,5-4 0-15,-5 4 0 0,0-4 0 0,0 4 8 0,4-3-8 16,-4 3 9-16,1 0-9 0,-6-4 0 0,5 0 0 15,1 4 0-15,-6-4 0 0,1 4 0 0,0 0-20 16,0-4 4-16,-13 4 0 16,0 0-96-16,0 0-20 0,13 0-3 0,-13 0-1 15,0 0-115-15,0 0-23 0,0 0-5 0,0 8-1 0</inkml:trace>
  <inkml:trace contextRef="#ctx0" brushRef="#br0" timeOffset="77726.0003">3005 11606 3171 0,'0'0'70'0,"0"0"14"0,4 8 4 0,5-5 0 0,-9-3-70 0,12 8-18 0,6 0 0 0,-6-1 0 16,-3 1 0-16,4-1 0 0,0-3 8 0,-5 4-8 15,9-4 0-15,-4 3 0 0,4-3 0 0,-4 0 0 16,0 0-20-16,4-1 3 0,-13 1 0 0,13-4 0 16,5 4 17-16,-14-4 0 0,5 4 0 0,0-4 0 0,0 0 0 15,-1 4 0-15,1-1 0 0,-4-3 0 16,-5 4-120-16,-4-4-18 0,17 0-3 0</inkml:trace>
  <inkml:trace contextRef="#ctx0" brushRef="#br0" timeOffset="79288.3629">4864 11314 1504 0,'0'0'43'0,"0"0"9"0,0 0-42 0,0 0-10 0,0 0 0 0,8-4 0 16,1 4 151-16,-9 0 28 0,0 0 5 0,0 0 2 15,13-4-93-15,-13 0-18 0,8 4-4 0,-8 0-1 16,0 0 21-16,0 0 4 0,0-7 1 0,0 7 0 16,0 0-26-16,0-8-5 0,0 0-1 0,0 1 0 0,0 7-2 15,0-8-1-15,-4 4 0 0,0 1 0 0,4-5-33 0,0 0-8 16,-9 5 0-16,5-5-1 0,-5 4-11 0,1-3-8 16,-1-1 12-16,1 0-12 0,-1 1 11 0,1 3-11 15,-1 0 10-15,-8-3-10 0,8 7 0 0,-3-4 0 16,-1 0 0-16,-4 0 0 0,4 0 0 0,0 4-8 15,-8 0 8-15,8 0-13 0,0 4 5 0,0 0 8 16,-4 4-13-16,-4-5 5 0,4 5 8 0,-5 3-12 16,5-3 12-16,0 7-12 0,-4 0 12 0,4 1 0 15,-1-5 0-15,6 4 0 0,-1 0 0 0,0 1 0 16,0-1 0-16,5 0 0 0,-1 0 0 0,5 0 0 16,-5 1 0-16,5-1 0 0,0 4 0 0,4-4-13 15,0 0 5-15,0 4 8 0,0-4-9 0,0 0 9 16,8 4 0-16,1-3 0 0,-9-5 0 0,8 4 0 0,5-3 0 15,-4-1 0-15,4 0 0 0,-1-7 0 0,5 4 0 0,-4-4 0 16,4-1-12-16,-4-3-4 0,4 0-2 0,0-3 0 16,9-1 2-16,-13-4 0 0,8-3 0 0,1-1 0 15,-1-3 6-15,0-4 2 0,-4 0 0 0,5 0 0 16,-1-4-8-16,-4 1 0 0,-4 3-1 0,4-8 0 31,-4 8-16-31,0-4-3 0,-5 1-1 0,1 3 0 0,-5 0 37 0,0 0 0 0,1 7 0 0,-5-3 0 16,0 4 0-16,-5-1 0 0,1 5 0 0,4 7 0 15,0 0 0-15,0 0 0 0,-8-8 0 0,3 8 0 16,-3 4-8-16,-1 0 8 0,5 3 0 0,-13 5 0 16,8-1 0-16,1 4 0 0,-1-3 0 0,1 7 0 15,-1 0 0-15,5 0 0 0,-5 3 0 0,9 1 0 0,-8-4 24 16,4 4 7-16,-1 0 1 0,5-4 0 0,0 0-32 16,0 3 0-16,5-3 0 0,-1-3 0 0,4 3 10 15,-8-4-10-15,0 0 10 0,9 0-10 16,-5-3 0-16,5-1 0 0,-1 0-13 0,-3-3 4 15,3 0-76-15,-4-1-15 0,1 1-4 0,-5-8-704 16,0 0-140-16</inkml:trace>
  <inkml:trace contextRef="#ctx0" brushRef="#br0" timeOffset="79527.3843">5047 11348 3178 0,'0'0'70'0,"0"0"14"0,0 0 4 0,0 0 1 0,0 0-71 0,0 0-18 0,0 0 0 0,0 0 0 15,0 0 0-15,0 0 0 0,0 0 0 0,0 0 0 32,5 7-32-32,-5-7-6 0,0 0-2 0,0 0 0 15,4 8-39-15,-4-8-8 0,0 0-1 0,4 11-1 16,-4-11-3-16,0 0 0 0,0 0 0 0,0 0 0 15,0 0-57-15,0 0-12 0,0 0-3 0</inkml:trace>
  <inkml:trace contextRef="#ctx0" brushRef="#br0" timeOffset="80175.5118">5334 11059 3057 0,'-4'11'87'0,"4"-11"18"0,0 0-84 0,0 8-21 0,4 3 0 0,-4 5 0 0,4 3 20 0,-4-4 0 16,0 0 0-16,0 4 0 0,-4 0-20 15,0 0 0-15,4 0 0 0,4-4 0 0,-4 12-14 0,4-8-4 16,-4 0-1-16,0 4 0 16,4-1-30-16,-8 1-7 0,4 0 0 0,-4 0-1 0,4-1 46 0,0 1 11 15,-4 0 0-15,4-4 0 0,0 0 15 0,0 0 2 16,-9-4 1-16,5 4 0 0,8-4 0 0,-4 1 0 0,0-16 0 15,9 7 0-15,-5 5 2 0,-4-12 0 0,0 0 0 0,0 0 0 16,8 3-20-16,-8-3-16 0,9-3 4 0,-9 3 0 16,8-16 12-16,1 5 15 0,4-4-3 0,-5-4-1 15,5 0 1-15,-9 0 0 0,5-4 0 0,4 0 0 16,-5-3 4-16,5 3 0 0,-4-4 1 0,4 5 0 16,-1-1-1-16,5 0 0 0,-4 0 0 0,0 4 0 15,0-4 0-15,0 8 0 0,0-4 0 0,-1 0 0 16,-3 4-4-16,4 4 0 0,0-5-1 0,-5 5 0 15,1 0-11-15,-1 3 0 0,1 0-10 0,-5 1 10 16,5 3-13-16,-1-4 3 0,-8 8 1 0,0 0 0 16,0 0-13-16,0 0-2 0,0 0-1 0,0 0 0 15,0 0-8-15,-8 12-2 0,-1-1 0 16,0 4 0-16,-3 1-13 16,-1 3-2-16,-4 3-1 0,4-3 0 0,0 4 11 0,0-4 1 15,0 0 1-15,1 0 0 0,-1-4 18 0,0 1 3 0,4 3 1 0,-3-8 0 0,-1 0 16 16,4 1 11-16,-4-5-2 0,9 5 0 0,-4-5 21 0,3 1 4 15,5-8 1-15,0 11 0 0,0-11-12 0,0 0-3 16,0 0 0-16,5 8 0 0,-1 3-3 0,0-3-1 16,5-1 0-16,-9-7 0 0,13 8 9 0,-1 0 2 15,-3-1 0-15,4-3 0 0,0 4-15 0,-1-5-2 16,1 1-1-16,0 4 0 0,0-4 12 0,4 3 3 16,-4-3 0-16,0 4 0 0,-1-5-6 0,1 1-1 15,0 4 0-15,-4-4 0 0,3 3-17 0,-12-7 0 16,0 0 8-16,9 4-8 0,-1 0 0 0,-8-4-12 0,9 7 1 15,-9-7 1 1,0 0-79-16,9 4-16 0,-9-4-3 0,0 0-744 0,0 0-149 16</inkml:trace>
  <inkml:trace contextRef="#ctx0" brushRef="#br0" timeOffset="80627.8023">6077 11424 2282 0,'0'0'50'0,"0"0"10"0,-8 0 3 0,8 0 1 0,0 0-51 0,0 0-13 0,0-8 0 0,-4 4 0 0,-1-3 106 0,5 7 18 16,0 0 4-16,0 0 1 0,0 0-72 0,0 0-14 16,5-8-3-16,3 4-1 0,5 1-19 0,-13 3-3 15,8-4-1-15,5 4 0 0,-4-4-16 0,4 4 0 16,-1 0 0-16,6 4 0 0,-6-4 0 0,5 4 0 15,-4-4 0-15,4 3 0 0,-4 1 12 0,4-4 0 0,-4 4-1 16,4 0 0-16,0 0-3 0,0-1 0 0,0-3 0 16,1 4 0-16,3-4-8 0,-4 4 10 0,0-4-10 15,0 0 10-15,0 0-10 0,-4 0 0 0,0 0 0 16,0 0 0-16,0 0-24 0,-1 0 4 0,-3 0 0 0,-9 0 0 31,0 0-110-31,0 0-22 0,0 0-4 0,0 0-623 0,0 0-125 0</inkml:trace>
  <inkml:trace contextRef="#ctx0" brushRef="#br0" timeOffset="80911.4866">6201 11048 2385 0,'0'0'68'0,"0"0"14"0,0 0-66 0,0 0-16 0,0 0 0 0,0 0 0 0,0 0 96 0,0 0 15 15,0 0 3-15,0 0 1 0,0 0-92 0,5 11-23 16,-1 0 0-16,0 5 0 0,-4-1 0 0,4 4 0 16,1 4 0-16,-1-1 8 0,-4 5-24 0,4 0-5 15,-4 3-1-15,4-3 0 0,1 3 22 0,-1-3 0 16,-4-1 0-16,4 1 0 0,1 3 18 0,-5-3 2 16,4-5 0-16,0 1 0 0,-4 0-7 0,4-4-1 15,1 0 0-15,-1-4 0 0,0 4-12 0,0-7-10 16,1-1 2-16,-1 0 0 15,0 1-69-15,-4-12-14 0,0 0-2 0,5 7-660 0,-5-7-132 16</inkml:trace>
  <inkml:trace contextRef="#ctx0" brushRef="#br0" timeOffset="81573.6004">7432 11165 2674 0,'0'0'59'0,"0"0"12"0,-13-3 2 0,9-1 3 0,-5 0-61 0,1-4-15 0,-5 1 0 0,-4 3 0 0,0-4 35 0,4 1 4 16,-4-1 1-16,-4 1 0 0,3-5-23 15,1 5-4-15,-4-1-1 0,0 0 0 0,-1 1-12 0,-3-1-10 16,-1 5 2-16,5 3 0 0,-1 0 16 0,-3 0 3 16,3 3 1-16,-3 1 0 0,3 4 12 0,1-1 2 15,-1 1 1-15,1 3 0 0,0 1-19 0,4-1-8 16,0 0 0-16,4 5 8 0,-4-1-8 0,4 0 12 15,0 0-12-15,4 4 12 0,1 0-12 0,-1 0 0 16,5 0 0-16,0 4 8 0,0 0-8 0,-1 0 0 0,5-4-12 16,0 7 12-16,0-7-11 0,5 4 11 0,3 0-8 15,-4-4 8-15,5 0 0 0,-1-4-8 0,1 0 8 0,4-4 0 16,-5 1 0-16,5-5 0 0,0 1 0 16,0-4 0-16,0 0-14 0,4-4-1 0,-4-4 0 0,4-4 0 15,0 1-1-15,-4-5-1 0,4-3 0 0,-5 0 0 16,6 0-7-16,-6-4 0 0,-3 0-1 15,4-8 0-15,0 1 5 0,-5 3 2 0,1-4 0 0,-1 8 0 16,1-7 18-16,-5 7 0 0,-4 0 0 0,4 0 9 16,-4 3 2-16,0 1 0 0,0 4 0 0,0 3 0 15,0 8 1-15,0 0 0 0,0 0 0 0,0 0 0 16,0 0-12-16,0 0 0 0,-8 8 0 0,8-8 0 16,-9 15 0-16,1 4 0 0,-1-4 0 0,5 8 0 15,0-4 8-15,4 0-8 0,0 4 8 0,0 0-8 16,-5 3 15-16,5-3-3 0,5 0 0 0,-5-4 0 15,4 3 8-15,0 1 2 0,0-4 0 0,1-4 0 0,3 4-22 0,1-3 8 16,-5-5-8-16,0 4 0 16,5-3-80-16,-1-5-20 0,1 1-4 0,-5-1-706 15,-4-7-142-15</inkml:trace>
  <inkml:trace contextRef="#ctx0" brushRef="#br0" timeOffset="81797.8012">7385 11500 3283 0,'0'0'72'0,"0"0"16"0,0 0 2 0,0 0 2 0,0 0-74 0,0 0-18 0,0 0 0 0,0 0 0 15,0 0 28-15,0 0 1 0,0 0 1 0,13 0 0 16,-5-8-30-16,-8 8 0 0,0 0 0 0,0 0 0 31,13-4-16-31,-13 4-10 0,0 0-2 0,0 0 0 16,0 0-23-16,0 0-5 0,0 0 0 0,0 0-1 15,0 0-22-15,0 0-4 0,0 0-1 0,0 0 0 16,0 0-146-16,0 0-30 0,0 0-5 0,0 0-2 0</inkml:trace>
  <inkml:trace contextRef="#ctx0" brushRef="#br0" timeOffset="82459.6145">7697 11162 3052 0,'0'0'68'0,"0"0"13"0,0 0 3 0,0 0 1 0,0 0-68 0,0 0-17 0,4 7 0 0,9 1 0 0,-13-8 28 16,9 11 1-16,-1-3 1 0,1 3 0 0,-5 1-30 0,4-1 0 16,1 4 0-16,0 0 0 15,-5 1 0-15,4 3 0 0,-3 0-8 0,3 3 8 16,-4-6-8-16,5 3 8 0,-5 0 0 0,1 0 0 0,3-4 0 0,-4 4 0 16,1-4 0-16,-5 0 0 0,4 0 9 0,0-3 3 15,5-1 0-15,-5-3 0 0,-4-8 0 0,4 7 0 16,-4-7 0-16,5 8 0 0,-5-8-12 0,0 0 12 15,0 0-12-15,0 0 12 0,0 0-12 0,8-8 8 16,5-7-8-16,-5 4 8 0,1-8-8 0,-5 3 0 0,5-3 0 16,-1 1 0-16,5-1 0 0,-4-4 8 0,-1 8-8 15,-3-4 8-15,-1 0 0 0,4 0 0 16,5 0 0-16,-4 0 0 0,4 0-8 0,-5 0 10 0,1 3-10 0,-1-3 10 16,5 4-10-16,-4 0 0 0,-1 4 0 0,-4 3 0 15,5-3 0-15,-5 3 0 0,-4 8-11 0,0-8 11 16,5 5-12-16,-5 3 2 0,0 0 1 0,0 0 0 15,0 0-1-15,0 0 0 0,0 0 0 0,4 11 0 16,4 4 0-16,-3 0 0 0,-1 8 0 0,-4 0 0 16,8 0 10-16,-3 0 0 0,-1 3 0 0,0 1 0 15,1-1 0-15,-5-3-8 0,4 4 0 0,-4-8 0 16,4 4 8-16,0-5 0 0,1-2 0 0,-1 3 0 16,-4-8 0-16,4 0 0 0,-4-11 0 0,4 8 0 15,-4-8 0-15,0 0 0 0,0 0 0 0,0 0 0 16,0 0 0-16,9-4 8 0,0-7 0 0,-1-1 0 0,-4-3-8 15,5-4 12-15,-1 0-4 0,-3-3 0 0,3-5-8 16,-3 0 8-16,3-3-8 0,-4 3 8 0,1 1-8 0,3-1 0 16,-4 4 0-16,1 4 0 0,-1 4 0 15,0 0 0-15,1 0 0 0,-1 3 0 0,-4 1 0 0,4 3 0 16,-4 5 0-16,0 3-8 0,0 0 8 0,0 0-12 16,0 0 12-16,0 0-12 0,0 0 3 0,0 0 0 15,9 7 0-15,-1 5 0 0,-4-1 9 0,5 4 0 16,-5 4 0-16,1 0-8 0,-1 4-8 0,0 0-2 15,0-4 0-15,5 4 0 0,-5-4 3 0,0 3 1 16,1-3 0-16,-1 0 0 0,0 0-8 0,1-3-2 16,-5 3 0-16,4-4 0 15,-4 0-104-15,0-4-22 0,0 1-4 0,0-12-633 16,0 0-126-16</inkml:trace>
  <inkml:trace contextRef="#ctx0" brushRef="#br0" timeOffset="82745.3939">8637 11143 2984 0,'21'7'66'15,"-8"-7"14"-15,-13 0 2 0,9 0 1 0,4 0-67 0,-1-4-16 0,6 1 0 0,-6 3 0 0,5 0 44 0,1 0 6 16,-1-4 1-16,0 0 0 0,4 0-39 0,0 0-12 16,-3 1 8-16,3-1-8 0,-4 0-14 0,0 0-6 15,0 0-2-15,-4 4 0 16,0 0-3-16,0 0-1 0,-1 0 0 0,-3 0 0 16,-9 0-86-16,0 0-16 0,0 0-4 0,9 4-679 15,-9-4-135-15</inkml:trace>
  <inkml:trace contextRef="#ctx0" brushRef="#br0" timeOffset="82971.3242">8513 11591 2944 0,'9'11'65'0,"-9"-11"14"0,0 0 2 0,8 4 1 0,5 0-66 16,0 0-16-16,0-1 0 0,4-3 0 0,8 0 21 0,1 0 1 0,-5 0 0 0,5 0 0 15,4-3-22-15,0 3 0 0,0-4-12 0,0 0 4 32,0 0-50-32,-5-3-10 0,5 3-1 0,-4 0-1 15,4 0-17-15,4 0-3 0,-8 1-1 0,-1-1 0 16,1 0 39-16,-1 0 7 0,1 0 1 0,4 1-647 0,0-5-129 0</inkml:trace>
  <inkml:trace contextRef="#ctx0" brushRef="#br0" timeOffset="83495.5658">9855 11097 2908 0,'0'0'83'0,"0"0"17"0,0 0-80 16,0 0-20-16,0 0 0 0,0 0 0 0,-13 0 64 0,0 0 10 15,0 0 2-15,1-4 0 0,-5 0-68 0,4 4-8 16,-4 0-11-16,0 0 3 15,-1-3-48-15,-3 3-10 0,0 0-2 0,-1 0 0 16,1 3 4-16,4 1 0 0,0 0 0 0,-5 4 0 0,1-1 89 0,4 5 19 16,0-5 3-16,4 5 1 0,-4-5-10 0,4 5-2 0,-4-5 0 15,4 5 0-15,5-1-13 0,-1 0-3 0,-4 5-1 16,5 3 0-16,4-4-19 0,-5-4 0 16,5 8 0-16,-1-7 0 0,5 3-15 0,0 0-6 0,5 0-2 15,-1-3 0-15,5-1 12 0,3 4 3 0,-3-7 0 0,-1 3 0 16,10-3 32-16,-6-1 6 0,1-3 2 0,0 4 0 15,4-4-32-15,-4-4 0 0,4-4 0 0,0 0 0 16,-4-4 12-16,4 1-4 0,0-1-8 0,0-3 12 16,0-4-12-16,0-1-8 0,0 1 8 0,-4-4-13 15,4 0 13-15,-4 0 0 0,0 4 0 0,0 0 0 16,-9 0 0-16,5 3 0 0,-1 1 0 0,1-1 0 16,-5 1 0-16,5 3 0 0,-5 1 0 0,-4 3 0 15,0 4 0-15,0 0 0 0,0 0 0 0,0 0 0 16,0 0 0-16,0 0 0 0,0 0 0 0,0 11 0 15,-4 1 0-15,4 3 0 0,-5 4 0 0,1 0 0 16,0 4 0-16,-1 0 0 0,1-4 0 0,0 7 0 16,-5-3 0-16,9 4 0 0,0-5 0 0,5 1 0 15,-1 4 0-15,-4-5 8 0,0 1 1 0,4-4 0 16,0 0-9-16,1 0 0 0,-1-4 0 0,5 1 0 0,-5-9-12 16,4 5 12-16,1-5-10 0,-1-3-867 15,1 0-174-15</inkml:trace>
  <inkml:trace contextRef="#ctx0" brushRef="#br0" timeOffset="83846.6124">10210 10801 2973 0,'0'0'65'0,"-9"4"14"0,1-4 2 0,-1 3 3 0,-4 5-67 0,0 0-17 0,-4-1 0 0,0 1 0 16,0-1 0-16,4 5 8 0,-4-5-8 0,-4 5 0 16,-9-1 0-16,9 1 0 0,-1 3 0 0,5 0-9 15,0 4 9-15,0 0-12 0,-5 0 12 0,5 4-12 16,5 3 12-16,-1 1-10 0,0 3 10 0,0 1-10 16,9 3 30-16,0 0 7 0,-5 4 1 0,9 0 0 15,-4 0 8-15,8 0 3 0,-4-4 0 0,9 4 0 16,-5 0-24-16,9 0-5 0,-5-8-1 0,5 5 0 15,4-9-9-15,-8 5 0 0,-1-5 9 0,5-3-9 16,0 0 0-16,0 0-15 0,0-1 3 0,-5-6 0 16,5-1-40-16,4-4-7 15,-4 1-1-15,0-5-1 0,-13-7-35 0,12 4-6 0,-3-4-2 16,8-8 0-16,0 1-82 0,-4-8-17 0,-4-1-3 0</inkml:trace>
  <inkml:trace contextRef="#ctx0" brushRef="#br0" timeOffset="84072.8808">10231 10968 2460 0,'0'0'70'0,"0"0"14"0,-4 8-67 0,-1-1-17 15,5 5 0-15,-4-1 0 0,4 4 96 0,-4 0 16 16,8 4 4-16,-4 0 0 0,4 4-58 0,-4 0-11 0,0 0-3 0,5 7 0 16,-1 0-35-16,0 5-9 15,1-5 0-15,-1 4 0 0,0 0 0 0,0-3 0 0,1-1 0 0,-5 1 0 31,4-1-30-31,0-4-2 0,0 1 0 0,1 0 0 0,-1-1 18 0,0-3 3 0,-4 0 1 0,0 0 0 32,0-4-117-32,0 0-23 0,-4 0-5 0,4-4-577 0,4 0-116 15</inkml:trace>
  <inkml:trace contextRef="#ctx0" brushRef="#br0" timeOffset="84475.994">10325 11614 2347 0,'0'0'52'0,"9"-8"10"0,-1 0 2 0,-4-3 2 0,5 0-53 0,-1-5-13 0,1 1 0 0,4-4 0 15,-5 4 111-15,5 0 19 0,0 0 4 0,0-4 1 16,0 0-59-16,-1 0-12 0,6 0-3 0,-6 0 0 16,5 4-20-16,1-1-4 0,3 1-1 0,-4-4 0 0,0 4-20 0,-4 0-4 0,4 0 0 0,-4 3-1 31,0 1-11-31,-5-1 0 0,1 5 0 0,-5 3 0 0,5-4-8 16,-5 1-4-16,-4 7-1 0,4-4 0 15,-4 4-30-15,0 0-5 0,0 0-2 0,-4-4 0 16,0 8-70-16,-5 0-15 0,-4 0-2 0,0 3-1 15,1 1 36-15,-1 3 7 0,-4 4 2 0,0 1 0 16,-1-5-3-16,1 4 0 0,0-3 0 0,0 3 0 0,0-4 71 0,4 4 13 16,-8 1 4-16,8-5 0 0,-4 4 53 0,4 0 11 15,0-3 3-15,5 3 0 0,-5 0 25 0,4-4 4 16,5 1 2-16,0-5 0 0,0 5-7 0,-1-5-2 16,5-7 0-16,0 0 0 0,5 12-17 0,-1-5-3 0,-4-7-1 15,8 8 0-15,1 0-6 0,4-1-2 0,0-3 0 0,4 0 0 16,0 0-8-16,0 3-1 0,4-3-1 15,-4 4 0-15,9-1-20 0,-5-3-4 0,1 0-1 16,-5 0 0-16,4-1-17 0,-4 1 10 0,5 4-10 16,-5-4 8-16,-4 3-8 0,4-7-14 0,-4 4 3 0,4 0 1 31,-5 0-76-31,-3-1-15 0,-9-3-3 0,0 0-784 0,0 0-157 0</inkml:trace>
  <inkml:trace contextRef="#ctx0" brushRef="#br0" timeOffset="84759.3013">10782 11363 3290 0,'0'0'72'0,"0"0"16"0,9 8 2 0,-9-8 2 0,0 0-73 0,8 3-19 0,5 1 0 0,0-4 0 0,-4 0 28 0,-1 0 3 16,1-4 0-16,3 4 0 0,1-3-31 0,0-1 8 15,0 0-8-15,4 0 0 16,0 4-32-16,0-4-8 0,0 1-3 0,0 3 0 0,-4 0 31 0,0 0 12 16,8 0-8-16,-4 0 8 0,-8 0 0 0,8 0 17 15,9 3-2-15,-1 1-1 0,-3-4-14 0,-5 4 0 16,-9-4 8-16,9 0-8 16,5 0-50-16,-1 0-13 0,-21 0-2 0,9-4-1 15,-1 0-96-15,5 1-19 0,-4-1-4 0,-9 4-987 0</inkml:trace>
  <inkml:trace contextRef="#ctx0" brushRef="#br0" timeOffset="85000.1343">10928 11063 3175 0,'0'0'70'0,"0"0"14"0,0 0 4 0,0 11 0 0,0 1-70 0,0-1-18 0,8 4 0 0,1 0 0 0,-9 4 0 0,4 0 0 16,4 0 8-16,5 4-8 15,0 4 0-15,-9-1 0 0,5-3 0 0,-5 8 0 16,13-5-24-16,-8 5-4 0,-5-9-2 0,0 1 0 0,1 4 19 0,-5-5 11 16,8 1-12-16,-8-4 12 15,0 0-12-15,4 0 4 0,1 0 8 0,3 0-13 16,1-4 13-16,-1-3 0 0,-8-1 0 0,9 1-9 16,4-5-147-16,-5-3-28 0,-8-4-7 0,0 0-957 15</inkml:trace>
  <inkml:trace contextRef="#ctx0" brushRef="#br0" timeOffset="85597.0377">11415 11025 3052 0,'0'0'68'0,"0"0"13"16,0 0 3-16,0 0 1 0,8 8-68 0,-8-8-17 0,-4 7 0 0,4 5 0 0,9-1 38 0,-5 4 4 15,0 0 1-15,-4 4 0 0,-4 4-35 0,4 0-8 0,4 3 0 0,-4 5 0 16,-8-1 0-16,3 1-12 0,10-5 4 15,-1 5 8-15,9-5 0 0,-9-3 0 0,-8 0 0 0,4-4 0 16,12 3 0-16,-7-6 0 0,-5 3 0 0,0-8 12 16,4 0-2-16,0-3 0 0,5 0 0 0,-9-8 0 15,0 0 2-15,0 0 1 0,13 0 0 0,-5-4 0 16,1 0-13-16,4-7 0 0,-9-1 0 0,9-3 0 16,8-4 0-16,-12-4 0 0,-1-3-8 0,1 3 8 15,-1 0-10-15,5-3 10 0,0-1-8 0,-9 0 8 16,-4 5 0-16,4 3 0 0,5 3 0 0,-1 5 0 15,-3 0 0-15,-1-1 0 0,-4 5 0 0,4-1 8 16,9 4-8-16,-13 4 0 0,0 0 0 0,0 0 0 16,0 0 0-16,0 0-12 0,0 0 4 0,0 0 0 15,-8 12-2-15,3-1 0 0,1 0 0 0,4 5 0 16,4 3 1-16,-4 0 0 0,9-4 0 0,4 0 0 0,-1 0 9 16,-3 4 0-16,-5-7 0 0,1 7 0 0,12-4 0 15,-9-4 0-15,1 4 0 0,-1-3 8 0,-8-5-8 0,9 1-13 16,4-4 3-16,-1 0 1 0,-12-4 9 15,0 0 9-15,13-4-1 0,0 0-8 0,8 0 8 0,-8-3-8 16,-13-5 0-16,13 1 0 0,13-1 0 0,-9-3 0 16,-13-4 0-16,0 4 0 0,5-4 11 0,0 0-11 15,3-4 10-15,-7 4-10 0,-10 4 0 0,10-4 8 16,7 0-8-16,1 8 0 0,-8-5 0 0,-5 5 9 16,0 0-9-16,4 3 8 0,13 0-8 0,-9 5 0 15,-12-5 0-15,4 8 0 0,0 0-11 0,0 0 11 16,0 0-8-16,0 0 8 0,-17 11-12 0,9 1 2 0,16 7 1 15,-8 0 0-15,0 4 9 0,0 3-12 0,-4-3 12 16,12 4-12-16,5-1 12 0,-4 5 0 0,-9-5-9 0,4 1 9 31,9-4-28-31,-5 3 0 0,1-7-1 0,-5 0 0 16,-4 0-95-16,4-8-20 0,9 5-3 0,-8-5-659 0,-1-3-132 0</inkml:trace>
  <inkml:trace contextRef="#ctx0" brushRef="#br0" timeOffset="85897.6059">11915 10372 3330 0,'42'7'73'0,"-42"-7"15"0,0 8 4 0,5-1 1 0,12 9-74 0,-4-1-19 0,-1 0 0 0,-3 8 0 0,0 3 21 0,3 5 1 15,5-1 0-15,5 1 0 0,-5 7-22 0,0 0 0 16,9-1 0-16,-1 1 0 0,5 0 0 0,-8 4 0 16,-1 4 0-16,-4-4 0 0,4-1 0 0,1 5 0 15,-5 3 0-15,-9 4 0 0,1 4 0 0,4-3 0 16,0 3 0-16,-1 0 0 0,-12-4 10 0,5 0 7 16,3-4 2-16,1 1 0 0,-1-1-7 0,-12-3-2 15,-5-1 0-15,1-3 0 0,4 0-10 0,-5-4-17 16,-12 0 4-16,-5 0-1018 0,-4-4-203 15</inkml:trace>
  <inkml:trace contextRef="#ctx0" brushRef="#br0" timeOffset="92952.8024">10304 11872 1765 0,'0'11'50'0,"0"-11"11"0,0 0-49 0,0 8-12 0,-5-4 0 0,5 3 0 16,-4 5 75-16,4-1 12 0,-4-3 2 0,0 3 1 15,4 0-82-15,-5 1-8 0,5-1-17 0,0 1 4 16,0 3 1-16,5-4 1 0,-1 4 0 0,0 1 0 16,-4-1-9-16,4-4-3 0,5 4 0 0,-1 1 0 15,1-1 23-15,0-4-9 0,3 1 9 0,1-1 0 16,0-3 0-16,4-1 14 0,4 1-1 0,1-4 0 16,-1-4 31-16,5 0 7 0,4-4 1 0,0 0 0 15,0-4 1-15,4 1 1 0,0-5 0 0,-4 5 0 16,4-8-28-16,0-1-6 0,0 1 0 0,-4-4-1 15,0 4-7-15,-4-4-2 0,8 4 0 0,-8-4 0 0,-5 0-1 0,0 0 0 16,14 0 0-16,-1 4 0 0,-9-4-9 0,1 3 0 16,-5 1 0-16,9 0 0 0,9 4-12 0,-14 3 12 15,-7 0-12-15,-1 5 12 0,4-1-12 0,-4 4 12 16,5-4-12-16,-10 4 12 0,-12 0-15 0,5 4 5 16,12 0 1-16,0-1 0 0,-17-3 9 0,13 8 0 15,-5 3 0-15,5 1 0 0,0-1-11 0,-5 1 11 16,-12-1-13-16,8 0 5 0,1 1 8 0,3-1 0 15,-4 1 0-15,-4-5 0 0,-4 5-13 0,8-5 2 16,9 1 1-16,-13-8 0 0,0 0 10 0,9 7-8 16,4-3 8-16,4 0-8 0,0-4 8 0,0 0 0 0,0-4 0 15,0 0 0-15,4 1 0 0,1-1 0 0,-5-4 0 0,0 1 0 16,-4 3 0-16,4-4 8 0,13 4-8 0,-13-3 0 16,-4-1 0-16,12 4 9 0,5 1-9 0,4-1 0 15,5 0 10-15,-9 0-10 0,-9 4 8 0,9-4-8 16,9 1 0-16,-9 3 0 0,-9-4 0 0,0-4 0 15,1 8 0-15,3-4 0 0,1 1 0 0,-9-1 0 16,-4-4 0-16,4 8-9 0,4-4 0 0,1 1 0 31,-1-1-29-31,-4 0-6 0,0 0 0 0,0 4-597 0,9-4-119 0</inkml:trace>
  <inkml:trace contextRef="#ctx0" brushRef="#br0" timeOffset="93465.6508">11436 12183 2408 0,'0'0'53'0,"0"0"11"0,0 0 3 0,0 0 0 0,0 0-54 0,0 0-13 15,0 0 0-15,0 0 0 0,13 8 20 0,-13-8 0 16,-4 15 1-16,4-4 0 16,0 5-43-16,0-1-9 0,0 4-1 0,0 0-1 15,-13 0 2-15,9 4 1 0,8-1 0 0,-4 1 0 16,-9 0-2-16,9 0 0 0,-4 3 0 0,8 1 0 0,5 0 32 0,-5-1 13 0,-8 1-1 0,4-1 0 15,4-3 13-15,-4 0 3 0,-4 3 0 0,-5-3 0 16,5-4-16-16,0 4-2 0,8-4-1 0,-4-4 0 16,-4 0-1-16,4 1-8 0,4-5 12 0,9 0-4 15,0-3-8-15,-5 0 10 0,1-5-10 0,4 5 10 16,8-8 3-16,-8 4 1 0,0-4 0 0,-1 0 0 16,10 0 12-16,3-4 2 0,1 4 1 0,-5-4 0 15,-4 0-18-15,5 1-11 0,8-1 12 0,4 0-12 16,0 0 20-16,0 0-4 0,-4 1 0 0,9-1 0 15,8 0-8-15,-9 4-8 0,-8-8 12 0,0 8-12 16,0-3 0-16,-4 3 0 0,3-4 0 0,-7 0 0 0,-9 4-16 16,4 0 4-16,8-4 0 0,-8 0 0 15,1 4-106-15,-6-3-21 0,-3-1-4 16,8 0-529-16,0 4-105 0</inkml:trace>
  <inkml:trace contextRef="#ctx0" brushRef="#br0" timeOffset="93823.6393">12218 12586 1148 0,'0'0'25'0,"0"0"6"0,0 0 1 0,0 0 0 0,-13 4-32 0,5-1 0 16,8-3 0-16,0 0 0 0,-9 0 149 0,9 0 24 15,0 0 5-15,0 0 1 0,0 0-92 0,0 0-19 0,-8 8-3 0,8-8-1 16,8 11-39-16,-8-11-8 0,0 0-1 0,9 12-1 16,-5-5 5-16,5 1 0 0,3 3 1 0,-3-3 0 15,-9-8 15-15,8 15 4 0,14 0 0 0,-1-3 0 16,1-1 8-16,-5 4 1 0,0-3 1 0,8 3 0 15,10-4-39-15,-6 5-11 0,-11-1 0 0,-1 0 0 16,0 0 0-16,4 0 0 0,0 1 0 0,-8-1 0 16,-8 0 10-16,7-4 1 0,6 5 0 0,-6-5 0 15,-3-3-11-15,-1 7-14 0,-3-4 3 0,-1 0 1 16,5 1 10-16,-9 3 0 0,-9-4 0 0,0 1 0 16,1-1-28-1,-5 4-3-15,-4 4-1 0,-13-3 0 0,-4-1 32 0,4 4 0 0,4 0 13 0,1 0-4 16,-5 0-9-16,0-4 8 0,4 4-8 0,1-4 8 15,-1 0-16-15,5 1-4 0,-1-5-1 0,5 4 0 16,9-7-23-16,-5-1-5 16,-4-3-1-16,4-4 0 0,0 4-151 0,4 0-31 0,9-4-5 15,-8-8-2-15</inkml:trace>
  <inkml:trace contextRef="#ctx0" brushRef="#br0" timeOffset="94406.7773">12808 12643 1862 0,'0'0'52'0,"0"0"13"0,0 0-52 0,0 0-13 0,0 0 0 0,0 0 0 15,0 0 123-15,0 0 21 0,0 0 5 0,0 0 1 16,0 0-77-16,0 0-15 0,8 4-3 0,5-1-1 15,0-3-2-15,4 4 0 0,-4-4 0 0,4 4 0 16,0-4-32-16,0 4-6 0,0-4-2 0,5 4 0 16,-5-4-4-16,8 3-8 0,-3 1 11 0,3 0-11 15,1 0 15-15,-5-4-4 0,5 0-1 0,-5 0 0 16,5 4-10-16,0-1 0 0,-1-3 0 0,-3 0 0 16,-1 4 0-16,-4 0 0 0,0 0 0 0,-4-4 0 15,0 4 0-15,-5 3-11 0,1-3 3 0,0 0 0 31,-9-4-16-31,4 11-2 0,0-3-1 0,-8 3 0 0,4 4-5 0,-9-3-2 16,1 3 0-16,-1 4 0 0,-4-4 18 0,-4 4 4 0,0-4 1 0,-8 4 0 16,3 0 11-16,-4 4-13 0,5 0 5 0,-5 3 8 0,-3-7-13 15,3 8 5-15,-4-4 8 0,9 0-13 0,-5-1 1 16,5 1 1-16,-1 4 0 0,5-4 0 0,0-4 11 16,4-4 0-16,5 0 0 0,-1 0 0 0,5 0 8 15,4-3 4-15,0-5 1 0,0-7 0 0,0 0-1 0,0 0 0 16,8 8 0-16,10-4 0 0,-1 0 8 0,0-4 0 15,0 0 1-15,4 0 0 0,5-4-2 0,-1 0-1 16,5 4 0-16,0 0 0 0,-4-4-1 0,4 0 0 16,0 1 0-16,0-1 0 0,4 4-9 0,-4-4-8 15,-5 4 12-15,5 0-12 0,-4-4 8 0,0 0-8 0,-5 1 0 16,0 3 0-16,1 0 0 0,-5 0 0 0,0-4 0 16,-4 4 0-1,-5 0-42-15,1-4-2 0,-1 4-1 0,-8 0 0 16,0 0-26-16,0 0-5 0,0 0 0 0,0 0-1 15,0 0-99-15,-8-11-19 0,-1-1-4 0,-4 1-1 0</inkml:trace>
  <inkml:trace contextRef="#ctx0" brushRef="#br0" timeOffset="94612.6518">12752 12988 2258 0,'0'0'64'0,"0"0"14"0,0 0-62 0,0 0-16 0,17 0 0 0,-4 0 0 0,4-3 91 16,5-1 15-16,-5 0 3 0,4 4 1 16,5-4-70-16,4 0-13 0,-5 1-3 0,5-1-1 0,0 0-23 0,4 0 0 15,0 1 0-15,1-1 8 16,-1 0-31-16,0 0-5 0,0 0-2 0,0 4 0 16,1 0-119-16,-5 0-24 0,-5 0-5 0</inkml:trace>
  <inkml:trace contextRef="#ctx0" brushRef="#br0" timeOffset="95054.8227">14423 12723 2084 0,'0'0'46'0,"0"0"10"0,0 0 1 0,0 0 1 0,0 0-46 0,-8-4-12 0,-5 0 0 0,0-4 0 15,-4 5 36-15,4-1 4 0,0-4 2 0,0 4 0 16,-4 4-42-16,-4-3 0 0,0-1-13 0,-1 4 3 31,1 0-13-31,-1 0-2 0,1 4-1 0,0-1 0 0,-5 5 11 0,5 3 3 0,-5 1 0 0,0-1 0 16,1 4 12-16,3 4 8 0,1 0 0 0,4 0-8 15,0 0 32-15,0 4-1 0,0 0 0 0,4 4 0 16,4-1-6-16,1 1-1 0,-1-1 0 0,5 1 0 16,4-1-12-16,0 1-4 0,9-4 0 0,-5 3 0 15,4 1-8-15,5 0 0 0,0-8 0 0,4 0 8 0,0 0-16 16,0-4-4-16,-4-4-1 0,8-3 0 15,-3-1-23-15,3 1-5 0,-4-8-1 0,0 0 0 16,4-4-91-16,1-3-19 0,-5-1-3 0,0-11-1 16</inkml:trace>
  <inkml:trace contextRef="#ctx0" brushRef="#br0" timeOffset="95257.0081">13701 12996 2289 0,'0'0'50'0,"0"0"10"0,0 0 3 0,0 0 2 0,0 0-52 0,8 0-13 0,14 0 0 0,-5 0 0 0,-4-4 0 0,8 4 0 15,9-4 0-15,8-3 0 32,-3-1-36-32,3-3-9 0,5 3-3 0,0-3-601 0,-1-4-121 0</inkml:trace>
  <inkml:trace contextRef="#ctx0" brushRef="#br0" timeOffset="95864.5018">14709 12297 2487 0,'0'0'55'0,"0"0"11"0,0 0 2 0,0 0 2 0,0 0-56 0,0 0-14 0,0 0 0 0,9 0 0 0,4 0 0 0,4 0 0 16,4 0 0-16,1 0 0 0,-1-4 0 0,9 4 0 16,0-3 0-16,4-1 0 0,4 4 19 0,5-4-3 15,0 0 0-15,4 4 0 0,8-4 20 0,1 1 4 16,-9-1 1-16,4 4 0 0,1-4-9 0,-1 4-3 15,-4-4 0-15,-4 4 0 0,4 0-13 0,-5-4-2 0,1 4-1 0,0 0 0 16,0 0-13-16,-5 0 0 0,-4 4 0 0,0-4 0 16,-4 4 0-16,-4 0 0 0,-9 3 0 0,0-3 0 15,0 4-12-15,-8 3-4 0,-1-3-2 0,-3 7 0 16,-1 0 6-16,-8 4 0 0,-1 4 1 0,-7 0 0 16,-1 3 1-16,-9 9 0 0,1-1 0 0,-9 0 0 15,0 4-12-15,-8 0-2 0,-1 4-1 0,-4-1 0 16,1 1 14-16,3 0 11 0,-3 0-13 0,-1 3 5 15,0-3 8-15,-4 0-12 0,4 0 12 0,5-1-12 16,-5 1 4-16,5-4 0 0,-1 0 0 0,9-4 0 16,5-7 8-16,-1 0 0 0,5-1 0 0,8-7 0 15,0 0 0-15,0-4 0 0,9 1 9 0,4-5-9 0,0 0 42 16,4-3 2-16,9-4 0 0,4-1 0 0,9 1-21 0,4 0-4 16,0-4-1-16,4 0 0 0,0 0 22 0,9-4 5 15,-5 0 1-15,1-3 0 16,3 3-38-16,1-3-8 0,4-1 0 0,0 0 0 0,0-3 0 0,0 3 0 15,4-3 0-15,-4 3-10 0,0 1 10 0,-4-1 0 16,0 1 0-16,-5-1 8 0,1 4-8 0,-5 0 0 16,-8 1 0-16,-5-5 0 15,0 4-31-15,-4 4-10 0,1-4-3 0,-14 1 0 16,-4 3-25-16,0 0-6 0,0 0-1 0,0 0 0 16,-13 3-94-16,-4 1-19 0,-13 0-4 0,0 0-436 15,-8 3-87-15</inkml:trace>
  <inkml:trace contextRef="#ctx0" brushRef="#br0" timeOffset="96136.8641">15380 13361 1796 0,'-34'7'40'0,"21"-3"8"0,-4 0 1 0,-4-4 1 0,4 4-40 0,4-4-10 0,-4-4 0 0,8 4 0 16,9 0 121-16,-4-4 23 0,4-4 4 0,4-3 0 15,1 4-48-15,7-9-11 0,6-3-1 0,-1 4-1 16,4-4-54-16,5 0-10 0,-1-7-3 0,5-1 0 16,0 0-20-16,4 1 0 0,0-1 0 0,5-3 0 15,-1 3 0-15,1-3 0 0,-5-1 0 0,4 1 0 16,5 4 0-16,0-5-12 0,0 1 4 0,-5-1 0 15,5 1 20-15,-5 3 4 0,-3-7 0 0,3 0 1 16,-8 0-17-16,0 0 10 0,-5-1-10 0,5-3 8 16,-8 1-8-16,3-1 12 0,-3 0-12 0,-1 0 12 15,-4 3 3-15,-4 5 1 0,0 0 0 0,-5 3 0 0,-3 0-16 16,-1 5 0-16,-4 3 8 0,-9 0-8 16,-3 3-15-16,-1 5-5 0,-9 4-2 0,-3 3 0 0,-1 0 1 0,-8 4 0 15,-9 8 0-15,-4-1-787 16,-4 4-156-16</inkml:trace>
  <inkml:trace contextRef="#ctx0" brushRef="#br0" timeOffset="105382.2803">17705 12791 2365 0,'0'19'52'0,"4"-8"10"0,-4-11 2 0,5 12 4 0,-5 3-55 0,0-4-13 0,4 8 0 0,-4 0 0 0,4 4 11 0,5 0-1 16,-1 3 0-16,1-3 0 0,-9 4-10 0,4-4-16 16,0-1 4-16,5-3 1 15,-1 0-33-15,1 0-8 0,-1 0 0 0,-3-3-1 16,-1-1-11-16,-4 0-3 0,-4-7 0 0,4-8 0 0,0 0 37 0,0 0 7 15,0 0 2-15,0 0 0 0,4-16 8 0,-4 1 1 16,-4-4 1-16,4-4 0 0,0-7 11 0,0 0-13 16,-5-1 5-16,1 1 8 0,0-4-24 0,0 3 4 15,4-3 0-15,-5 4 0 0,-3-1 33 0,4 5 7 16,-5-5 2-16,5 5 0 0,-1 3-13 0,1-4-9 0,4 5 12 16,-4 3-12-16,4 0 0 0,-4 7 0 0,4 1 0 15,0-1 0-15,8 1 26 0,-8 11 2 0,0-8 0 16,0 8 0-16,0 0 21 0,13-3 5 15,-4-1 1-15,3 4 0 0,5 0-14 0,-4 0-2 0,4 0-1 0,-4 0 0 16,4 4-15-16,-4-1-3 0,4-3-1 0,-4 4 0 16,4 0 1-16,0 0 1 0,-4 0 0 0,0-1 0 15,4 1 4-15,-4 0 1 0,4-4 0 0,0 4 0 16,-4-4-26-16,4 0 0 0,-4 4 0 0,4-4 0 16,0 3 0-16,-4-3 0 0,4 4 0 0,-4 0 0 15,-5 0-12-15,9 3-4 0,-4-3 0 0,0 4-1 16,-5 3 17-16,5 1-10 0,0 3 10 0,0 0-8 15,-5 4 8-15,5 0 0 0,0 0 0 0,0 0 0 16,-5 4 0-16,5 3 0 0,0 1 0 0,-4 0 0 0,-1-1 13 16,5 1 5-16,0-1 1 0,-5 1 0 15,5-1-19-15,0 1 8 0,0 0-8 0,-5-1 0 0,1-3 0 0,4 4 0 16,0-8 0-16,-1 0 0 16,1 0-40-16,-4 0-8 15,-5-4-1-15,5 0-1 0,-1-4-147 0,-4 5-30 0,-8-5-5 0,4 0-2 16</inkml:trace>
  <inkml:trace contextRef="#ctx0" brushRef="#br0" timeOffset="105652.1362">17620 13406 1620 0,'-13'12'36'0,"13"-12"7"0,0 0 1 0,0 0 1 0,0 0-36 0,0 0-9 0,0 0 0 15,0 0 0-15,13-4 136 0,4 0 24 0,0 0 6 0,13 0 1 16,4 4-94-16,0-7-18 0,9 3-4 0,-5-4-1 15,5 5-11-15,0-5-3 0,-1 4 0 0,5 0 0 16,0 1-27-16,0-5-9 0,0 4 0 0,5 1 0 16,3-5 0-16,-8 4 0 0,5 4 0 0,-10 0 0 15,5 0 0-15,-4 4-12 0,-9-4 12 0,-4 4-12 32,0 0-33-32,-4-4-7 0,-9 0 0 0,0 3-1 15,-4 1-19-15,0-4-3 0,-13 0-1 0,0 0 0 16,0 0-11-16,0 0-2 0,0 0-1 0,-13 0 0 15,0 0-13-15,0-4-2 0,-8 1-1 0,-5-5 0 0</inkml:trace>
  <inkml:trace contextRef="#ctx0" brushRef="#br0" timeOffset="106140.8818">17825 12894 2055 0,'-5'22'45'0,"-3"-10"10"0,-1 3 1 0,1 4 2 0,3 7-46 0,-3 5-12 15,4-1 0-15,-9 4 0 0,0 4 16 0,9-7 2 16,4-1 0-16,0 1 0 0,0-9-8 0,0 5-2 16,0-8 0-16,0 0 0 0,8-4-22 0,-3-3-5 15,3-5-1-15,1-3 0 16,8-4-34-16,-4-4-7 0,-1-3-2 0,6-9 0 16,-6-6 6-16,10-5 1 0,-1-3 0 0,-4-8 0 15,5 3-1-15,-5-3 0 0,4 4 0 0,-4 0 0 0,0 0 73 0,0 3 14 16,-4 1 3-16,0 4 1 0,0-1-2 0,-5 4-1 0,1 4 0 15,-1 4 0-15,-3 4-16 0,-1 3-3 0,0 0-1 0,-4 8 0 16,0 0 9-16,0 0 1 0,9 12 1 0,-5 3 0 16,0 0-11-16,-4 0-3 0,0 8 0 0,0-4 0 15,0 0-8-15,0 4 8 0,0 0-8 0,0 3 8 16,0-3-8-16,0 0 12 0,0-4-12 0,0-4 12 16,0 4-12-16,0-8 12 0,0-11-12 0,0 0 12 15,0 0-4-15,0 0-8 0,0 0 12 0,0 0-4 16,0 0 13-16,13-3 3 0,0-9 0 0,0 1 0 15,-5-4-9-15,5-4-2 0,-4 0 0 0,-1 0 0 16,1 0-1-16,-1 3 0 0,-3-3 0 0,3 1 0 16,-4 2-12-16,1 5 9 0,-5 0-9 0,0 3 8 15,0 8 1-15,0 0 0 0,0 0 0 0,0 0 0 0,-5 8-9 16,-3-5 10-16,-1 9-10 0,1 3 10 0,-1-4-10 16,1 4 0-16,3 1-10 0,1 3 10 0,0 0 0 15,4 0 0-15,0 0 0 0,0-4 0 16,0 0-12-16,8 4 12 0,1-4-13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04:10.3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654 9399 2084 0,'0'0'46'0,"0"-7"10"0,-4-1 1 0,0 4 1 0,-9 1-46 0,13-1-12 0,0 4 0 0,-8-8 0 15,3-3 13-15,1 3 1 0,4-3 0 0,-9 3 0 16,9-3-6-16,0 3-8 0,0-3 11 0,9 3-11 16,-5-7 0-16,-4 7 0 0,0-3 0 0,0 7 0 15,5-3 47-15,-5-1 15 0,8 0 3 0,-4 1 1 16,-4 7-13-16,13-8-2 0,0 4-1 0,-9-3 0 16,5-1-16-16,-1 4-3 0,14 1-1 0,-9-1 0 15,-9 0-5-15,9 4-1 0,0 0 0 0,-13 0 0 16,17 0-24-16,-5 0 0 0,-7 0 8 0,8 0-8 15,-1 8 0-15,-12-8 0 0,13 7 0 0,-9 1 0 0,9-4 0 0,0 3 0 16,-13 1 0-16,13-1 0 0,-9 5-24 0,0-1 2 16,5 1 1-16,-9 3 0 0,4 4 1 0,5-4 1 15,-9 4 0-15,4 0 0 0,-4-4 19 0,-4 4 8 16,8-4-8-16,-4 1 12 0,0-1-12 0,0 4 0 16,0 0 0-16,-4-4 0 0,4 0 0 0,0 0-10 15,-9 4 10-15,5-4-12 0,-5 1 12 0,5-5 0 16,-13 0 0-16,4 5-8 0,0-1-4 0,1 0 0 0,-1-4 0 15,-4 1 0-15,0-5 12 0,4 5-13 0,0-1 5 16,-4 1 8-16,0-5 0 0,-5 1 0 0,14-1 0 16,-5-3 0-16,0 4 0 0,0-4 0 0,1-1 0 0,7 1 0 15,-8-4 0-15,9 4 0 0,-9-4 0 0,13 0 0 16,-8-4 12-16,8 4-4 0,0 0 0 0,-4-4 0 16,4 4 1-16,0 0 0 0,0 0 0 0,4-7 0 15,9 3-9-15,-13 4 0 0,8-8 9 0,5 5-9 16,4-1 0-16,0-4 0 0,-4 4 0 0,0 1 8 15,4-1-8-15,-4 0 0 0,4 0 0 0,0 4 0 16,0-4 0-16,4 4 0 0,-3 0-8 0,-6 0 8 16,1-3 0-16,4 10 0 0,-4-3 0 0,4 0 0 15,-4 0 0-15,-9 3 0 0,9-7 0 0,0 8 8 16,-9-4-8-16,-4-4 0 0,9 11-8 0,4-7 8 16,-9 3 0-16,0 1 0 0,5 0 0 0,-9-8 0 15,0 0 0-15,0 0-8 0,0 0 8 0,4 3 0 16,4 9-80-16,-3-5-12 0,-5-7-1 15,0 0-967-15</inkml:trace>
  <inkml:trace contextRef="#ctx0" brushRef="#br0" timeOffset="212.9463">1475 9684 2757 0,'0'0'60'0,"0"0"13"0,-13 4 3 0,5 0 2 0,3 0-62 0,5-4-16 0,-8 7 0 0,-1-3 0 16,9-4 0-16,-8 4 0 0,3 0 0 0,5-4-819 16,0 0-159-16</inkml:trace>
  <inkml:trace contextRef="#ctx0" brushRef="#br0" timeOffset="5552.7486">3599 4530 2152 0,'0'0'48'0,"0"0"9"0,0 0 3 0,-9-3 0 0,5-1-48 0,-9 0-12 0,5 4 0 0,-1-4 0 15,-4-3 55-15,0 3 9 0,1-4 1 16,-5-3 1-16,-1 3-26 0,-3 1-4 0,0-5-2 0,-1 1 0 16,5-4-26-16,-4 3-8 0,-9-3 0 0,4 4 0 15,9-5 0-15,-13 5 0 0,5 0 0 0,-1-5 0 16,-4 5 9-16,0 0-9 0,0-1 0 0,5 1 9 15,3 3-1-15,-8 4 0 0,0-3 0 0,5 3 0 16,-5 0 0-16,0 8-8 0,0-4 12 0,-4 4-4 16,0 0 0-16,0-1-8 0,-1 9 12 0,5-5-4 15,1 5-8-15,-1-1 0 0,0 4-12 0,-5 1 12 16,6-1-8-16,-1-4 8 0,4 8 0 0,-4 0 0 16,4-7 0-16,-3 7 0 0,3 3 0 0,5-3 0 0,8-3-9 15,-13 3 9-15,5 3 0 0,8-3 0 0,-8 0 0 16,3 0 0-16,1 0 0 0,5 0 0 0,-6 4 0 0,1-4 0 15,5 4 0-15,-1-4 0 0,4 7 0 0,1-3 0 16,-5 4 12-16,4-4-3 0,1-1-9 0,8 5 0 16,-9-4 0-16,9 0 0 0,-4-1 0 0,4 1 0 15,0-4 0-15,0 4 0 0,0 3 0 0,0-3 0 16,0 0 0-16,0 0 0 0,0 0 0 0,0-1 0 16,0-3 0-16,4 4 0 0,5-4 0 0,-9-4 0 15,4 4 0-15,0 0 0 0,5-3 0 0,-5 3 0 16,5-4 0-16,-5 4 0 0,4-4 26 0,10 4 3 15,-14-4 1-15,9 0 0 0,-1 0-22 0,1 1-8 0,-4-1 0 0,4 4 0 16,-1 0 12-16,1 0-3 0,0-8-1 0,4 4 0 16,-4 1-8-16,4-1 0 0,-4 0 0 15,4-4-11-15,-4 1 11 0,4-1 14 0,4 1-3 0,-4-1-1 16,-4-3-1-16,4 3 0 0,9-3 0 0,-9-1 0 16,-4 1 0-16,8-1 0 0,1 1 0 0,-1-4 0 15,0 0-9-15,9 3 8 0,-13 1-8 0,9-4 8 16,-5 7 16-16,5-7 4 0,-9-1 0 0,9 1 0 15,-5 4-28-15,0-8-9 0,9 4 0 0,-8-1 0 16,-1-3 20-16,0 0 4 0,1 4 1 0,-1-4 0 16,5 4-16-16,-5-4 0 0,1 4 0 0,7-8 0 15,-7 0 0-15,-1 0 0 0,1 1 0 0,-1-1 0 16,9 0 8-16,-13 0-8 0,9 0 0 0,3-3 9 16,-11-1-9-16,7 5 10 0,-12-5-10 0,8 0 10 0,5 1 0 15,-5 3 0-15,5-7 0 0,0-1 0 16,-9 1 2-16,8-1 1 0,-7 5 0 0,7-5 0 0,-8 1-5 0,5-4-8 15,3 3 11-15,-8 1-11 0,5 3 11 0,-5-3-11 16,8 0 10-16,-12-5-10 0,4 5 8 0,0-4-8 16,1 3 0-16,3 1 0 0,0 0 0 0,-4-1 0 15,-4 1 0-15,4-1 0 0,5 5 0 0,-10-5 0 16,6-3 11-16,-6 4-11 0,1-1 12 0,4 5-12 16,-8-12 12-16,-1 8-12 0,-3-1 16 0,3-3-3 15,5 4-1-15,-4-5 0 0,-5-3 3 0,13 4 0 16,-13 0 0-16,0 0 0 0,1-8-3 0,3 8 0 15,1-4 0-15,-5 4 0 0,5-1-12 0,-9 1 11 0,0-4-11 0,8 4 10 16,-3-4-10-16,-5 4 0 0,0 0 0 0,0-1 8 16,4 1-8-16,-4-4 0 0,0 4 0 0,0 0 0 15,-4 0 10-15,4 0-10 0,0 3 12 0,-5 1-12 16,1-1 16-16,0-3-3 0,4 4-1 16,-9-4 0-16,5-1-12 0,4 1 0 0,-9-4-12 0,1 8 12 15,-1-4 0-15,-4 3 0 0,9 1 0 0,0-1 0 16,-5 1 0-16,5 0 0 0,-9-1 0 0,5 1 0 15,-5 3 0-15,4 1 11 0,-4-5-11 0,5 1 10 16,-1 3-10-16,-3 1 0 0,3-1 0 0,0 4 0 16,1-7 0-16,-5 3 12 0,0-3-12 0,5 3 12 15,-5 4-12-15,0-3-9 0,0-1 9 0,0 1-13 16,5 3 13-16,-5-4 12 0,0 5-3 0,0-5 0 0,1 4-9 16,-1 4 0-16,0-7 0 0,4 3 0 0,-3 4 0 0,-10-4 0 15,14 0 0-15,-14 0 0 0,14 1 0 0,-14 3 0 16,10 0 0-16,-5 0 0 0,4-4 0 0,4 4 0 15,-12 0 0-15,4 0 0 0,0 0 0 0,0 0 0 16,4 0 0-16,-9 0 0 0,14 4-14 0,-9-1 5 16,4 1 1-16,0-4 0 0,0 0 8 0,0 4 0 15,9 0 0-15,-9 0 0 0,5-4 0 0,-1 3 0 16,-4 1 0-16,5 0 0 0,-1-4 0 0,1 4 0 16,3-4 0-16,-7 4 8 0,3-1-8 0,9-3 9 15,0 0-9-15,-8 0 10 0,-1 4-10 0,5 4-9 16,4-8 9-16,0 0-13 0,0 0 13 0,-9 4 0 15,5-1 9-15,4-3-9 0,0 0 10 0,-4 0-10 0,-5 0 10 0,9 0-10 16,-4 8 0-16,4-8 0 0,0 0 0 0,-9 0 0 31,1-4-45-31,-1 4-3 0,9 0 0 0,0 0-937 0,0 0-188 0</inkml:trace>
  <inkml:trace contextRef="#ctx0" brushRef="#br0" timeOffset="10268.5396">7043 4340 759 0,'0'0'16'0,"13"0"4"16,-9-3 1-16,-4 3 1 0,0 0-22 0,0 0 0 0,4 0 0 0,-4 0 0 0,5-12 107 0,-5 12 17 15,0 0 3-15,0 0 1 0,4-4-46 0,-4 4-9 16,0 0-1-16,0 0-1 0,0 0-22 0,-4-11-4 16,-5 3-1-16,5 5 0 0,-5-1 0 0,9 4-1 15,-8-4 0-15,-5 4 0 0,0-4-10 0,5 4-1 0,-5 0-1 0,4 0 0 16,-4 4 3-16,1-4 1 0,-1 4 0 15,0-4 0-15,0 0-19 0,0 0-4 0,1 0-1 0,-1 4 0 16,-4-4 11-16,4 0 2 0,-4 0 1 16,4 0 0-16,-4 0 9 0,4 0 2 0,0 0 0 15,0 0 0-15,5 0-12 0,-1 0-3 0,-8 0 0 0,4-4 0 16,-4 0 11-16,4 4 3 0,1-4 0 0,-1 4 0 16,-4-4-27-16,8 4-8 0,9 0 0 0,-13-3 0 15,5 3 11-15,-5-4-2 0,4 0 0 0,-3 0 0 16,-6 4-1-16,6 0 0 0,-1 0 0 0,4 0 0 15,-4-4-8-15,1 1 0 0,-1 6 0 0,-4-3 0 16,4 0 0-16,0 0 0 0,-4 0 0 0,4 4 0 16,-4 0 0-16,4 0 0 0,0-4 0 0,1 4 8 15,-5-1-8-15,4 1 0 0,0-4 0 0,0 0 0 16,0 4 0-16,0 0 0 0,-4-4 0 0,5 4 0 0,-6-1 0 16,6 1 0-16,-5 0 0 0,-1 0 0 0,-3 0 0 15,4-4 0-15,-4 3 0 0,4 1 0 0,-9 0 0 16,5 0 0-16,-1 3 0 0,-3-3 0 0,3 4-9 0,1-4 9 15,-1 3 0-15,10 5 0 0,-14-9 0 0,9 5 0 16,-5 0 0-16,5-1 0 0,-4 1 0 0,0-4 0 16,8 3 0-16,-4 5 0 0,-5-5 0 0,5 1 0 15,0-4 0-15,0 3 9 0,0-3-9 0,4 4 0 16,-4-1 0-16,0 1-11 0,8-1 11 0,-3 1 0 16,-5 0 8-16,4-1-8 0,0-3 8 0,0 4-8 15,0-5 8-15,0 5-8 0,5-4 0 0,-5 3 0 16,0-3 0-16,5 4 0 0,-1-1 0 0,-4 1 0 0,-4-1 0 15,4 1 0-15,-4 3 0 0,9-3 0 0,-5 0 0 0,0-1 0 16,-8 5 0-16,8 3 8 0,0-8-8 16,-4 5 8-16,0-5-8 0,0 5 0 0,4 3 0 15,0 0 0-15,0-7 0 0,-4 3 0 0,4 4-8 0,5-3 8 16,-5-1 0-16,5-3 0 0,-1 3 0 0,0 1 8 16,5-1-8-16,-9 0 0 0,5 1 0 0,-1-1 0 15,5 1 0-15,-5 3 0 0,1-4 0 0,-1 4 0 16,5-3 0-16,-4-1 0 0,-1 1 0 0,5-1 0 15,-1 0 0-15,1 4 0 0,-4-3 0 0,8-5 8 16,0-7-8-16,0 0 0 0,-5 16 0 0,5-1 0 16,0 0 0-16,0-4 0 0,0-11 0 0,5 16 0 15,-1-1 0-15,0 4 0 0,-4-8 8 0,4 1-8 16,1 3 8-16,-1-4-8 0,5-3 8 0,-9 3-8 16,8 4 8-16,-4-3-8 0,5-5 10 0,-1 5-10 0,-3 3 24 15,3-4 0-15,1-3-1 0,-1 3 0 0,-3 1-23 0,7-5 0 16,-3 1 0-16,4 3 0 0,-9-3 0 0,5 3 0 15,3-3-10-15,1 0 10 0,0-5 0 0,0 5 0 16,-5 3 12-16,1-7-3 0,0 4-9 0,3-1 12 16,6 5-12-16,-10-5 12 0,9 1-12 0,0-4 0 15,5-1 0-15,-5 5-11 0,0-4 11 0,0 0 8 16,0-1-8-16,0 1 11 0,4 4-3 0,1-4 0 16,-5 3 0-16,4 1 0 0,-4-4-8 0,5-1 12 15,-1 1-12-15,0 0 12 0,1 4-12 0,-1-5 0 16,1 1 0-16,3 4 0 0,-3-4 0 0,-1 3 0 15,5-3 0-15,-1 0 8 0,5 3-8 0,0-3 0 0,-4 0-10 16,4 0 10-16,4 0 0 0,4 3 0 0,-12 1 0 0,8-4 0 16,0-1 0-16,-4 5 0 0,4-4 0 15,1 3 0-15,-1-7 0 0,-4 4 0 0,0 0 0 16,4-4 0-16,-4 4 0 0,4 0 0 0,0-4 0 0,4 3 0 16,-3 5 0-16,3-8 0 0,-4 4 0 0,5 0 0 15,-1-1 0-15,1 5 0 0,-1-8 0 0,1 8 0 16,3-5 0-16,1 1 0 0,-4 0 0 0,-5-4-9 15,4 4 9-15,1 0 0 0,-1-8 0 0,5 4 0 16,-5 4 0-16,5-4 0 0,-5 7 0 0,5-7 0 16,4 4 0-16,0-4 0 0,-8 4 0 0,3 0 0 15,1-4 0-15,0 0 0 0,-5 0 0 0,5 7 0 16,0-7 0-16,0 0 0 0,-1 0 0 0,1 0-8 16,0 4 8-16,-1-4 0 0,1 4 0 0,0-4 0 0,4 4 0 15,0-4 0-15,0 3 0 0,-4 1 0 0,-5 0 0 16,5-4 0-16,-5 4 0 0,5 0 0 0,0-4 0 0,0 0 0 15,4 0 0-15,4 7 0 0,0-3-8 0,5-4 0 16,-5 0 0-16,0 0 0 0,5 4 8 0,-5-4 0 16,0 3 0-16,1-3 0 0,-1-3 0 0,4 3 0 15,1 0 0-15,0 0 0 0,-1-4 0 0,9 4 0 16,0 0 0-16,0 0 0 0,-4 0 0 0,0-4 0 16,0-3 0-16,0 7 0 0,0-4 0 0,4 0 0 15,-5 0 0-15,6-3 0 0,3 7 0 0,-4-4 0 16,0 0 0-16,-4 0 0 0,-4-3 0 0,-1-1 0 0,5 0 0 15,0 5 0-15,0-9 0 0,-5 5 0 0,5-5 0 0,0 5 0 16,0-5 0-16,-5 5 0 0,1-1 0 16,-5-3 0-16,-8-1 0 0,8 1 0 0,0-1 0 0,1-3 0 15,-10 4 0-15,1-1 0 0,-5 1 0 0,9 0 0 16,9-1 0-16,-9 5 0 0,-13-5 0 0,0 1 0 16,1-1 0-16,3-3 0 0,-4 4 0 0,-4 3 0 15,-8-3 0-15,3-1 0 0,5 1 0 0,-4-4 0 16,-5 7 0-16,0-3 0 0,1 3 0 0,-1 1 0 15,9-1 0-15,-4-3 0 0,-9 3 0 0,-4-3 0 16,4-1 0-16,-4 1 12 0,-1 0-4 0,-3-1 0 16,-13 1-8-16,12-1 0 0,5 1 0 0,-9 0 8 15,-8-1-8-15,0 1 0 0,4-1 0 0,8-3-8 16,5 0 8-16,-9 0 0 0,-16 3 0 0,3-3 0 16,5-4 0-16,-5 4 0 0,1-4 0 0,-5 4 0 15,-13-4 0-15,5 4 0 0,8 0 0 0,0-4 0 0,-17 3 0 0,9 1 0 16,0 0 0-16,3 0 0 0,1-4 0 0,-8 7 0 15,-9-3 0-15,4 0 8 0,8 0-8 0,-3-4-8 16,-18 4 8-16,0-1-12 0,-4 1 12 0,9 0 0 16,-1 0 0-16,-4 0 8 0,-12 3-8 0,8-3 0 15,4 4 0-15,0-5 0 0,-4 1 0 0,0 4 0 16,0-1 0-16,-8 1 0 0,4 0 0 0,-1-4-8 16,-7 3 8-16,-1 1-12 0,4-1 12 0,-4 1 0 15,5 0 0-15,-1-1 0 0,-4 1 0 0,1 3 0 16,-1-7 0-16,-4 0 0 0,4 0 0 0,-4 7 0 0,-5 0 0 15,5-3 0-15,-4-4 0 0,-1 3 0 0,10-3 0 16,-5-4 0-16,-5 0 0 0,1 8 0 0,-5-4 0 16,1 3 0-16,-1 1 0 0,0-4 0 15,1-1 0-15,-5 5 0 0,0-4 0 0,-4 7 0 0,-1 4 0 16,-3 1 0-16,-9-1 0 0,8 0 0 0,1 0 0 0,-5 8 0 16,-8 0-8-16,0 3 8 0,-5 1-8 0,5 3 8 31,-1 1-31-31,5 3-1 0,-8-4 0 0,4 5 0 15,4 3-52-15,0 0-10 0,-5 7-2 0,5-3-974 0</inkml:trace>
  <inkml:trace contextRef="#ctx0" brushRef="#br0" timeOffset="15076.2121">8603 5392 1141 0,'-17'0'24'0,"12"0"6"0,-3 0 1 0,4-3 2 0,-5-1-33 0,1 4 0 0,-1-8 0 0,-4 8 0 15,0 0 49-15,1 4 3 0,-1-4 1 0,-4 0 0 16,0 4-42-16,4 0-11 0,0-4 0 0,0 3 0 16,0-3 0-16,5 4 0 0,-5 0 0 0,9-4 0 15,-1 0 12-15,5 0 1 0,-8 4 0 0,8-4 0 16,0 0 29-16,0 0 6 0,0 0 0 0,0 0 1 16,0 0 15-16,0 0 2 0,0 0 1 0,17-4 0 15,-4 4-48-15,4 0-10 0,0 0-1 0,4 0-8 16,5 0 12-16,-5 0-12 0,1-4 12 0,8 8-12 15,4-4 9-15,-4 0-9 0,0 0 0 0,0-4 9 16,4 4-9-16,-4 0 8 0,0-4-8 0,-1 1 8 16,1-1 6-16,0 4 1 0,-4-4 0 0,4-4 0 15,0 5 5-15,-5-1 2 0,5 4 0 0,-4-4 0 0,0-4-1 16,-1 1 0-16,-3 3 0 0,-1 0 0 16,-4-3-5-16,0 3-2 0,-4-4 0 0,0 5 0 0,0-1-14 15,-1 0 9-15,-12 4-9 0,5-4 8 0,3 0 20 0,-8 4 3 16,0 0 1-16,-4-3 0 0,-5 3-22 15,1-4-10-15,-1 0 10 0,-4 4-10 0,1 0 8 0,-10 0-8 16,5 0 0-16,-4 0 0 0,-1 0 0 0,1 0 0 16,-5 4 0-16,1-4 0 0,-1 4-9 0,1-4-2 15,-5 0 0-15,0 0 0 0,-4 3 11 0,4 1 0 16,-5-4 0-16,1 4 0 0,-8-4 0 0,3 4 8 16,5 0-8-16,0-1 11 0,-1-3-11 0,1 0 0 15,0 0 0-15,0 8 0 0,8-8 0 0,1 0 0 0,3 0 0 16,1 0 0-16,0 0 0 0,3 8-11 0,6-8 11 15,-1 0-8-15,0 0 8 0,0 0 0 0,13 0 0 16,0 0 0-16,0 0 0 0,0 0 0 0,0 0 0 0,0 0 0 16,0 0 0-16,0 0-13 0,9 3 5 0,4 5 8 15,-1-1-10-15,5-3 10 0,-4 4 0 0,4-1-9 16,5-3 9-16,3 0 0 0,1 0 0 0,-5-4 0 16,5 0 0-16,8 0 11 0,5 0-3 0,-5-4 0 15,9 0 5-15,-5 0 1 0,-4 4 0 0,0-3 0 16,5-1-14-16,-5-4 0 0,0 4 0 0,0-3 0 15,-4-1 0-15,5 1 8 0,-1-1-8 0,-4 1 0 16,-9-1 8-16,0 4-8 0,1-3 0 0,-5-1 9 16,0 4-9-16,-9-3 0 0,1-1-10 0,0 4 10 15,-1 0 0-15,-8 4 0 0,0 0 0 0,0 0 10 16,0 0 2-16,0 0 1 0,-13-7 0 0,-4 7 0 0,-4-4-1 16,-1 4-1-16,1 0 0 0,-5 4 0 0,-3 0-11 15,-1-1 0-15,0 1 0 0,-4 0 0 0,-1 0 0 0,-3 3 0 16,-5 1 0-16,5 0 0 0,-5-5 0 0,0 5 0 15,-4 0 0-15,4-1 0 0,-4-3 0 0,5 7 0 16,-1-3 8-16,5-1-8 0,-1 1 0 0,5-4 0 16,4 3 0-16,4-3 0 0,1 8 0 0,3-5 0 15,1 1 0-15,8-1 0 0,0-3-12 0,1 4 0 16,3-1-1-16,0-3-687 16,9-4-138-16</inkml:trace>
  <inkml:trace contextRef="#ctx0" brushRef="#br0" timeOffset="27564.3285">8398 5339 1698 0,'0'0'48'0,"0"0"11"0,-13 0-47 0,4-3-12 0,1 3 0 0,-5-4 0 0,4 4 139 0,-3-4 25 16,-1 0 6-16,-4 0 1 0,4 1-123 0,0-1-25 15,-4 0-5-15,0 0-1 0,-4 0-17 0,3-3 8 16,1 3-8-16,-8 0 0 0,3-3 0 0,1 3 0 16,0 0 0-16,-5 0 0 0,-4 0 0 0,4 4 0 15,-3-7 0-15,-1 3 0 0,-5 4 20 0,1 0-4 16,4 0 0-16,-4 4 0 0,4 0-7 0,-4-1-1 16,4 5-8-16,0-4 12 0,0 3-12 0,5-3-13 15,-1 0 2-15,0 4 1 0,1-5 27 0,3-3 6 16,-3 0 1-16,8 0 0 0,4 8-4 0,-9-8 0 0,1 4 0 15,4-4 0-15,0 0 1 0,4 0 0 0,-4 4 0 0,4-4 0 16,-8-4 16-16,8 0 3 0,4 4 1 0,1-8 0 16,-1 5-9-16,1-5-1 0,8 0-1 0,-4 1 0 15,4-5-11-15,0 1-3 0,-5-4 0 0,5 3 0 16,5-7-7-16,-5 0-1 0,0 0-8 0,0 0 12 16,0 0-12-16,4 0 11 0,0-3-11 0,0-1 10 15,1-4-10-15,-1-3 0 0,4 7 0 0,1-3 8 16,-5-5 2-16,1 1 0 0,3 7 0 0,1-4 0 15,-1-3-10-15,-8 7 10 0,4 0-10 0,1 4 10 16,-1-3-2-16,0-1 0 0,-8 4 0 0,4 4 0 16,-4-4 0-16,4 3-8 0,0 1 12 0,0 0-4 15,-5 7-8-15,5-3 0 0,0 0 0 0,0 3 0 16,0 1 0-16,0-1 0 0,0 0 8 0,0 5-8 16,0-5 0-16,0 8 0 0,0 0 0 0,-4-4 0 15,0-3 0-15,4 7 0 0,0-4 0 0,0 4 0 0,0 0 0 16,0 0 0-16,4-8 0 0,-4 8 0 0,0 0 8 0,0 0-8 15,4-4 12-15,5-3-4 0,4 3 9 0,-5 4 2 16,5-4 0-16,0 4 0 0,0 4-19 0,4-4 0 16,0 4-8-16,4-4 8 0,1 0-12 0,3 0 12 15,5 0-13-15,0 0 5 0,9 0 8 0,3 0 0 16,10 0 0-16,-1-4 0 0,0 4 0 0,5-4 0 16,-1 4 0-16,1-7 0 0,-1 3 0 0,1 0 0 15,0 0 0-15,-1 0 0 0,-4-3 0 0,5-1 0 16,-5 4 0-16,5-3 8 0,-9-1-8 0,0 4 0 15,-5-3 0-15,1 7 0 0,0-4 0 0,-9 0 0 0,-4 4 0 0,0-4 0 16,-4 4 0-16,-9-3 8 0,0 3-8 0,0 0 0 16,-4 3 0-16,0-3 8 0,-1 0-8 0,-3 4 0 15,-9-4 13-15,8 0-1 0,1 4-1 0,-9-4 0 16,0 0-11-16,9 4-9 0,-9-4 9 0,0 0-13 16,0 0 13-16,0 0 0 0,0 0 0 0,0 0 0 15,4 15 0-15,0-4 8 0,-4 1-8 0,4-1 10 16,-4-11-10-16,0 12 0 0,0-1-10 0,0 0 10 15,0 5 0-15,0-5 0 0,0 0 0 0,0 1 0 16,0-1 0-16,0 4 0 0,0 0 0 0,-4 4 0 16,4-3 9-16,4 3-9 0,-4 3 0 0,0 1 9 15,-4 4-9-15,4 3 0 0,4-3 0 0,-4 3-11 16,5 1 11-16,-1 3 0 0,-4-4 0 0,4 1 0 16,5-1 9-16,-1 4-9 0,-3-4 12 0,3 1-12 0,1-5 13 15,3 1-4-15,-7-4-1 0,8 3 0 0,-9 1-8 0,4-4 0 16,5-8 0-16,-9 4 0 0,5 4 0 0,-5 0 0 15,5-1 0-15,-1 1 0 0,1-4 0 0,-1 0 0 16,-3 0 9-16,3 0-9 0,-3-4 8 0,3 0-8 16,-4 1 10-16,1-1-10 0,3-4 9 0,-8 1-9 15,4-5 8-15,1 5-8 0,-5-5 9 0,0-7-9 16,0 0 10-16,0 0-10 0,0 0 12 0,0 0-3 16,0 0-1-16,0 0 0 0,-9 4 2 0,5 0 0 15,-5-8 0-15,-3 4 0 0,-1 0-2 0,0 0-8 16,-4 0 12-16,0-4-4 0,-5 0-8 0,5-3 8 15,-4 3-8-15,0-4 8 0,-1 5-8 0,-3-5 0 0,-1 0 0 0,0 8 0 16,-4-3 0-16,0 3 0 0,-4-4 0 0,0 0 0 16,4 4 0-16,-4-4 0 0,-4 4 0 0,3-4 0 15,1 4 0-15,0-3 0 0,0-5 0 0,4 4 0 16,-4 0 0-16,4-3 0 0,-4 3 0 0,4-4 0 16,0 5 0-16,-4-1 0 0,4 4 0 0,-5-4 0 15,6 0 0-15,-1 0 0 0,0 4 0 0,-4 0 8 16,-1-7-8-16,5 7 0 0,1 0 0 0,-1-4 0 15,4 4 0-15,-4-4-9 0,9 0 9 0,-5 4-10 16,0 0 10-16,5 0 0 0,-5 0 0 0,5 0 0 16,0 4 0-16,-1-4 0 0,1 0 0 0,0 0 0 15,-1 4 0-15,1-4 0 0,4 4 0 0,-5-4 0 16,1 4 0-16,4-4 0 0,0 0 0 0,0 3 0 0,4-3 0 16,0 4-13-16,0-4 1 0,0 0 1 15,5 0 11-15,-1 0 0 0,1 4 0 0,8-4 0 16,-9-4 0-16,5 0 12 0,-5 4-2 0,5 0-1 0,-4-3-9 0,8 3 0 15,-5-4 0-15,1-4 8 0,4 8-8 0,0-4 0 16,-4-3 0-16,4 7 0 0,0-12 0 0,-4 5-9 16,-1 3 9-16,5-7 0 0,0 3 0 0,0-3 0 15,0-1 0-15,-4-3 0 0,0 0 0 0,4 4 0 16,0-8 0-16,-5 3 0 0,5-3 8 0,-4 0 0 16,0-3-8-16,4-1 12 0,-4-4-12 0,4 1 0 15,-5-1 0-15,5-3 0 0,0 3 0 0,-4-7 0 16,0 4 0-16,0-5 9 0,-1 1-9 0,1 4 0 15,0 3 0-15,-1-3 0 0,-3 3 0 0,4-3-11 16,4 11 1-16,0-4 0 0,0 0 10 0,-5 4 0 0,1 0 0 0,4 4 0 16,0 4 0-16,0-1-8 0,-4 5 8 0,4-1-12 15,0 0 12-15,0 5-10 0,-4-1 10 0,-5 0-10 16,5 0 18-16,4 4 3 0,0 0 1 0,0 0 0 16,0 0-27-16,0 0-5 0,0 0 0 0,8-3-1 15,5-1 21-15,-13 4 0 0,0 0 0 0,0 0 0 16,9 0-8-16,3-4 8 0,6 4 0 0,-18 0 0 15,12 0 0-15,10 0 0 0,-1 0 0 0,-4-4 0 16,9 4 0-16,-5 0 0 0,1 0 0 0,3 0 0 16,1-4-9-16,4 1 9 0,0 3 0 0,0-4 0 15,4 0 0-15,0 0-8 0,4 0 8 0,1-3 0 16,-5 3 0-16,4 0 0 0,14-3 0 0,-5 3 0 16,-4 4-10-16,4-8 10 0,0 4-8 0,0-3 8 0,-5-1 0 15,1 1 0-15,0 3 0 0,-5-4 8 0,5 1-8 16,0-1 0-16,-1 4 0 0,-3 0 0 0,-1 1 0 0,1-1 0 15,3 0 0-15,-7 0 0 0,-5-3 0 0,4 3 0 16,-4 0 0-16,4 0 0 0,-4 4 0 0,0 0 0 16,-5 0 0-16,1-4 0 0,-5 1 0 0,1 3 0 15,-5 3 0-15,0-6 8 0,0 3-8 0,-4-4-12 16,4 0 4-16,-9 8 0 0,5-4 8 0,-4 0 0 16,4 0 0-16,-5 0 0 0,1 0 0 0,-1 4 0 15,-3-4 0-15,-5 0 0 0,0 0 0 0,12 3 11 16,-12-3-3-16,9 4 0 0,-9-4-8 0,8 0 0 15,-8 0 0-15,5 4 0 0,-5-4 0 0,0 0 0 0,0 0 0 0,4 4 0 16,-4-4 0-16,0 0 0 0,0 0 0 0,0 0 0 16,0 11 0-16,0 1 0 0,-4-1 0 0,4-11 0 15,0 0 0-15,0 15-12 0,-5-3 2 0,5 3 1 16,-4 0 9-16,4 0 9 0,0 0-1 0,0 1-8 16,-4-1 0-16,0-4 0 0,4 4 0 0,0 4 0 15,-5 4 0-15,1 4 0 0,4-5 0 0,-4 5 0 16,8-4 0-16,-4 7 0 0,0 1 0 0,0 3 0 15,0-4 0-15,0 1 0 0,0 3 0 0,0 0 0 16,-4-4-8-16,4 4 8 0,0-7 0 0,4 3-9 16,-4-3 9-16,-4 3 9 0,4-3-1 0,0 3-8 31,0-3-48-31,4 3-16 0,-8-3-3 0,4 0-872 0,0-1-174 0</inkml:trace>
  <inkml:trace contextRef="#ctx0" brushRef="#br0" timeOffset="43937.2579">3180 9316 1947 0,'0'0'43'15,"0"0"9"-15,0-12 1 0,0 1 2 0,4 0-44 0,5 3-11 0,-9-3 0 0,-9-1 0 0,9 5 55 0,0 7 9 16,0-12 1-16,-4 1 1 0,0-4-14 0,-1 7-2 15,1 0-1-15,0 1 0 0,-9-1-6 0,5 4-2 16,-1-3 0-16,-4 3 0 0,-4-3 11 0,4 3 3 16,0-4 0-16,-4 8 0 0,-4-4-26 0,4 4-5 0,0-3 0 0,0 3-1 15,-9 3-6-15,9 1-1 0,0-4 0 0,4 8 0 16,-13-4-16-16,9 3 0 0,0 8 0 0,-4-3-9 16,0-1 9-16,8 4 0 0,-9 4 8 15,1 8-8-15,4-8 0 0,4 0 0 0,0 4-12 0,0 3 4 16,1-3 8-16,7 0-10 0,5-4 10 0,-8 0-10 15,3 0 10-15,5-4 0 0,13 4 0 0,-8-4 0 16,7 0 0-16,1 4 0 0,4-4 0 0,0-3 0 16,5-1 0-16,-5-3 0 0,9-4 0 0,-5-1 11 15,5 1-11-15,-5-8-11 0,5-3 3 0,-5-1 0 16,5-3 8-16,-1-4-13 0,1 0 5 0,-1-4 8 16,-3-4-16-16,3 4 4 0,-3-4 0 0,3 0 1 15,1-7 11-15,-9 3 0 0,0 1 0 0,5 3-8 16,-5 4 8-16,-4 0 11 0,-9-4-3 0,0 4 0 0,0 4-8 15,5 0 0-15,-1 3 0 0,-8 1 8 0,-8-4 8 16,4 3 0-16,-1 5 1 0,5 3 0 0,-4 0-7 0,4 4-2 16,-4-7 0-16,4 7 0 0,0 0-8 0,-4 7 0 15,-9 1 0-15,4 3-11 0,5 0 11 0,0 5 0 16,-5-1 0-16,5 0 0 0,4 0 0 0,-9 4 0 16,5 0-9-16,4 0 9 0,0 4 0 0,4 0 0 15,5-4 0-15,-9 7 0 0,4-3 0 0,5-4 0 16,-9 8 0-16,4-8 0 0,0 4 0 0,5-4 0 15,-5 0 0-15,5-4 0 0,-9 4 0 0,4 0 0 16,0-4 0-16,5 0 0 16,3-4-30-16,-7 1 2 0,3-1 0 0,-3-3 0 15,7 3-109-15,-7-3-22 0,-5-8-4 0,8 7-542 16,1-3-109-16</inkml:trace>
  <inkml:trace contextRef="#ctx0" brushRef="#br0" timeOffset="44400.5799">4065 8723 2322 0,'0'0'51'0,"0"0"10"15,0 0 3-15,0 16 1 0,0 6-52 0,0 5-13 0,0-1 0 0,0 1 0 0,0 7 24 0,8 0 3 16,-4 1 0-16,1 3 0 0,-1 3-2 0,5 1 0 16,-1 0 0-16,-4 11 0 0,5 0-25 0,-5 4 8 15,5 8-8-15,-1-4 0 0,-8-4 10 0,0 0-10 16,0-4 12-16,0 4-12 0,0-4 27 0,5 4-2 0,-1-8 0 16,-4 4 0-16,0-7 0 0,0-1 0 0,0-3 0 15,0 0 0-15,0 0-13 0,4-12-4 0,-4 1 0 0,4-9 0 16,-4 5-8-16,5-8-12 0,-5-4 2 15,8 0 1 1,-8-7-111-16,0 0-21 0,0-8-5 0,0 0-570 0,0 0-113 0</inkml:trace>
  <inkml:trace contextRef="#ctx0" brushRef="#br0" timeOffset="45025.2109">4355 9179 2408 0,'0'-23'53'0,"4"8"11"0,1-4 3 0,-1 0 0 0,0 0-54 0,-4 0-13 0,5 4 0 0,-5 0 0 15,0 3 74-15,8 5 12 0,-8-1 2 0,0 1 1 16,0 7-52-16,0 0-10 0,0 0-3 0,0 0 0 0,0 0-24 0,0 15 0 16,-8-4 0-16,8 8 0 0,0-4 0 0,-5 8 8 15,5 0 0-15,-4 4 0 0,4-1-8 0,4 4 0 16,-4 8 0-16,5 0 0 0,-5 8 12 0,0 0 0 16,8-5 0-16,-8 1 0 0,4-4 6 0,1-4 2 15,-1 4 0-15,0-7 0 0,0 3-20 0,1-4 0 16,-1-3 0-16,0 3 0 0,5-7 0 0,-9 4-9 15,4-5 1-15,0 1 0 0,5-8 8 0,-5 1 0 16,5-5 0-16,-5 0 0 0,0 1 8 0,5-8 3 16,-9-4 1-16,4 3 0 0,5-3 12 0,-9 0 4 15,12-7 0-15,-12-1 0 0,9-3 4 0,4-8 0 16,-5 0 1-16,1 0 0 0,-1-4-10 0,1 4-3 0,8-4 0 16,-4 4 0-16,4 0-12 0,-4 0-8 0,-5-4 10 0,5 4-10 15,0 4 0-15,0-4 0 0,0 4 0 0,0 0 0 16,4 0 0-16,-5 0 0 0,6 3 0 0,-6 1 0 15,1-1 0-15,0 9 0 0,4-5-10 0,-4 4 10 16,4 0-12-16,-4 4 4 0,0 0 0 0,-1 0 0 16,6 0-5-16,-1 0-1 0,-5 4 0 0,1 0 0 15,-4 0-8-15,4 3-2 0,-5 5 0 0,9-5 0 16,-12 5 8-16,3 3 0 0,1-4 1 0,-5 1 0 16,4 3 3-16,-8-4 0 0,0 4 0 0,0 1 0 15,-8 3 2-15,4 0 1 0,-5-4 0 0,1 4 0 16,-5 0 9-16,0 0 0 0,-4 0-9 0,0 0 9 15,0-8 0-15,0 4 0 0,-5 4 0 0,5-3 0 16,0-1 0-16,-4-4 0 0,-1 4 8 0,1-3-8 16,0-5 12-16,3-3-2 0,-7 0-1 0,8-4 0 15,-9 4 11-15,9 0 1 0,0-8 1 0,4 0 0 16,-8-4 6-16,12-3 2 0,-12 3 0 0,8-3 0 0,4-4-1 0,-12 3 0 16,12-3 0-16,-8 4 0 0,5-8-12 0,-1 4-2 15,-4-1-1-15,4-3 0 0,4 8-14 0,1-4 0 16,-1-4 0-16,1 4-10 0,-1 3-10 0,1 1-3 15,-1-1 0-15,5-3 0 16,-1 4-139-16,1-4-28 0,4-1-6 0</inkml:trace>
  <inkml:trace contextRef="#ctx0" brushRef="#br0" timeOffset="45741.0623">6462 9969 2908 0,'0'0'83'0,"0"0"17"0,0 11-80 0,0 1-20 0,0-5 0 0,-4 5 0 0,4-1 10 15,0 8-2-15,0-4 0 0,0 4 0 16,-9 0-8-16,1 0 0 0,-1 4 0 0,0 0 0 0,-3-4 0 0,-5 4 0 16,-1-4 0-16,1 0 0 0,0 4-14 0,-4-4-5 15,-5 3-1-15,-4-3-807 16,-4-4-161-16</inkml:trace>
  <inkml:trace contextRef="#ctx0" brushRef="#br0" timeOffset="47805.2602">8500 8461 2101 0,'0'0'60'0,"0"0"12"0,0 0-57 0,0 0-15 0,0 0 0 0,0 0 0 0,0 8 42 0,-4 3 6 16,0 4 0-16,-1 1 1 0,5-5-33 0,0 0-8 15,0 8 0-15,0 4-8 0,0 0 13 0,0 0-4 16,0 3-1-16,5 5 0 0,-10 3-8 0,5 0 0 16,0 4 0-16,0 0 0 0,0-4 0 0,0 4-11 15,5 0 3-15,-5 0 0 0,0-4 25 0,0 1 6 16,0 3 1-16,0-4 0 0,-5 0 9 0,5 0 3 15,0 0 0-15,0 0 0 0,-4 1-19 0,4-9-3 16,4 5-1-16,-4-5 0 0,0-3-13 0,0 4 0 0,5-1 0 16,-10-7 0-1,1 4-132-15,4-8-24 0,-8 0-4 0,3 4-783 0</inkml:trace>
  <inkml:trace contextRef="#ctx0" brushRef="#br0" timeOffset="48182.1016">8359 9316 1664 0,'0'0'47'0,"9"-12"11"0,-9-3-46 0,8 0-12 0,1 0 0 0,-1-4 0 16,1 4 123-16,4-4 22 0,0 3 5 0,-1 1 1 15,1 0-61-15,0 4-12 0,0-4-2 0,4 3-1 16,-8 1-21-16,3 3-4 0,1-3-1 0,0 7 0 16,-4-4-10-16,3 5-3 0,-3-1 0 0,-9 4 0 15,13 0-20-15,0 4-4 0,-5-1 0 0,5 5-1 0,4 0-11 0,-8-1 0 16,3 1 9-16,1 3-9 0,0-3 0 0,-4 3 0 15,3 1 0-15,-3 3-8 0,-5 0 8 0,5-4-8 16,-5 1 8-16,0 3-8 0,1-4-2 0,-1 8 0 16,-8 0 0-16,4 0 0 0,0 4-1 0,-5 0 0 15,-3-4 0-15,-1 0 0 0,1 4 19 0,-5-4 4 16,-4-4 1-16,0 4 0 0,-5-4-13 0,1 0-12 16,0 0 3-16,-5 1 0 0,0-5 21 0,1 0 4 15,-5 1 0-15,4-5 1 0,5-7 6 0,-1 8 1 16,-3-4 0-16,-1-4 0 0,5 0 12 0,-5-4 2 15,0 0 1-15,1 0 0 0,-1-3-15 0,1-1-4 16,-1-3 0-16,5-1 0 0,-9 1-20 0,8-4 9 16,5 3-9-16,4 1 0 0,5-4-11 0,4 3-9 0,-5-3-1 0,13-4-871 15,5-7-175-15</inkml:trace>
  <inkml:trace contextRef="#ctx0" brushRef="#br0" timeOffset="48485.2597">9334 9206 2885 0,'0'0'82'0,"12"3"18"0,-3 1-80 0,8-4-20 0,4-7 0 0,1 7 0 0,-1-4 74 0,1 4 11 16,3 0 3-16,-3 0 0 0,7-8-58 0,-3 4-11 15,0 1-3-15,-5-5 0 0,5 4-16 0,-1 0 0 16,1-3 0-16,0 3 0 0,-5 4-20 0,0-4-4 16,1 1 0-16,-5-1-1 15,-4 4-111-15,-5-4-21 0,1 0-5 0,-9 4-1037 16</inkml:trace>
  <inkml:trace contextRef="#ctx0" brushRef="#br0" timeOffset="48675.6143">9248 9498 2862 0,'9'19'63'0,"-9"-19"13"0,8 12 2 0,5-5 2 0,4-3-64 0,5 0-16 0,7 3 0 0,6-7 0 16,-1 0 62-16,4 0 9 0,1-4 1 0,3 1 1 15,-3-5-42-15,4 1-9 0,-1-5-2 0,1 5 0 32,4-1-43-32,0-3-9 0,0-1-1 0,0 1-1 15,4-4-134-15,1 3-28 0,-1 1-4 0,-4-1-590 0,-4 1-118 0</inkml:trace>
  <inkml:trace contextRef="#ctx0" brushRef="#br0" timeOffset="49280.2385">11744 8963 2624 0,'-43'3'75'0,"34"1"15"0,9-4-72 0,-12 0-18 15,-1-4 0-15,-4 4 0 0,-9 4 96 0,5-4 15 16,4 0 3-16,0 4 1 0,-9 0-86 0,0 0-17 16,1-4-3-16,3 0-1 0,5 0-8 0,-8 3 10 15,-14-3-10-15,9 4 10 0,17 0 4 0,-8 0 1 0,-9 3 0 16,0 1 0-16,-4 0 3 0,8-1 1 0,9 5 0 0,-4-5 0 16,-9 1-7-16,9 7 0 0,3-4-1 0,6 1 0 15,-1 3-11-15,0-4 0 0,0 1 0 0,5 7 8 16,8-4-8-16,0 4 0 0,-9-4 0 0,5 4 0 15,4 0 0-15,0 8 0 0,4-5-9 0,0 1 9 16,-4-8 0-16,5 4 0 0,3 0 0 0,5-3 0 16,0 3 0-16,0 0 0 0,-5-4-8 0,14 0 8 15,7 0 0-15,1-7 0 0,-17 3 0 0,4-3 0 16,9-4 0-16,0-4 0 0,-1 0 0 0,-3-4 0 16,-10 0 0-16,6-4 12 0,7-3 0 0,-3 0 0 15,-5-5-30 1,0 1-6-16,4-4-2 0,-4-4 0 0,5-3 17 0,-5 3 9 0,-13 0-10 0,0-3 10 15,5 3-11-15,-1-4 11 0,-3 4-12 0,-5 1 12 16,-5 6 0-16,1-2 0 0,8-1 0 0,-4 7 0 0,-13 1 0 0,13 11 0 16,0 0 0-16,0-8 0 0,0 8 0 0,-4-4 8 15,-4 4-8-15,8 0 0 0,0 0 0 0,-9 8 0 16,1 0 0-16,-1 7 0 0,-4 0 0 0,5 4-8 16,3 0 8-16,1 4 0 0,-9 3 0 0,9-3 0 15,4 4 0-15,4-1 0 0,1 8 0 0,3-3 0 16,-8-5 0-16,13 1 0 0,4-4 0 0,0 0 0 15,-8-4 0-15,-1 0 0 16,1 3-53-16,8-7-14 0,0-3-2 0,-4-1-795 0,-9 1-158 16</inkml:trace>
  <inkml:trace contextRef="#ctx0" brushRef="#br0" timeOffset="49508.3206">12163 9399 2878 0,'-5'8'82'0,"5"-8"17"0,0 0-79 0,0 0-20 0,0 0 0 0,0 0 0 16,-8-4 93-16,8 4 15 0,0 0 4 0,0 0 0 15,0 0-90-15,0 0-22 0,-5-7 0 0,5-1 0 16,0 8 0-16,0 0 0 0,-4-8 0 0,0 1 0 16,4 7 0-16,-4-4 0 0,4 4 0 0,-9 0 0 15,-8 4-12-15,8-4-4 0,9 0-1 0,0 0 0 16,0 0-62-16,-4-8-12 15,-4 4-2-15,8-3-773 0,4-1-154 0</inkml:trace>
  <inkml:trace contextRef="#ctx0" brushRef="#br0" timeOffset="50135.7708">12385 8598 2790 0,'-17'19'61'0,"17"-19"13"0,4 11 2 0,0 1 3 0,9-1-63 15,-9 1-16-15,-4 3 0 0,5 4 0 0,12 4 12 0,-9 3 0 16,-8 4 0-16,0 1 0 0,-4-1-12 0,8 1 0 16,0-1 0-16,-4 4 0 0,-8 4 9 0,8-4-1 15,8 1 0-15,5-1 0 0,0 4-8 0,-9 0-12 0,-4-4 2 0,9 4 1 16,8-8 37-16,-8 8 8 0,-14 0 2 0,1 0 0 16,4-4-30-16,4-3-8 0,1-1 0 0,-10-3 0 15,-3-1 0-15,-1-3 0 0,9 4-11 0,0-12 11 31,0-4-181-31,-4 1-31 0,0-5-5 0,4-7-2 16,12 0 95-16,-12 0 18 0,-12-11 4 0,3-4 1 16,5-4-38-16,4-4-7 0,-4-4-2 0,-1-7 0 0,-8 4 109 0,9-4 22 0,17-1 4 0,-4 5 1 15,-9-4 137-15,8 3 28 0,1 5 6 0,8-1 1 16,4 1 18-16,0-1 4 0,-12 4 1 0,4 1 0 16,13 3-66-16,-5 0-13 0,-4 0-2 0,0 3-1 15,-4 1-37-15,4-4-7 0,4 4-1 0,1 4-1 16,-5-1-11-16,-4 5-1 0,8-1-1 0,-8 4 0 15,0-3-22-15,-1 3-5 0,1 0-1 0,0 0 0 16,0 4-6-16,-13 0-8 0,0 0 11 0,0 0-11 0,0 0 0 16,0 0-14-16,0 0 1 0,8 12 0 0,-8-1 13 0,0 0-12 15,-4 1 12-15,4-1-12 16,-8 8-28-16,-1-4-4 0,-8 4-2 16,4 0 0-16,0 0-22 0,1-3-4 0,-14 3 0 0,0 0-1 15,5-1-48-15,-5 1-10 0,9-3-1 0,-13-1-1 16,-4-4 65-16,13 1 12 0,12-1 4 0,1-3 0 0,-5-1 60 15,0 1 12-15,13-8 2 0,0 0 1 0,0 0 63 0,0 0 13 16,0 0 2-16,0 0 1 0,17 7-17 0,-17-7-3 16,0 0-1-16,0 0 0 0,0 0-38 0,17 4-8 15,5 4-2-15,-1-1 0 0,-4-3-14 0,0 4-3 0,0 3-1 16,0-3 0-16,9 3-15 0,-5-3 0 0,-8 3 0 16,4 1-10-16,0-5 10 0,0 8 0 0,-4-3 0 15,-4 3 0-15,4 0 0 0,-1 0 8 0,1 1-8 16,-4-1 0-16,-1 4 0 0,5-8-15 0,0 1 3 0,0-1-868 15,4-4-172-15</inkml:trace>
  <inkml:trace contextRef="#ctx0" brushRef="#br0" timeOffset="50441.6079">14064 9688 3074 0,'4'15'68'0,"-4"-3"13"0,0-5 3 0,0-7 3 0,0 0-70 0,0 0-17 0,5 15 0 0,-5-3 0 0,0-5 11 0,0 5-2 16,0-12 0-16,0 11 0 15,0 1-33-15,0-12-8 0,-5 11 0 0,-3 0-1 16,4 1-24-16,-5-5-5 0,1 5-1 0,-5-5 0 16,0 5 3-16,-4 3 1 0,0-7 0 0,-5 3 0 15,5-3-37-15,-4-1-8 0,8 1-2 0,-4-5-586 16,4 1-116-16</inkml:trace>
  <inkml:trace contextRef="#ctx0" brushRef="#br0" timeOffset="50879.9426">15248 9020 2696 0,'0'0'60'0,"0"0"12"0,-4-4 2 0,-9 0 1 0,0 0-60 0,-4 0-15 0,4 1 0 0,0-5 0 16,-8 0 0-16,-1 5-8 0,5-5 8 0,-8 4-13 16,3-3-8-16,1 3-2 0,0 0 0 0,-1 4 0 0,1 0 6 0,0 8 1 15,3-5 0-15,-3 5 0 0,4 0 16 16,4 3 0-16,0 4 0 0,-4-3 0 0,4-1 0 0,1 0 12 16,3 1 0-16,1-5 0 0,3 1-4 0,5-8 0 15,0 11-8-15,0 5 12 0,0-1-12 0,5-4 0 16,-1 4 0-16,0-3 0 0,5 3 0 0,3 0-8 15,-3-4 8-15,4 5-10 0,0-1 10 0,-1 0 0 16,1 0 0-16,0 4 0 0,0-7 0 0,-5 7 0 16,5 0 0-16,0-4 0 0,-4-8 0 0,-1 5 0 15,1-1 0-15,-5 1 0 0,5 3 0 0,-5-4 0 16,-4-3 0-16,0 7 0 0,0 0 0 0,-9-3-8 16,1-1 8-16,-5-3-8 0,-4-1-4 0,0 5 0 15,4-5 0-15,-8 1 0 16,-5-8-43-16,0 0-9 0,1 0-1 0,-1 4-1 15,-4-4-25-15,0 0-5 0,-4-4 0 0</inkml:trace>
  <inkml:trace contextRef="#ctx0" brushRef="#br0" timeOffset="52075.8822">15453 9020 2266 0,'0'0'64'0,"0"0"14"0,0 0-62 0,0 0-16 0,0 15 0 0,-4-4 0 0,-5-3 49 15,5 3 7-15,-5-3 2 0,1 3 0 16,-1 1-72-16,1 3-14 0,-1-8-4 16,-4 5 0-16,9 3-14 0,-4 0-3 0,-1 0-1 0,0 0 0 15,5 1 36-15,4 3 14 0,-4 0-11 0,4 3 11 0,0-3 32 0,0 0 12 16,4 4 2-16,-4-4 1 0,4 0-11 0,-4 0-1 15,5 0-1-15,-1 0 0 0,0-4 7 0,5 1 2 16,4-5 0-16,-5-3 0 0,5 3 8 0,0-7 1 16,4 3 1-16,-4-7 0 0,4-3-36 0,-4 3-7 15,4 3-2-15,-4-6 0 0,-1-9-8 0,5 5 0 16,-4-1 0-16,0 0 8 0,-4 1-8 0,3-8 0 0,-3-4 0 16,4 0 0-16,0 0 10 0,-9-4-10 0,4 0 12 15,-3 0-12-15,-5-3 0 0,4-5 0 0,0 5 0 0,-8-5-12 31,4 5-36-31,0-1-8 0,-4 1 0 0,-1 7-1 16,-3-4-46-16,-1 4-9 0,-3 4-1 0,-6-1-1 16,6 5 32-16,-5 0 6 0,-1-5 2 0,1 5 0 0,0 0 56 0,0 3 18 0,4 0-10 15,1 1 10-15,-1-1 43 0,4 1 13 0,5-1 4 0,0 4 0 16,4-3 28-16,0 7 5 0,0-8 2 0,0 8 0 16,4 0-10-16,9-8-1 0,-5 5-1 0,5-5 0 15,0 8-41-15,4-4-8 0,0 0-2 0,0 1 0 16,0-1 16-16,0 0 4 0,0 4 0 0,1 0 0 15,-1 0-28-15,0 4-4 0,0 0-2 0,4 3 0 16,1-3-1-16,-1 0 0 0,-4 3 0 0,0 1 0 16,-8-4-3-16,8 3-1 0,-4 1 0 0,4 0 0 15,-5-1-5-15,1 5 0 0,4-1-8 0,-8 4 12 0,4-3-12 16,0 3 0-16,-5 0 0 0,1 0 0 0,-5 4-9 16,5-4 9-16,-5 1-13 0,-4-1 5 0,4 4 8 15,0 0-12-15,-4-4 12 0,0 0-12 0,0 0 12 16,0 0-8-16,0-3 8 0,0-1-8 0,0-11-3 0,0 0 0 15,0 0 0-15,0 0 0 0,-4 12 11 0,4-12 0 16,0 0-9-16,0 0 9 0,0 0 0 0,4-8-9 16,-4-3 9-16,5-1 0 0,3 1-12 0,-4-1 4 15,1-3 8-15,-1 0-13 0,5-4 13 0,-5 4 0 16,0 0 0-16,5-4 10 0,-5 0 2 0,4 0 1 16,1 4 0-16,0-4 0 0,3 7 1 0,-3 1 0 15,-1-1 0-15,1 1 0 0,0 3-14 0,-1 1 0 16,1 3 0-16,-9 4 0 0,0 0 0 0,0 0 0 0,12 0 0 15,-3 4 0-15,-9-4-10 0,9 4 2 0,-9-4 0 0,4 7 0 16,4 5-6-16,-3-1-1 0,-1 0 0 0,0 1 0 16,0 3-4-16,1 0-1 0,-1 0 0 0,0 1 0 15,1-1 4-15,3-4 0 0,1 8 0 0,-5-4 0 16,4-3 16-16,-3-1 0 0,3-3-8 0,1 3 8 16,-1 0-20-16,1 1 0 0,-1-5 0 0,1 1 0 15,4 0 20-15,-5-5 0 0,1 1 0 0,4 0 0 16,0-4 12-16,-1 0 7 0,1 0 1 0,0 0 0 15,0-4-20-15,8 4-16 0,-4-7 4 0,5 3 0 16,-5-4 20-16,8 4 5 0,1-3 1 0,4-1 0 16,-4 1 3-16,4-5 1 0,-1 1 0 0,1 0 0 15,0-1-5-15,0 1-1 0,0-8 0 0,0 7 0 0,0-3 0 16,-4 0-1-16,3 4 0 0,-3-5 0 16,4-3 2-16,-4 4 1 0,-5-4 0 0,5 0 0 15,-5 0-2-15,0 4 0 0,-4-4 0 0,1 4 0 0,-6 0-3 16,1 3-1-16,-4 1 0 0,-5-1 0 0,0 1-8 0,-4 0 0 15,0 11 0-15,0 0 8 0,0-8-8 0,0 8 0 16,-4-15 0-16,4 15 0 0,-9-4-9 0,1-4 9 16,-5 8-12-16,5-3 12 0,-1 3-8 0,-4 3 8 15,-4 5 0-15,4-4 0 0,-4 3-20 0,4 1 4 16,-8 3 0-16,4 5 0 0,0-5 5 0,0 8 2 16,-5 0 0-16,5 0 0 0,0 4 9 0,0 0-13 0,4-1 5 15,0 1 8-15,1 4 0 0,7-1 0 0,-3-3 0 16,4 4 0-16,4-1 0 0,4 5 0 0,-4-9 9 15,8 1-1-15,1 4 9 0,4-1 3 0,4 5 0 0,0-5 0 16,0-7-2-16,4 0 0 0,5-7 0 16,4 3 0-16,0 0-2 0,0-7 0 0,0 3 0 0,4-11 0 15,-4 4-26-15,0-8-6 0,4 0 0 16,0-11-952-16,0-4-191 0</inkml:trace>
  <inkml:trace contextRef="#ctx0" brushRef="#br0" timeOffset="53274.9956">18491 8431 2415 0,'0'0'68'0,"0"0"16"0,0 0-68 0,0 0-16 0,0 0 0 0,0 0 0 16,5 15 45-16,-1-4 6 0,0 8 1 0,0 0 0 15,5 8-52-15,-9 0 0 0,4 7 0 0,5 0 0 16,-1 0 0-16,1 8 0 0,-1 0-10 0,1-1 10 15,0 5 0-15,3-4 0 0,-3 0 0 0,-1-1 0 16,-3 1 0-16,-1-8 0 0,-4-3 0 0,4 3 0 31,-4 0-36-31,-4-7-4 0,4 3 0 0,0-3 0 16,0-1-59-16,0-7-12 0,-4-4-2 0,4-3-1 0,0-12-126 16,0 0-24-16,0 0-6 0,0 0-1 0,0 0 96 0,0-12 19 15,0-3 4-15,0-4 1 0,4-7 248 0,0-1 50 0,5 1 9 0,-1-5 3 0,1 1 130 16,4-1 27-16,0-3 4 0,-1 4 2 0,5-1-125 15,1 1-25-15,-6-4-4 0,10 7-2 0,-5-3-82 0,4 3-16 16,-4 4-3-16,5-3-1 0,-5 3-32 0,0-3-8 16,4 3 0-16,-4 8-1 0,-4-4-23 15,-4 7 0-15,3 1 0 0,-3-1 0 0,0 9-20 0,-5-5-1 16,-4 8-1-16,-9 0 0 16,1 0-39-16,-5 0-8 0,0 8-2 0,-8-5 0 15,-1 9-20-15,-3-1-4 0,3 8-1 0,-3 0 0 16,-1-4 52-16,0 4 9 0,5 4 3 0,0-4 0 0,4 0 20 0,0-8 4 15,-1 5 8-15,10-5-13 0,4 8 41 0,-1-8 9 0,1 5 2 16,8-5 0-16,1-3 52 0,7-1 10 0,1 1 3 16,0-4 0-16,4 3-32 0,-4 1-7 0,8-4-1 0,1 3 0 15,-5-3-42-15,4 4-9 0,-8-5-1 0,8 5-1 16,-4-4-11-16,1 3 0 0,-6-3 0 0,1 8 0 16,0-5 0-16,0 1 0 0,-5-1 0 0,1 1 0 15,-1 3-13-15,-3 1 5 0,-1-1 8 0,0 4-13 16,1-3 3-16,-1 3 1 0,0-4 0 0,-4 1 0 31,4 3-38-31,-4 0-7 0,0-15-2 0,5 12-784 0,-5 3-156 0</inkml:trace>
  <inkml:trace contextRef="#ctx0" brushRef="#br0" timeOffset="53581.8491">19654 9092 2833 0,'0'0'62'0,"0"0"13"0,0 0 2 15,0 0 3-15,-13 4-64 0,0 3-16 0,0 1 0 0,0-4 0 0,-4-4 0 0,0-4 0 16,0 4 0-16,0 0 0 0,0-8 0 0,-4 4-14 16,-1-3 2-16,1-1 1 0,-1 4 11 0,1-3 0 15,0-1 0-15,4 1 8 0,-5-5 29 0,5 5 7 16,0-1 0-16,4 0 1 0,5-3 17 0,-1 0 3 15,1-5 1-15,3 1 0 0,5-4-27 0,0 4-6 0,0-4-1 0,5 4 0 16,3-8-21-16,5 4-11 16,0 4 10-16,0-4-10 0,4-4-10 0,0 0-8 0,4 1-2 15,5-1 0 1,-5 4-37-16,5 4-8 0,-1-4-2 0,5 0 0 16,0 0-129-16,0 0-25 0,0 7-6 0</inkml:trace>
  <inkml:trace contextRef="#ctx0" brushRef="#br0" timeOffset="53754.5813">19466 8780 2718 0,'-30'31'60'0,"17"-20"12"0,-8-3 2 0,3 3 2 0,1-3-60 0,0 3-16 0,4 0 0 0,1-3 0 0,-1 0 28 0,4-8 4 16,9 0 0-16,0 0 0 16,0 0-32-16,0 0 0 0,5-8 0 0,12-3 0 15,4-1-119-15,0 1-29 0,9-4-7 0,4-4-1 16,5 0-16-16,4-8-4 0,4 8-1 0,0-4-390 15,0 1-77-15</inkml:trace>
  <inkml:trace contextRef="#ctx0" brushRef="#br0" timeOffset="54202.416">20581 8488 2732 0,'0'0'60'0,"0"0"13"0,0 0 3 0,0 0 0 0,9 0-61 0,3 0-15 0,-3 0 0 0,8 0 0 16,-4-4 62-16,4 0 10 0,0 4 1 0,0-4 1 15,4 1-43-15,5-1-9 0,0 0-2 0,-1 0 0 16,5 4-20-16,-4 0 9 0,4 0-9 0,0 4 0 16,0 0 0-16,-5 0 0 0,1 3 0 0,-5-3 0 15,9 4-12-15,-4-5 12 0,-5 9-13 0,-4-5 5 16,5 5-8-16,-5 3-2 0,-4-4 0 0,-1 5 0 15,-3-5-3-15,0 8-1 0,-9 0 0 0,0 4 0 32,0 0-10-32,0 3-1 0,-5-3-1 0,-3 7 0 15,-5 4 4-15,0-3 1 0,-8 3 0 0,4 0 0 0,-1-3 9 0,-3-1 1 0,0 4 1 0,-1-3 0 16,1-1 2-16,4 0 1 0,-4-3 0 0,8 0 0 16,0-1 15-16,0-3 0 0,5 0-10 0,-1-4 10 15,5-8 8-15,4 0 5 0,4 5 2 0,-4-5 0 16,9-3 31-16,-1-1 6 0,1-7 2 0,3 4 0 15,1-4-10-15,0 4-3 0,8-4 0 0,1-4 0 0,-1 0-22 0,9 0-5 16,9 1-1-16,-5-1 0 0,9 0-13 0,-5 0 0 16,5-3 0-16,-9 3 0 0,4-4 0 0,-3 4-12 15,-6 1 1-15,-3-5 0 16,0 0-141-16,-5 5-29 0,-4-1-6 0,-4 0-935 16</inkml:trace>
  <inkml:trace contextRef="#ctx0" brushRef="#br0" timeOffset="54459.9023">20944 9247 2944 0,'0'0'65'0,"0"0"14"0,0 0 2 0,0 0 1 0,0 0-66 0,4-7-16 0,5-5 0 0,0-3 0 15,3 0 53-15,5-4 7 16,1 0 2-16,-1-4 0 0,0-3-62 0,8-1-23 16,10-3 1-16,-1-1 0 0,-4-3 6 0,8 4 0 0,-4-4 1 0,-4-1 0 15,9-3 15-15,-9 0 0 0,4 4 0 0,-4 0 0 16,4-4 0-16,-8 12 8 0,-5-5 1 0,5 8 0 15,-9 4 19-15,-5 0 3 0,1 4 1 0,-4 4 0 16,-5 3-32-16,0 1 0 0,-8-1 0 0,-4 0 0 16,-1 5 0-16,-4 3 0 0,-4-4 0 0,0 4 0 15,-4 4-12-15,-5-1-6 0,0 5-1 0,1 0 0 16,-5-5-61 0,4 5-12-16,-4-8-2 0</inkml:trace>
  <inkml:trace contextRef="#ctx0" brushRef="#br0" timeOffset="61393.2253">2001 10676 2605 0,'12'11'74'0,"-12"-11"16"15,0 0-72-15,0 0-18 0,0 0 0 0,0 0 0 0,0 0 74 0,0 0 11 16,0 0 3-16,0 4 0 0,0-1-47 0,0-3-9 16,0 0-1-16,0 0-1 0,0 0-14 0,0 0-4 15,0 12 0-15,0-12 0 0,0 0 8 0,0 11 2 16,0-11 0-16,0 12 0 0,0-1 13 0,0 0 2 15,0 5 1-15,0-5 0 0,0 4-20 0,0 0-4 16,0 4-1-16,-8-3 0 0,4 3-2 0,-5-4-1 16,5 4 0-16,-1 0 0 0,5 0-10 0,0 4 0 15,-8-4 0-15,8 0 8 0,-4 3-8 0,4 1 0 0,0 4 0 0,0-1 0 16,0 1 0-16,0 3 0 16,0 1 0-16,0-1 0 0,-9 0 0 0,9 1 12 15,0-5-12-15,0 5 12 0,-4-1-12 0,4 1 0 0,0-1-12 0,0 0 12 16,0-3 0-16,0-4 0 0,-9-1 0 0,9 1 0 15,9-4 0-15,-9-4 0 0,0 1 0 0,0-5 0 16,0 0 0-16,0-3 0 0,0-8 0 0,0 0 0 16,0 0 0-16,0 0 0 0,0 0 0 0,0 0 0 15,0 0-16-15,0 0 0 0,0 0 1 0,0 0 0 32,0 0-23-32,0 0-5 0,-9-4-1 0,9 4 0 0,0 0-24 0,-4-7-4 15,0 7-2-15,-9-4 0 0,13 4 1 0,0 0 0 16,0 0 0-16,0-8 0 0,-9 4 37 0,9 4 7 0,0-7 1 15,0 7 1-15,0-12 39 0,0 12 7 0,0-7 1 0,0 7 1 0,9-8 21 16,-9-3 4-16,4 3 1 0,-4 1 0 16,9-5 5-16,-5 1 2 0,0-4 0 0,5 3 0 0,-5 1-9 0,5-1-1 15,-5-3-1-15,4 4 0 0,1 0-1 0,0-1 0 16,3-3 0-16,-12 7 0 0,9-3-7 0,0 3-2 16,-5-3 0-16,9 3 0 0,-5-3-13 15,1 7-4-15,4 0 0 0,-1 1 0 0,1-5-8 0,0 4-8 16,4 0 12-16,-4 1-12 0,0 3 0 0,4 0 0 15,-4 0 0-15,-1 0 0 0,6 0 0 0,-6 3 0 16,5 1 0-16,1 0 0 0,-1 4 0 0,4-5-11 16,-12 5 0-16,12 0 0 0,-13 3 11 0,14-3 0 0,-9-1 0 15,-5 5 0-15,5-1 0 0,-4-3-8 0,-1 3 8 16,1 0-12-16,3 1 12 0,-12-1 0 0,5 4 0 0,-5-3-8 16,0 3-2-16,0 0 0 0,0 0 0 0,0-3 0 15,0 3 10-15,0-4-10 0,-5 1 10 0,5-1-10 16,-12 0 10-16,3 1 0 0,5-1 0 0,-9-3 0 15,9-4 0-15,-13 3 0 0,4-3 8 0,0 0-8 16,0-4 12-16,0 4-3 0,-4-4 0 0,0 0 0 16,0 0 1-16,-4 0 0 0,-1-4 0 0,1 4 0 15,0-4-10-15,-1 0 8 0,1 0-8 0,0 1 8 16,-1-1-8-16,5 0 0 0,4 0 0 0,-4 0 0 16,9 1 0-16,-9-5 0 0,4 4 0 0,8-3 0 15,5 7 0-15,-12-4 0 0,3-4-14 0,0 4 5 16,1 1-17-1,8 3-3-15,-4-4-1 0,4-4 0 0,0 8-93 0,0 0-18 0,0-7-4 0,12 3-727 16,-3-4-146-16</inkml:trace>
  <inkml:trace contextRef="#ctx0" brushRef="#br0" timeOffset="61843.7735">2654 11435 2744 0,'0'0'78'0,"0"0"16"0,0 0-75 0,0 0-19 0,0 0 0 15,0 0 0-15,0 0 61 0,0-7 9 0,-12-1 2 0,12 8 0 16,-5-4-47-16,5 4-9 0,0 0-1 0,-4-7-1 15,4 7-14-15,0 0-8 0,0 0 8 0,0 0-13 16,0 0 13-16,9-4 0 0,-9 4 9 0,12-4-9 16,-7 0 0-16,3 4 0 0,-4 0 0 0,-4 0 0 15,13 0 0-15,0 0 0 0,-9 0 0 0,5 0 0 16,0 0 0-16,-9 0 0 0,0 0 0 0,0 0 0 16,8 0 0-16,-8 0 0 0,0 0 0 0,0 0 0 15,0 0 0-15,0 0 9 0,0 0-1 0,0 0 0 16,0 0-8-16,0 0 0 0,0 0 9 0,0 0-9 15,0 0 8-15,0 0-8 0,-13 4 10 0,13-4-10 16,0 0 0-16,0 0 0 0,0 0 0 0,0 0 0 16,0 0 0-16,0 0-8 0,-8 8 8 0,8-8 0 15,0 0-38 1,-5 3-1-16,1 1 0 0,-4 4 0 0,-5-8 3 0,13 0 1 0,0 0 0 0,-5 0 0 16,1 0-155-16,4 0-31 0,0 0-7 0</inkml:trace>
  <inkml:trace contextRef="#ctx0" brushRef="#br0" timeOffset="62493.5166">3629 11135 2348 0,'0'0'67'0,"0"0"13"0,0 0-64 0,0 0-16 0,0 0 0 0,0 0 0 16,4-8 78-16,-4 8 12 0,0 0 2 0,0-3 1 0,0-5-48 15,-4 0-9-15,4 1-3 0,0 7 0 16,-9-4-33-16,1-4 0 0,3 1 0 0,-3 3-12 0,-1 0 24 16,5 4 4-16,-9 0 2 0,5-4 0 0,-1 4 27 0,-8 0 6 15,4 0 1-15,0 0 0 0,-4 0-38 0,4 4-14 16,-4 0 11-16,5 0-11 0,-10 3 0 0,9 1 0 15,-4 3 0-15,0-3-10 0,4 3 10 0,1 1 0 16,3-1 0-16,0 1 0 0,-3 3 0 16,3 0 0-16,-4 4 0 0,5 0 0 15,3 0-28-15,-7 0-4 0,-1 0-1 0,8 4 0 16,-3 0 21-16,-1-1 4 0,1 1 8 0,4 0-13 0,-5 0 13 0,5-4 0 16,4 3 0-16,0 1 0 0,-9-4 0 0,9 0 10 15,9-4-2-15,-9 4 0 0,0-3 19 0,13-1 3 0,-13 0 1 16,8-4 0-16,5 5-19 0,-5-9-4 0,-3 5-8 0,3-5 12 15,1 1 0-15,-1-1 0 0,5 1 0 0,-4-4 0 16,-9-4 4-16,13 4 1 0,-1-4 0 0,1 0 0 16,0 0-2-16,0 0-1 0,4-4 0 0,0 4 0 15,0-4 0-15,-4 4 0 0,4 0 0 0,-4-4 0 16,4 0-14-16,-4 1 0 0,8-1 0 0,-12 4 0 31,-1-8-24-31,5 8-8 0,-9-7-2 0,-4 7 0 16,5 0-79-16,-5 0-16 0,8-4-3 0,-8 4-693 0,13-8-139 0</inkml:trace>
  <inkml:trace contextRef="#ctx0" brushRef="#br0" timeOffset="63038.8126">4150 11257 2282 0,'4'3'50'0,"-4"-3"10"0,0 0 3 0,0 0 1 0,5 4-51 0,3 4-13 0,-4-4 0 0,1 3 0 15,3-3 29-15,1 4 3 0,-1-8 1 0,5 3 0 16,0 1-9-16,4-4-1 0,0 4-1 0,-4 0 0 16,4-4-5-16,4 0-1 0,-12 4 0 0,8-4 0 15,0-4 27-15,0 4 5 0,0 0 0 0,0-4 1 16,-4 4-32-16,4-4-6 0,-4 4-2 0,0-4 0 0,0 4-9 0,0 0 0 15,-1 0 0-15,-7 0 0 16,-5 0-36-16,13 0-8 0,-1 0-3 0,-12 0-738 16,0 0-148-16</inkml:trace>
  <inkml:trace contextRef="#ctx0" brushRef="#br0" timeOffset="63316.7554">4039 11568 2944 0,'0'0'65'0,"0"0"14"0,13-4 2 0,0 4 1 0,8 0-66 0,-4 0-16 0,0 0 0 16,0 0 0-16,5 0 0 0,-1 0 0 0,-4-4-13 0,4 4 5 15,1-3-4-15,-1 3-1 0,1 0 0 0,-1 0 0 16,-4 3 1-16,0-3 0 0,0 4 0 0,5-4 0 15,-10 4 52-15,1 0 10 0,4 0 2 0,-8-1 1 16,4 1-7-16,4-4-2 0,-17 0 0 0,4 8 0 16,5-4-36-16,-9-4-8 0,0 0 0 0,0 0 0 15,0 0-17-15,8 3-3 0,-8-3-1 0,0 0-907 16,0 0-182-16</inkml:trace>
  <inkml:trace contextRef="#ctx0" brushRef="#br0" timeOffset="70236.5116">5577 11325 2055 0,'0'0'45'0,"0"0"10"0,-8-4 1 0,4 0 2 0,-5 1-46 0,0-5-12 0,5 0 0 0,4 8 0 16,-8-3 64-16,-1-9 12 0,1 5 1 0,3 3 1 15,-8-4-48-15,5 1-10 0,-1 3-1 0,-3-4-1 16,-6 8-18-16,6 0 0 0,-1-4 0 0,0 8 0 15,0-4 0-15,-8 4 0 0,-1 0 0 0,5 0 0 0,-4 3 0 0,4 5 13 16,4-5-2-16,0 5-1 0,0-1 4 0,5 4 1 16,-9 0 0-16,8 1 0 0,-4 6-15 0,1-3 0 15,-1 4 0-15,4-4 0 0,1 4 0 0,-5 0 0 16,9-4 0-16,-1 3 0 0,1 1 0 0,4 0 0 16,4 0 0-16,1-4 0 0,3 4 0 0,1-4 0 15,8 0 0-15,0-4 0 0,4 4 0 0,5-4 8 16,-9-4-8-16,9-3 0 0,4-4 0 0,-1 0 0 15,-3-4 8-15,4 0-8 0,4-4 0 0,-4-4 11 16,0-3-11-16,0-4 10 0,-4-1-10 0,-1 1 8 16,-3-4-8-16,-1 0 8 0,-4-7-8 0,4 7 0 0,-4-8 0 15,-4 0 0-15,0 1 0 0,-9-1 0 0,5-3 0 16,-1 3 8-16,-8-3 6 0,5 7 1 16,-1-3 0-16,-4-1 0 0,0 4 22 0,0 0 5 0,-4 4 1 0,4 4 0 15,-5 8-27-15,5-1-4 0,0 0-2 0,0 8 0 16,0 0-10-16,0 0 0 0,0 0-10 0,-4 12 10 15,0-1-10-15,0 8 10 0,4 0-10 0,0 4 10 16,0 4 0-16,4-5-9 0,-4 5 9 0,4 3 0 16,-4 1 0-16,0-5 0 0,0 1 0 0,0-1 0 15,4-3 0-15,-4 4 0 0,9-1 0 0,-9-3 0 16,4 4 0-16,5-4-15 0,-5 3 4 0,5-3 1 16,-1 0-30-16,1-4-7 15,-1 0-1-15,1 0 0 0,4 0-142 0,-1-4-29 16,1-4-5-16,0 1-2 0</inkml:trace>
  <inkml:trace contextRef="#ctx0" brushRef="#br0" timeOffset="70598.9228">6522 10854 2390 0,'0'0'52'0,"0"0"12"0,-9 8 1 0,-4-5 3 0,1 9-55 0,-1-5-13 0,-4 9 0 0,4-1 0 16,0 0 8-16,0 8-8 0,0 0 11 0,1 3-11 15,-1 5 0-15,0-1 0 0,0 8 0 0,5 4 0 16,-5-1 0-16,8 5 0 0,1-4 0 0,0 3 0 16,4-3 22-16,-4 4-2 0,4-5-1 0,4 1 0 15,0-4 9-15,0-4 3 0,1 4 0 0,3-3 0 16,-3-1-23-16,3 0-8 0,-4-4 0 0,5 1 9 16,-1-8-9-16,1-1 0 0,0 1 0 0,3-4-769 15,-3-4-156-15</inkml:trace>
  <inkml:trace contextRef="#ctx0" brushRef="#br0" timeOffset="71319.202">6885 10850 2478 0,'0'0'70'0,"0"0"16"0,0 12-69 0,-4-1-17 0,4 0 0 0,4 5 0 0,-4 3 32 0,0 3 2 15,0 1 1-15,0 4 0 0,0-1-35 0,0 5 0 16,0-1 0-16,0-3 0 0,0 7 0 0,0 0 0 16,0 4 0-16,4-4 0 0,-4 4 0 0,5 0 0 15,-5 4 0-15,0-4 0 0,0-4 0 0,4 4 0 16,-4-4 0-16,0 0 0 0,0 1 19 0,0-5-3 16,4 4-1-16,-4-3 0 0,0 3-15 0,0-8 9 0,0 5-9 15,0-5 8-15,4 5-8 0,-4-9 0 0,0-3-12 0,5 0 12 31,-5-3-40-31,0-5 0 0,0-3 0 0,0-5 0 16,0-3-55-16,0-7-11 0,-5-1-2 0,1-3-1 16,0-4-9-16,0-4-2 0,-5 0 0 0,5-8 0 15,-5 4 48-15,1-3 10 0,3-1 2 0,1 1 0 0,0 3 99 0,0-4 20 0,-1 4 4 0,10 1 1 16,-1-5 57-16,-4 4 12 0,4-3 3 0,5 7 0 16,-5-4-24-16,4 0-5 0,1-4-1 0,0 5 0 15,3-1-52-15,-3 0-10 0,-1 4-3 0,5 0 0 16,-4 0 11-16,4 0 3 0,-1 0 0 0,6 0 0 15,-6 4-8-15,1 0-2 0,-4 0 0 0,4 3 0 0,-5 5-18 16,5-5-4-16,-9 5-1 0,5-1 0 0,-5 4-22 0,5 0 0 16,-9 4 0-16,0 0 0 15,0 0-28-15,0 0-11 0,0 0-1 0,0 0-1 16,0 0-95-16,-5 12-18 0,1 3-4 0,0 4-1 16,-1 0 52-16,1-4 11 0,-4 4 1 0,-1-4 1 15,1 4-23-15,-1-3-5 0,0 3-1 0,1-8 0 16,-5 4 70-16,5-3 13 0,-1-1 4 0,-4 0 0 0,5 1 65 0,3-5 14 15,-3 1 2-15,-1-4 1 0,5 3-11 0,4-7-3 16,-4 8 0-16,-1-1 0 0,5-7 3 0,0 0 0 16,0 0 0-16,0 8 0 0,0-8 11 0,5 11 2 15,-1 1 1-15,0-5 0 0,5 5 15 0,4-5 4 16,-1 5 0-16,1-5 0 0,4 5-7 0,-4-1-1 0,4 1 0 0,-4 3 0 16,4-4-12-16,0 4-4 0,-4 1 0 15,4-1 0-15,0 0-6 0,0 0-2 0,0 4 0 0,1 0 0 16,-1 0-4-16,0-4-2 0,-4 1 0 0,-1-1 0 15,5 0-4-15,-8-4-1 0,-5 5 0 0,5-5 0 16,4 0-12-16,-5 1-2 0,-3-5-1 0,-5-7 0 16,0 0-10-16,0 0 0 0,0 0 0 0,0 0 0 31,0 0-44-31,0 0-4 0,0 0 0 0,0 0-810 0,0 0-162 0</inkml:trace>
  <inkml:trace contextRef="#ctx0" brushRef="#br0" timeOffset="71591.6937">7740 11636 2833 0,'0'0'62'0,"0"0"13"15,0 0 2-15,0 0 3 0,0 0-64 0,0 0-16 0,0 0 0 0,0 0 0 0,0 0 29 0,0 0 3 16,8-3 0-16,-8 3 0 0,0 0-20 0,4-12-3 15,5 5-1-15,-9 7 0 0,0 0-8 0,0 0 0 16,0 0 0-16,0 0 0 0,0 0 19 0,0 0 1 16,0 0 1-16,0 0 0 0,0-8 10 0,0 8 1 15,0 0 1-15,0 0 0 0,0 0-33 0,0 0 0 16,0-8 0-16,0 8 0 16,0-7-120-16,0-1-30 0,4-3-6 0,-4 3-1096 0</inkml:trace>
  <inkml:trace contextRef="#ctx0" brushRef="#br0" timeOffset="71981.9158">8603 11359 2948 0,'0'0'65'0,"0"0"14"0,0 0 2 0,-9 0 1 0,1-4-66 0,-1 1-16 0,9 3 0 0,-8-4 0 15,-5 0 0-15,0 0 0 0,0 0 0 0,-4 1 0 0,-4-1 0 0,4 4 0 16,-5 0 0-16,5 0 0 0,-4 4 0 16,-1-4 0-16,1 3 0 0,0 5 0 15,-1 0 9-15,1-1-1 0,0 5-8 0,-1 3 12 16,5 0-12-16,-4 0 11 0,-1 0-11 0,1 0 10 0,0 4-10 16,4 0 0-16,0 0 9 0,-1 0-9 0,10-3 0 0,-1 3 0 15,1 0 0-15,4 0 0 0,-5 0 0 0,9-4 9 16,-4 4-9-16,4-4 10 0,0 4 2 0,4-4 0 15,5 4 0-15,-1-4 0 0,5 1 2 0,-5-1 1 16,5 0 0-16,4 0 0 0,0-3 0 0,1-1 0 16,3 0 0-16,-4-3 0 0,4-1-2 0,-4 1 0 15,5 0 0-15,-1-1 0 0,-4-3-13 0,5 0 0 16,-1-4 8-16,-4 0-8 0,0 0-12 0,0-4-4 0,0-4-2 16,0 5 0-1,1-9-75-15,3 5-15 0,-8-5-4 0,0 1-756 0,-1-8-151 0</inkml:trace>
  <inkml:trace contextRef="#ctx0" brushRef="#br0" timeOffset="72310.6986">8834 10854 2866 0,'0'0'81'0,"0"0"19"0,12 0-80 0,1 4-20 0,0 0 0 0,0-1 0 15,4 1 60-15,0 4 8 0,0-1 1 0,0 1 1 16,5 3-52-16,-1 5-10 0,-4-5-8 0,0 4 9 16,5 4-9-16,-1-4 0 0,-4 8 0 0,0-4 0 0,0 4 0 15,0 3 0-15,0 1 0 0,0 0 0 0,1 3 0 16,-6 0 0-16,5-3 0 0,-4 3 0 0,0 5 0 0,0-5 8 16,-4 4-8-16,3-3 12 0,-3 3-3 0,-1-4 0 15,-8 4 0-15,5-3 0 0,3-5-9 0,-8 5 10 16,0-5-10-16,-4 5 10 0,-5-5-10 0,5 5 0 15,-9-1 0-15,1 0 8 0,-6-3-8 0,6 0 0 16,-6-1 9-16,6 1-9 0,-5-5 0 0,-1 1 0 16,6-8 0-16,-5 1 0 15,8-1-85-15,0-8-15 0,-3-3-4 0,-1-4-1176 16</inkml:trace>
  <inkml:trace contextRef="#ctx0" brushRef="#br0" timeOffset="73390.5227">6864 12183 2073 0,'0'0'45'0,"0"0"10"0,0 0 1 16,0 0 4-16,0 0-48 0,-9 0-12 0,1 0 0 0,-1 0 0 0,5 0 35 0,4 0 5 0,-9 0 0 0,9 0 1 15,-4 4-41-15,4-4 0 0,-4 8 0 0,-1-1-11 16,-3 8 2-16,4-3 0 0,-1-1 0 16,5 1 0-16,-4 7 9 0,0 0 0 0,4 0 0 0,0 0 0 15,0 3 16-15,4 1 6 0,-4 4 1 0,4-4 0 16,1-1 1-16,-1 1 0 0,4 0 0 0,1-4 0 16,-5 0-5-16,5 0-1 0,-1-4 0 0,5 0 0 15,-4-3 3-15,-1-1 1 0,5-7 0 0,0 3 0 16,0-3-22-16,-1-4 0 0,1-4 0 0,4 1 8 15,-4-1 4-15,0-8 0 0,0 5 1 0,0-8 0 16,-1 3-3-16,6 1-1 0,-1-8 0 0,-5 8 0 16,1-5 11-16,4 1 1 0,0 0 1 0,5 0 0 15,-5 0-2-15,4-1-1 0,-4 1 0 0,5 4 0 16,-1-4-19-16,0-1-16 0,-3 9 4 0,-1-5 0 0,4 5 12 16,0-1 0-16,1 1 0 0,-1 3 0 0,-4 0 0 15,0 0-14-15,0 4 4 0,5 0 1 0,-5 4 9 0,0 0-12 16,-4 3 12-16,4 1-12 0,0 0 12 15,0-1-12-15,-4 1 12 0,0 3-12 0,-5 4 12 16,5-3-12-16,-4 3 12 0,3-4-12 0,-3 8 12 0,-5-7-13 16,5-1 5-16,-1 4 8 0,5 1 0 0,-4 3 0 15,-1-4 0-15,1 0 0 0,-1 4 0 0,-3-8 0 16,-1 8 0-16,0-4 0 0,5-3 0 0,-5-1 8 16,5-3 0-16,-5-1 0 0,0 5-8 0,-4-12 8 15,9 4-8-15,-1-1 8 0,-4 1 4 0,9 0 1 16,-4-8 0-16,-1 0 0 0,1 1 7 0,-1-1 0 0,5-8 1 15,-4 5 0-15,4-5-9 0,4 5-3 0,0-5 0 0,-4-3 0 16,-1-4-9-16,6 8 12 0,-1-8-12 0,4 4 12 16,-8 3-12-16,8 1 0 0,1-4-10 0,3 3 10 15,1 1-11-15,-5 3 11 0,1 1-12 0,-1 3 12 16,5-4-20-16,-1 5 4 0,1 3 0 0,-5 0 0 16,1 3 0-16,-1 1 0 0,0 0 0 0,5 0 0 15,0 3 16-15,-5-3 0 0,5 0 0 0,4 4 0 16,-1-1 0-16,-3 1 0 0,0 3 0 0,4 4 0 15,8-7 17-15,-4 3 7 0,1-3 2 0,-1 3 0 16,0 1-14-16,-4-5-2 0,4 1-1 0,-4-1 0 16,0-7 10-16,0 0 1 0,0 0 1 0,0-3 0 15,-5-1 21-15,1-4 4 0,4-3 1 0,-5-4 0 16,1 0 0-16,0-1 0 0,-1-3 0 0,1 0 0 16,-5 0-23-16,5-7-5 0,-5 7-1 0,-4-4 0 0,-8 0-18 15,-1 0-9-15,5 1 1 0,-4-1 0 16,-9 4-28-16,4-4-6 0,-8 0-1 0,8 4 0 15,0 0-134-15,-4 0-27 0,-4 4-6 0</inkml:trace>
  <inkml:trace contextRef="#ctx0" brushRef="#br0" timeOffset="74464.9688">7697 13000 1892 0,'0'0'53'0,"0"0"13"0,0 0-53 0,0 0-13 0,0 0 0 0,-9 4 0 16,9-4 95-16,0 0 16 0,0 0 3 0,0 0 1 15,0 0-67-15,0 0-12 0,0 0-4 0,0 0 0 16,0 0 4-16,0 0 1 0,0 0 0 0,5-4 0 16,-5 4-13-16,8-4-2 0,-8 4-1 0,13-4 0 0,0 0 20 0,0 4 4 15,-5 0 1-15,5 0 0 16,0 0-10-16,8 4-3 0,-4-4 0 0,5 4 0 0,-1 0-13 0,-8 0-4 15,0-1 0-15,4 1 0 0,8 0-16 0,-3 0 0 16,-1 0 0-16,1-1 0 0,3 1 0 0,-3 0 0 16,-1 0 0-16,-4 3-9 0,-4-3 1 0,4 0 0 15,-4 4 0-15,-5-5 0 0,1 9 0 0,-5-5 0 16,-4-7 0-16,9 8 0 0,-1 3-5 0,-4 1-1 16,-4-12 0-16,0 15 0 0,-4 4 4 0,0 0 1 15,-9-4 0-15,9 4 0 0,-9 0 9 0,0 0 0 16,-4 4 0-16,-4-4 0 0,-9 8-19 0,4-8 2 0,5 3 0 15,-1 1 0-15,-3 4-2 0,3-5 0 16,-3-3 0-16,-1 4 0 0,5 0 3 0,-5-4 0 0,5 0 0 16,-1 0 0-16,5 0 16 0,0-4-8 0,4 4 8 15,1-4 0-15,-1 1 0 0,8-9 16 0,1 5-2 0,4-12 0 16,0 0 44-16,4 7 9 0,5 5 1 0,-9-12 1 16,9 0-29-16,3 3-7 0,5-3-1 0,1 0 0 15,-1 0-19-15,4 0-4 0,-4-3-1 0,4 3 0 16,1-4-8-16,3 0 0 0,1 4 0 0,0-4 0 15,-1 4 0-15,1-4 0 0,4 1 0 0,-4 3 8 16,-5 0-8-16,5 0 12 0,-9-4-12 0,0 4 12 16,8 0-12-16,-7 0 0 0,-6 4 0 0,1-4 0 15,-4-4 0-15,4 4-17 0,-13 0 4 0,8 0 1 16,-8 0-36-16,0 0-6 16,0 0-2-16,0 0 0 0,0 0-143 0,0 0-29 15,0 0-5-15</inkml:trace>
  <inkml:trace contextRef="#ctx0" brushRef="#br0" timeOffset="74697.0011">7552 13429 2746 0,'0'0'60'0,"8"8"13"0,-8-8 3 0,9 3 1 0,4-3-61 16,-1 0-16-16,5-3 0 0,1-1 0 0,3 0 54 0,0 0 8 15,5 0 2-15,0 1 0 0,-1-5-45 0,5 8-9 0,4-8-2 0,-4 5 0 16,4-1-8-16,-4 0-14 16,4 0 3-16,-4 0 1 15,5 4-27-15,-5 0-6 0,-1 0-1 0,1 0 0 16,0 0-84-16,-4 4-16 0,-5 0-4 0,1 0-953 0</inkml:trace>
  <inkml:trace contextRef="#ctx0" brushRef="#br0" timeOffset="75137.2979">9453 13102 2253 0,'-38'8'49'0,"25"-8"11"16,-4 0 1-16,-4 0 3 0,-1 0-51 0,1 4-13 0,-13-4 0 0,-1 7 0 0,5-3 12 0,1 8 0 15,-1-1 0-15,0 8 0 0,0-4-22 0,4 4-5 16,-4-4-1-16,5 8 0 0,-1 0 16 0,5-4 0 16,4 4 0-16,-1 0-9 0,1-1 20 0,9 1 4 0,-5-4 1 0,4 0 0 15,9 4 31-15,0-4 6 0,0 0 2 0,5 0 0 16,-1-4-26-16,9 4-5 0,-5 0 0 0,5-4-1 16,4 0-12-16,0 1-3 0,5-5 0 0,3-3 0 15,-3 3-8-15,3-3 0 0,1-1-10 0,0-3 10 31,-1 4-109-31,1-5-16 0,-5-3-3 0,5 0-560 0,0-3-111 0</inkml:trace>
  <inkml:trace contextRef="#ctx0" brushRef="#br0" timeOffset="75318.6805">8744 13543 2848 0,'0'0'81'0,"0"0"17"0,0 0-78 0,0 0-20 0,0 0 0 0,0 0 0 0,0 0 16 0,17 0 0 16,9-4 0-16,4-3 0 15,-1-1-135-15,10-7-27 0,4 0-6 0,4-4-587 16,4 0-117-16</inkml:trace>
  <inkml:trace contextRef="#ctx0" brushRef="#br0" timeOffset="75880.2782">9881 12920 2811 0,'0'0'62'0,"0"0"13"0,0 0 2 0,0 0 2 0,12-4-63 0,-3 4-16 0,-1 0 0 0,10-3 0 16,3 3 0-16,5 0 0 0,-1-4 8 0,1 0-8 16,4 4 0-16,0 0 0 0,4-4 0 0,0 4 0 15,-4 4 8-15,4-4-8 0,0 0 11 0,1 4-11 16,3 0 30-16,0-1-1 0,-3 1 0 0,-1 0 0 16,4-4-9-16,-4 4-3 0,9 0 0 0,0-4 0 15,-9 3-5-15,5 1-2 0,-9 0 0 0,-5-4 0 16,5 4-2-16,-9 0 0 0,-8-4 0 0,4 3 0 15,-4 1-8-15,-4 4-14 0,-5-5 3 0,5 5 1 16,-9-8-6-16,-5 11 0 0,1 1-1 0,0 3 0 0,-5 0 8 16,-8 4 9-16,0 0-13 0,-4 4 5 0,-5 4 8 15,-8-1 0-15,0-3 0 0,-5 4 0 16,5 3-28-16,-5 4-3 16,5-3-1-16,-4-1 0 0,-5 4 20 0,9 0 3 0,0 0 1 0,0-3 0 15,-1-1 8-15,5 1 0 0,1-1 0 0,-1-3 0 0,4-1 0 0,0 5 0 16,5-5 0-16,0-3-8 0,8 0 8 0,0-4 14 15,4 0-3-15,5-4-1 0,4 0-10 0,4 0 0 16,1 0 0-16,8 1 0 0,4-5 28 0,4-3 3 16,0-1 1-16,5 5 0 0,4-9-19 0,4 1-3 15,5 0-1-15,-1 0 0 0,5 0 3 0,-5-4 1 0,5 0 0 16,0-4 0-16,4 0-5 0,-5 0 0 0,5-3-8 16,-8 3 12-16,-1-4-23 0,-3 4-5 0,-6 1 0 15,1-1-1 1,-4 0-25-16,-9 4-5 0,0-4-1 0,-4 4 0 15,-4-4-132-15,-9 4-28 0,0 0-4 0</inkml:trace>
  <inkml:trace contextRef="#ctx0" brushRef="#br0" timeOffset="76167.444">9889 14056 2131 0,'0'0'60'0,"0"0"14"0,0 0-59 0,0 0-15 0,0 0 0 0,0 0 0 16,0-8 122-16,13-11 22 0,8 0 4 0,5-4 0 15,8-3-116-15,5-8-23 0,-1-4-9 0,5-4 0 0,4 0 8 0,0-4-8 16,0 1 0-16,-4 3 0 16,4-3 0-16,0 3-12 0,0 0 1 0,4 0 1 0,4-3 36 0,-3 3 7 15,-5-4 2-15,0 1 0 0,0 3 2 0,-9 0 1 16,1 4 0-16,-5 4 0 0,-9 0-5 0,-3 7-1 16,-5 1 0-16,-4 3 0 0,-9 4-32 0,0 4 0 15,1 3 0-15,-5 1 0 0,-5-1 0 0,-8 5 0 16,-4 7 0-16,-8-4 0 0,-1 8-10 0,-8 3-9 15,-13 1-1-15,0 3-1 0,0 1 21 0,-4 3-9 16,-1-4 9-16,10 5 0 16,-1-5-31-16,9 0 1 0,-5-3 0 0,9-4 0 0</inkml:trace>
  <inkml:trace contextRef="#ctx0" brushRef="#br0" timeOffset="82803.8662">3154 12096 1134 0,'0'0'24'0,"0"0"6"0,0 0 1 0,0 0 1 0,0 0-32 0,0 0 0 0,0 0 0 0,0 0 0 15,0 0 29-15,0 0-1 0,9 8 0 0,-9-8 0 16,0 0-12-16,4 7-4 0,5 1 0 0,-1-1 0 16,-8-7 35-16,13 4 6 0,-4 0 2 0,8 0 0 15,0-4 31-15,-4 0 6 0,4 0 2 0,-4 0 0 0,4 0-18 16,4-4-3-16,-4 4-1 0,5 0 0 0,-1 0-32 0,-4 4-8 16,0-4 0-16,0 0-1 0,5 4-31 0,-10-1 0 15,5-3 0-15,-4 8 0 0,4-4 0 16,-4-4-8-16,0 4 8 0,4-1-10 0,-8 1-2 0,-9-4 0 15,12 4 0-15,-3-4 0 0,-9 0 12 0,0 0-10 16,0 0 10-16,13 4-10 0,-13-4 10 0,0 0-8 16,0 0 8-16,0 0-8 0,0 0-7 0,0 0-1 15,0 0 0-15,-13-8 0 0,-4 4-4 0,4 1-2 0,-4-1 0 16,-4 0 0 0,-1-4-4-16,-3 8-1 0,-1 0 0 0,-4 0 0 0,0 0 7 0,0 0 0 15,5 0 1-15,3 4 0 0,-8 0 7 0,5 0 2 0,-1-4 0 0,5 4 0 16,-5-1 10-16,9 1 0 0,-9 0 0 0,9 0 0 15,-4-4 28-15,4 4 2 0,4-4 0 0,4 3 0 16,-3-3 14-16,3 0 4 0,9 0 0 0,0 0 0 16,0 0-12-16,0 0-3 0,0 0 0 0,0 0 0 15,0 0-33-15,0 0 0 0,0 0 0 0,13 8 0 16,-5-4 0-16,9 3 0 0,1-3 0 0,-1 0 0 16,4 0 25-16,0-1-1 0,1 1-1 0,8 0 0 15,-13-4 7-15,8 0 2 0,5 0 0 0,-8 0 0 16,-1-4-15-16,0 4-2 0,-3 0-1 0,3 0 0 15,-13 0-14-15,5-4 9 0,-13 4-9 0,9 0 8 16,-1-3-8-16,-8 3 0 0,0 0 0 0,0 0 8 16,0 0 8-16,0 0 2 0,0 0 0 0,0 0 0 15,-8-4-36-15,-1 4-7 0,-4 0-2 16,-4 0 0-16,5 0 2 0,-6 0 0 0,-7 0 0 0,3 0 0 0,-3 0 12 0,3 0 2 16,1 0 1-16,0 0 0 0,-5 0 10 0,0 0 0 15,5 4 0-15,8-1 0 0,-12-3 0 0,7 4 0 16,1-4 10-16,5 0-10 0,-1 0 9 0,4 0-9 15,1 4 8-15,-5-4-8 0,4 4 8 0,9-4-8 16,0 0 0-16,0 0 8 0,0 0 7 0,0 0 1 16,0 0 0-16,0 0 0 0,0 0 6 0,13 7 2 15,4 5 0-15,5-5 0 0,-10 1 10 0,18-4 2 0,-8 3 1 16,-1-3 0-16,9 0-5 0,0 0 0 16,0 0-1-16,4-1 0 0,-4 1 1 0,0-4 1 0,4 0 0 15,-13 0 0-15,9 0-9 0,-4 0-3 16,0-4 0-16,-5 1 0 0,-4-1-6 0,4 4-2 0,-8-4 0 15,0 0 0-15,4 0-4 0,-13 1-1 0,-4 3 0 0,0 0 0 16,0 0-8-16,0 0 0 0,0 0 9 0,-4-8-9 31,-4 4-19-31,-1 0-8 0,0 4-1 0,-3 0-837 0,-1 4-167 0</inkml:trace>
  <inkml:trace contextRef="#ctx0" brushRef="#br0" timeOffset="84938.9652">6334 12324 2617 0,'0'0'57'0,"0"0"12"0,0 0 3 0,0 0 2 0,-5-4-59 0,5-4-15 0,0-3 0 0,0 0 0 16,5-1 25-16,-5-3 3 0,0 0 0 0,4-4 0 16,0-4-16-16,-4 0-4 0,0 1 0 0,0-9 0 15,0 1-8-15,-4-4 0 0,4-1 0 0,-4-3 0 16,-1-3 0-16,1-1 8 0,-4-4-8 0,3 1 8 16,1-1 10-16,-4 1 2 0,3 3 0 0,-3-4 0 15,3-3 9-15,1 3 3 0,-4-3 0 0,-1-1 0 0,5 1-20 16,0 0-4-16,-5-1-8 0,5 9 12 0,-1-1-12 15,1 0 0-15,0 4 0 0,-5 4 0 0,5 3 0 0,0 1 0 16,0 0 0-16,-1 3 0 0,1 4 0 0,0 1 0 16,-1 3 0-16,1-4 0 0,0 4 0 0,0 0 0 15,-5 4 0-15,9-4 0 0,0 3 0 0,-4-3 0 16,4 4 0-16,4 0 0 0,-8 0 0 0,8 3 8 16,-4-3-8-16,4 4 9 0,1-1-9 0,-1 5 0 15,0-12 0-15,5 11 0 0,-5-3 0 0,9 3 0 16,-5 1 0-16,1-5 0 0,4 5 0 0,0-1 0 0,4 1 0 15,0-1 0-15,4 4-9 0,0 0 9 0,9 4 0 16,0 0 0-16,4 0 0 0,5 4 0 0,4-4 0 0,-1 0 0 16,10 4 0-16,-1-8 0 0,5-3 0 0,-1 7 0 15,-4-4 0-15,9 0 0 0,0 0 0 16,4-3 0-16,0 3 0 0,9 0 0 0,-5 0 0 16,5-3 0-16,0-1-9 0,-1 0 9 0,-3 1-13 0,3-1 5 15,1 4 8-15,-1-7 11 0,1 3-3 0,0 1 0 16,-5 3-8-16,5 0 0 0,-9 0 0 0,0 1 0 15,-8 3 0-15,3 0 0 0,10 0 0 0,-14 0 0 16,1 3 0-16,-1 1 0 0,1 0 0 0,-5 7 0 16,1-7 0-16,-5 0 0 0,-5 0 0 0,1 3 0 15,-5 1 0-15,-3 3 0 0,-5-7 0 0,-1 4 0 16,1-1 0-16,-8-3 0 0,-1 0 0 0,5 4 0 16,-5-1 0-16,0-3 0 0,5 4 0 0,-5-1 0 0,1 1 0 0,-5-1 0 15,4 1 0-15,-8 0 0 0,4 3 0 0,-4-7 0 16,0 0 0-16,0-1 0 0,-5 9 0 0,1-5 8 15,4 1-8-15,-5 0 0 0,-8-1 0 0,4 1 0 16,5 3 0-16,0 0 0 0,-5 1 0 0,0 3 0 16,-4-4 0-16,9 1 0 0,-1 3 8 0,-4-4-8 15,-4 1 8-15,5-1-8 0,3 4 10 0,-3-3-10 16,-1 3 12-16,0 0-12 0,-4 0 8 0,0 4-8 16,4 0 0-16,1 0 0 0,-1 4 9 0,-4 0-9 15,0 0 0-15,4 3 9 0,-4 1-9 0,4 3 0 16,-4 1 0-16,5 3-11 0,-1 0 11 0,0 4 0 15,1 0 0-15,-1 4 0 0,-4 0 0 0,4-1 0 0,-4 1 0 0,4 4 0 16,-4-1 0-16,5-3 9 0,-1 0-1 0,0 0-8 16,0 3 12-16,1-3-4 0,-1 4 0 0,0-5-8 15,5 1 0-15,-5-4 0 0,0 0-10 0,1 0 10 16,3-4 0-16,1 0 0 0,-1-3 0 0,-3 3 0 16,3-4 0-16,-4 1 0 0,5-5 0 0,-5-3 0 15,0 4 13-15,1-5 1 0,-1 1 0 0,0 0 0 16,1-4-6-16,-5-4 0 0,4 0-8 0,-4-3 12 15,-4-1-1-15,4-3-1 0,0-8 0 0,0 0 0 16,-5 7 7-16,5-7 2 0,0 0 0 0,-8 4 0 16,-1-4-4-16,-4 0-1 0,5-4 0 0,-5 1 0 15,-4-1-14-15,0-4 11 0,-5 4-11 0,1-3 10 0,0-1-10 16,-5 4 0-16,0 1 0 0,-3-1 0 0,-1-4 0 16,0 4 0-16,0 1 0 0,0-1 0 15,-4 4-10-15,4 0 10 0,-4 0 0 0,4 4-9 16,0-4 9-16,-4 3 0 0,-5 1 0 0,1 4 0 0,3-8 0 15,-7 7-8-15,-5-3 8 0,4 0 0 0,-4 0-8 0,0 0 8 16,0-1-8-16,4 1 8 0,5-4-8 0,-5 4 8 16,-4-4-8-16,9 4 8 0,-5-4 0 0,0 0-8 15,0 0 8-15,1 0 0 0,3 0 0 0,-4-4 0 16,-4 4 0-16,5 0 0 0,-5 0 0 0,0-4 0 16,0 0 0-16,4 4 0 0,0 0 0 0,5-3 0 15,4-1 0-15,-5-4 0 0,5 4 0 0,4 1 0 16,-8-1 0-16,3-4 0 0,1 4 0 0,-4-3-10 0,-5 3 10 15,5-4-10-15,3 1-2 0,-3 3-1 0,4 0 0 0,-5-3 0 16,1 3 2-16,-1 0 1 0,5 0 0 16,0 0 0-16,4 1 10 0,-4-1-12 0,4 4 12 0,0 0-12 15,-4 0 12-15,4 0 0 0,0 0 0 0,-4 4 0 16,4-1-10-16,0 1 10 0,-4 0-12 16,4 0 12-16,4 3-14 0,1-3 4 0,-1 0 1 0,5 0 0 15,-5 3 9-15,5-3 0 0,8 0 0 0,-4 0-8 16,4 3 8-16,-4-7 0 0,8 4 0 0,-4 0 0 15,1 0 0-15,3-4 0 0,-4 4 0 0,0-1 0 16,5-3 0-16,-5 0 0 0,4 4 0 0,1-4 0 16,-5 4 0-16,9-4 0 0,4 0 0 0,-9-4 0 15,9 4 14-15,-4-4-2 0,-5-3 0 0,5 3 0 16,0-4 0-16,0 1 0 0,-1-1 0 0,1-3 0 0,0-1-12 16,0 1 0-16,-1 0 0 0,1-1 0 0,0-3 0 15,-1 0 0-15,5 3 0 0,-4-3 0 0,4-4 0 16,0 4 0-16,-8-4 0 0,8 0 0 0,0 0 0 0,0 0 0 15,0-4 8-15,0 4-8 0,-5 0 0 0,5 0 0 16,0 0 8-16,0 4-8 0,-4 0 0 0,0 4 0 16,0-1 0-16,4 1 0 0,-5 3-20 0,5 1-4 15,-8 3-1-15,-1-4-898 16,-4 1-179-16</inkml:trace>
  <inkml:trace contextRef="#ctx0" brushRef="#br0" timeOffset="87602.6265">3244 12267 716 0,'0'0'20'0,"-8"0"5"0,-1 0-25 0,-4-8 0 0,5 4 0 0,-5-3 0 15,-4-1 88-15,4 1 12 0,0-1 2 0,0 0 1 16,0-3-35-16,9 7-6 0,-9-3-2 0,9-5 0 15,0 5 36-15,4 7 8 0,-9-4 0 0,9-4 1 16,0 8-9-16,0-11-1 0,-8 3-1 0,8 8 0 0,0 0-29 0,0 0-5 16,0 0-2-16,0-7 0 0,0 7-19 0,0 0-4 15,0 0-1-15,13-8 0 0,-13 8-19 0,0 0-4 16,8 0-1-16,9 0 0 0,-4 0 5 0,4 0 1 16,0 4 0-16,0 0 0 0,5-4 11 0,-5 0 2 15,4 4 1-15,5-4 0 0,-1 0-4 0,-8 0-1 16,13 0 0-16,-4 3 0 0,0-3-17 0,-1 0-8 15,1 0 8-15,-5 0-8 0,5 4 0 0,0-4 0 16,-9 4-14-16,4-4 5 0,-8 0 9 0,4 0 0 16,-4 0 0-16,-5 0 0 0,-3 0 0 0,3 0 0 0,1 4 0 0,-9-4 0 15,0 0-8-15,0 0 0 0,0 0 0 16,0 0 0-16,0 0-6 0,0 0-1 0,0 0 0 0,0 0 0 16,0 0 15-16,0 0-12 0,0 0 12 15,0 0-12-15,0 0 0 0,0 0 1 0,0 0 0 16,-9-4 0-16,-4 0 0 0,5 0 0 0,-5 4 0 0,0 0 0 15,0 0 11-15,-4-3 0 0,0 3 0 0,4 0-8 16,-12 0 8-16,3 0 0 0,1 0 0 0,-5 0 0 16,1 0 0-16,-1 3 0 0,0-3 0 0,-4 4 0 15,5 0 0-15,3 0 0 0,-3-4 0 0,8 4 0 16,0-1 0-16,-9-3 0 0,13 0 0 0,-4 4 0 16,4-4 0-16,0 0 9 0,1 0 0 0,3 4 0 15,1-4 11-15,3 4 3 0,5-4 0 0,0 0 0 16,0 0-15-16,0 0-8 0,0 0 10 0,0 0-10 15,0 0 10-15,0 0-10 0,0 0 10 0,0 0-10 16,0 0 9-16,5 0-9 0,-5 0 8 0,17 7-8 0,-5-7 10 16,6 4-10-16,3 0 12 0,-8-4-12 0,4 4 13 0,0-4-4 15,9 0-1-15,-14 4 0 0,5-4-8 0,1 0 0 16,7 0 9-16,-8 0-9 0,0 0 0 0,-4 3 0 16,0-3 0-16,0 0 0 0,0 0 0 0,4 0 9 15,-13 0-9-15,-4 0 0 0,0 0 0 0,0 0 0 16,0 0 0-16,9 4 0 0,-9-4 0 0,0 0 0 15,0 0 0-15,0 0 0 0,0 0 0 0,0 0 0 16,0 0 0-16,0 0 0 0,0 0 0 0,0 0 0 16,-9 0-15-16,-4-4 5 0,0 4-1 0,5 0 0 0,-13-3 0 0,3 3 0 15,-3 0 11-15,8 0-8 0,-8 0 8 16,4 0-8-16,-5-4 8 0,10 8 0 0,-10-4 0 0,14 0-8 16,-14 0 8-16,5 0 0 0,4 0 10 0,1 0-10 15,3-4 9-15,-4 4-9 0,5 0 8 0,-1 0-8 16,1 4 8-16,8-4-8 0,0 0 0 0,-5-4 8 15,-3 4-8-15,8 0 0 0,0 0 0 0,0 0 8 16,0 0-8-16,0 0 8 0,13 0-8 0,-1 4 8 16,1-4-8-16,0-4 0 0,4 8 0 0,-4-4 0 15,4 3 0-15,9-3 0 0,-5 4 0 0,9-4 0 16,-9 4 0-16,9-4 0 0,-13 0 0 0,9 4 0 16,4-4 0-16,-9 3 0 0,1-3 0 0,-1 0 0 15,-4 0 0-15,4 0 0 0,-3 0 0 0,-6 4 8 16,1-4-8-16,0 0 0 0,-13 0 0 0,9 0 0 15,-9 0 0-15,0 0 0 0,0 0 0 0,0 0 0 16,0 0 0-16,0 0 0 0,0 0-12 0,0 0 12 0,0 0-15 0,0 0 5 16,-9 0 1-16,-4 4 0 0,5-4 9 15,-5 4 0-15,4-4 0 0,-4 0-8 0,-4 4 8 0,5-4 0 16,-10 3 0-16,9-3 8 0,5 4-8 0,-14-4 8 16,14 0-8-16,-13 0 8 0,12 0-8 0,-4 8-10 15,-8-8 10-15,12 0-13 0,-4 4 13 0,5-1 0 16,-1-3 0-16,1 4 0 0,-5-4 0 0,4 0 0 15,9 0 0-15,0 0 0 0,-4 0 0 0,4 0 0 16,0 0 0-16,0 0 0 0,0 0 0 0,0 0 0 16,0 0 0-16,0 0 0 0,9 0 11 0,-9 0-11 15,0 0 10-15,12 0-10 0,1 4 9 0,4-4-9 0,-4 0 8 16,-4 0-8-16,12 0 0 0,-8 0 0 0,4 4 0 16,-4-4 0-16,4 0 0 0,-4 0 8 15,0 0-8-15,4 0 8 0,-4-4-8 0,-5 4 0 0,-8 0 0 16,0 0 0-16,9-4 0 0,-9 4 10 0,0 0-10 0,12 0 10 15,-12 0 5-15,0 0 1 0,0 0 0 0,0 0 0 16,0 0 7-16,0 0 1 0,0 0 1 0,0 0 0 16,0 0-11-16,0 0-2 0,0 0-1 0,0 0 0 15,0 0-3-15,0 0-8 0,0 0 12 0,0 0-4 16,0 0-8-16,-12 0 0 0,7 0 0 0,5 0 0 16,0 0 0-16,0 0 0 0,0 0 0 0,0 0 0 15,0 0-11-15,0 0 11 0,-8 4-8 0,4 0 8 16,4-4 0-16,0 0 9 0,0 0 0 0,0 0 0 15,0 0 4-15,0 0 1 0,0 0 0 0,0 0 0 16,0 0-6-16,0 7 0 0,0-7-8 0,0 0 12 0,0 0-12 16,0 0 9-16,0 0-9 0,0 0 8 0,0 0-8 15,0 0 0-15,0 0 0 0,0 8 0 0,0-8 0 0,0 0 0 16,0 0 0-16,0 0 0 0,0 0-13 0,0 0-5 16,0 0-1-16,0 0 0 15,0 0-117-15,0 0-24 0,0 0-5 0</inkml:trace>
  <inkml:trace contextRef="#ctx0" brushRef="#br0" timeOffset="92866.872">12321 11503 2570 0,'0'0'56'0,"0"0"12"0,0 0 3 0,0 0 1 0,-9-3-57 0,9 3-15 0,13 0 0 0,4 0 0 16,9 0 16-16,-1 0 0 0,-12-4 0 0,8 4 0 16,18 4-16-16,-5-4 0 0,-4 0 0 0,4 0 0 15,0 3 0-15,9 1-10 0,-4 0 10 0,-1-4-12 16,1 4 12-16,-5 0 0 0,4-4 0 0,-8 3 0 16,0 1 0-16,0-4 0 0,-4 0 0 0,-1 4 8 15,-3 0-46-15,-5-4-9 16,0 0-1-16,-4 4-697 0,-13-4-139 0</inkml:trace>
  <inkml:trace contextRef="#ctx0" brushRef="#br0" timeOffset="93076.0872">12120 11804 1911 0,'-26'11'54'0,"26"-11"12"0,0 0-53 15,0 0-13-15,-4 7 0 0,4-7 0 0,8 8 61 0,1 0 10 16,8-5 1-16,0 1 1 0,-4-4-33 0,13 4-8 15,8-4 0-15,0-4-1 0,0 4-11 0,5-4-3 16,-1 1 0-16,9-1 0 0,13-4-17 0,-5 4 0 16,-16-3 8-16,8-1-8 0,4 1 0 0,-8-1 0 15,0-3-11-15,-5 3 11 16,1-3-28-16,-1 3 0 0,-4-7 1 0,0 4-628 16,-4-1-125-16</inkml:trace>
  <inkml:trace contextRef="#ctx0" brushRef="#br0" timeOffset="93418.5088">12581 11272 2221 0,'0'0'48'0,"-8"4"11"0,-14-1 1 0,1 1 4 0,0 0-52 0,8 4-12 0,13-8 0 0,0 0 0 16,-17 11 8-16,17-11 0 0,13 15-8 0,4-3 12 31,13 3-45-31,-9 0-10 0,0-4-1 0,5 1-1 0,8 3 22 0,0-4 5 0,-4 1 1 0,4-1 0 15,1 0 17-15,3 5 0 0,1-5 8 0,-1-3-8 16,5 3 20-16,-1 0-1 0,1 5-1 0,4-5 0 16,-4 0-10-16,0 1-8 0,-1-1 9 0,1 1-9 15,-9 3 8-15,5-4-8 0,-9 1 0 0,-5-1 0 0,-3 4 0 0,-1-3 0 16,-4 3 0-16,-4 0 0 0,-4 0 0 0,-1 4 8 16,-8 0-8-16,0 4 0 0,-4 4 0 0,-5-1 0 15,-8 8 8-15,0 0-8 0,-4 1 0 0,-5-1 8 16,-4-4-8-16,0 4 0 0,0 1 13 0,-4-1-3 15,-4-4-1-15,-1 1 0 0,5-1-9 0,0-3 0 16,4-5 0-16,4 1 0 16,-4 0-34-16,5-4-9 0,8 0-1 0</inkml:trace>
  <inkml:trace contextRef="#ctx0" brushRef="#br0" timeOffset="93856.0583">15209 11188 2206 0,'9'19'48'0,"-5"-7"11"0,1-1 1 0,-1 4 3 0,-4 8-51 0,0 0-12 0,0 3 0 0,0 5 0 16,-9-1 0-16,-4 8 0 0,-4-4 8 0,0 4-8 31,-4-4-28-31,-5 1-8 0,-8 6-1 0,-4-3-1 0,-1 0 6 0,-4 0 2 15,1 0 0-15,-1-3 0 0,0-1 30 0,-4 0 0 0,4-11 0 0,-4 3 0 16,0-7 20-16,5-7 9 0,-1-1 3 0,5-7 0 16,3 0 0-16,-3-8 0 0,8-4 0 0,0-3 0 15,4-4-14-15,5-4-2 0,0 0-1 0,-1-8 0 16,5 0-15-16,0 1 0 0,4-1 0 0,0-3-10 16,1 3 10-16,7-3 0 0,-3 0 0 0,4 3 0 0,4 4 0 0,0 0 8 15,0 1 0-15,4 6 0 0,4-3 0 0,1 8 1 16,-1 0 0-16,5 3 0 0,0 0-9 0,-4 8 0 15,8 0 0-15,0 8 0 0,0 0-16 0,4 7 0 16,5 0 1-16,4 8 0 0,0 0 15 0,-5 3-11 16,5 1 11-16,-4 7-10 0,4 0 10 0,0 12 0 15,0-4 8-15,-5 3-8 0,-3 1 0 0,3 3 0 16,1-3 0-16,-5-5 8 0,1 1-20 0,-1-4-4 0,0-7-1 16,1-1 0-1,-1 0-123-15,1-3-24 0,-1-4-4 0,-4-4-2 0</inkml:trace>
  <inkml:trace contextRef="#ctx0" brushRef="#br0" timeOffset="94107.7917">15500 10930 2415 0,'0'0'53'0,"0"0"11"0,0 0 3 0,0 0 1 0,0 0-55 0,0 0-13 0,-4 15 0 0,4 0 0 16,-5 8 19-16,1 4 1 0,0 3 0 0,0 12 0 15,4 7-42-15,-5 4-8 0,5 1-2 0,-4 6 0 16,4 1 22-16,-4 0 10 0,4 0-10 0,0 3 10 16,0 5-9-16,0-1 9 0,0 4-8 0,4-4 8 0,0-3 0 15,1-4 8-15,-5-4 0 0,8-4 0 16,-4-4-8-16,1-3 0 0,-1-8 0 0,5 0 0 16,-5-4-21-16,4-7-9 0,-3-1-2 15,-1-7 0-15,0-4-171 0,0-3-34 0,5-5-7 0,-9-7-2 16</inkml:trace>
  <inkml:trace contextRef="#ctx0" brushRef="#br0" timeOffset="94643.8647">16056 10949 2116 0,'0'0'60'0,"4"-4"13"0,0-3-58 0,-4 7-15 16,0 0 0-16,0 0 0 0,0 0 118 0,0 0 21 15,0 0 4-15,0 15 1 0,4 0-106 0,-4 12-21 0,0-1-4 0,-4 8-1 16,4 8-12-16,0 0 0 0,-4 7 0 0,4 4 0 15,0 4 0-15,-4 0 0 0,4-3 0 0,-5-1 0 16,1 0 0-16,4 0 0 0,0 0 0 0,0-7 0 16,-4-1 32-16,4 1 8 0,0 0 0 0,0-9 1 15,0 1-13-15,0-3-4 0,0-9 0 0,0 1 0 16,0-8-24-16,4-4 0 0,-4-4 0 0,0 1 0 16,0-12 36-16,0 0 3 0,0 0 0 0,13-8 0 15,-5 1 14-15,1-5 3 0,4-7 1 0,0-7 0 16,-1-5-31-16,1 1-6 0,0-1-2 0,4 1 0 15,-4 0-2-15,4 3-1 0,-4 1 0 0,4-1 0 16,0 4-15-16,0 0 11 0,4 1-11 0,1 6 10 16,-5-3-10-16,9 4 0 0,-1 0-12 0,5 4 12 0,-4-1-15 15,-1 5 5-15,1 3 1 0,-5-4 0 0,5 8-6 16,-5 0-1-16,1 4 0 0,-1 0 0 16,-4 0 5-16,5-1 1 0,-5 5 0 0,0 0 0 15,-4-1-16-15,-1 1-3 0,1 3-1 0,0 1 0 0,-4 3 10 16,-5-4 1-16,0 4 1 0,0 1 0 0,-4 3 9 0,-8 3 9 15,-1 1-13-15,-3 0 5 0,-6 0 8 0,1 7 0 16,-8-3 0-16,-1-1 0 0,-4 1 0 0,0-1 0 16,-8-3 0-16,-1 0 0 0,-3 0 0 0,3-4 0 15,1 0 0-15,-1-4 8 0,1 0 11 0,4-7 2 16,-1-1 1-16,5-3 0 0,5 0 6 0,-1-4 2 16,1-4 0-16,3 0 0 0,1-7-22 0,4 0-8 15,4-1 0-15,0-7 0 0,0 4 0 0,5-4 0 0,3 4 0 0,1-8 0 31,4 4-37-31,-4 0-7 0,8 4-2 0,0-4 0 16,9 0-126-16,0 0-26 0,0 0-5 0</inkml:trace>
  <inkml:trace contextRef="#ctx0" brushRef="#br0" timeOffset="94922.9983">17444 11340 2915 0,'-17'0'83'0,"9"0"17"0,-5 4-80 0,-4-4-20 0,0 4 0 0,-9 0 0 15,5-4 44-15,-9 7 4 0,0 1 0 0,-4-1 1 0,0 1-49 16,-1 7 0-16,-3 0-16 0,4 4 4 16,-1 4-13-16,1 0-3 0,4 3 0 0,-4 5 0 0,4-1 16 0,5 4 4 15,-5 4 0-15,8-3 0 0,1 3 8 0,0-4 11 16,12 4-3-16,1 0 0 0,8-4 23 0,0 0 4 15,8-4 1-15,9 1 0 0,5-8-10 0,7-1-2 16,10-6 0-16,16-1 0 0,18-4 7 0,4-11 1 16,13-4 0-16,12-15-960 15,14-7-191-15</inkml:trace>
  <inkml:trace contextRef="#ctx0" brushRef="#br0" timeOffset="97203.2699">18637 11526 2250 0,'0'0'49'0,"0"0"11"0,0 0 1 0,0 19 3 0,4 0-52 0,4 8-12 0,1 7 0 0,0 4 0 15,3 8 0-15,5 3-12 0,1 4 3 0,3 0 0 16,0-3 9-16,1-5 14 0,-1 1-3 0,5-8-1 16,-1-4 0-16,-3-4 0 0,-1-3 0 0,-4-12 0 15,0 0 18-15,0-3 4 0,0-5 1 0,-4-3 0 16,4 0 39-16,-4-8 8 0,-4-3 2 0,3-5 0 16,-7-7 4-16,8-4 1 0,-1-7 0 0,1-8 0 15,-4-4-31-15,8-11-7 0,0-8-1 0,0-3 0 16,0-8-25-16,-4 3-6 0,4-3-1 0,-4-4 0 15,0-4-16-15,4-3 0 0,4 7 0 0,-8 0 0 0,4 0 0 16,-4 11 0-16,0 5 0 0,0 3 0 0,-1 3-10 0,-3 5-2 16,-1 7-1-16,1 0 0 15,-5 12-15-15,5 3-2 0,-9 1-1 0,0 3 0 16,0 4-25-16,-4 0-4 0,-5 4-2 0,0 7-815 16,-8 8-163-16</inkml:trace>
  <inkml:trace contextRef="#ctx0" brushRef="#br0" timeOffset="97415.3737">18111 11549 2490 0,'0'0'71'0,"0"0"14"0,0 0-68 0,0 0-17 0,0 0 0 0,0 0 0 16,9-4 96-16,3 4 16 0,5-7 4 0,5 3 0 16,8-4-64-16,8 1-13 0,9-1-3 0,9-3 0 15,-1-5-10-15,9 5-2 0,-4 0-1 0,9-5 0 16,-1 5-23-16,0-4 8 0,9 0-8 0,0 0 0 15,4 3 0-15,1 5-13 0,-6-5 1 0,-3 5 1 32,4-1-105-32,0 4-20 0,0-3-5 0,0-1-663 0,0 4-132 0</inkml:trace>
  <inkml:trace contextRef="#ctx0" brushRef="#br0" timeOffset="97682.0073">20645 11515 2247 0,'-21'0'64'0,"12"0"13"0,-4 4-61 0,-4-1-16 0,0-3 0 0,-4 4 0 0,-1 0 73 0,1-4 12 15,-5 8 3-15,5-5 0 0,-5 1-58 0,1 4-11 16,-9-1-3-16,4 5 0 0,0-5-16 0,0 9 0 16,4-5 8-16,1 8-8 0,-1 0 0 0,5 4 0 15,3 0 0-15,1 3 0 0,0 5 0 0,4 3 0 16,9 4 0-16,-4 0 0 0,8 0 0 0,0 3 0 15,4 1 9-15,4-4-9 0,1 0 11 0,8 4-11 16,0-4 12-16,5 0-12 0,7-4 0 0,6 0 0 0,-1 4 0 16,9-11 0-16,4 3-20 0,8-11-4 0,-4 0 0 15,9-4-724-15,4-7-144 16</inkml:trace>
  <inkml:trace contextRef="#ctx0" brushRef="#br0" timeOffset="97953.8806">21713 11500 2559 0,'-30'3'56'0,"18"-3"12"0,-1-3 3 0,-4 3 1 0,0 0-58 0,0 3-14 0,-5-3 0 0,-3 8 0 16,3-8 23-16,1 8 1 0,-5 3 1 0,1 0 0 16,-1 1-25-16,0 3 0 0,1 0 0 0,3 4 0 15,-3 4 0-15,3 0-9 0,-3 3 9 0,3 1 0 16,1 0-12-16,4 3 4 0,0 0 8 0,4 1-13 15,4 3 13-15,1 0 0 0,-1 0 12 0,5 0-12 0,8-3 8 16,-4 3-8-16,5 0 0 0,3-3 0 0,1-5 0 16,-1 1 0-16,9-1 0 0,-4 1 0 0,4-4-16 15,5-1-8-15,-1-3 0 0,0 0-1 16,5-3-87-16,4-5-16 0,0-7-4 0,0 0-540 16,0-8-108-16</inkml:trace>
  <inkml:trace contextRef="#ctx0" brushRef="#br0" timeOffset="98186.4848">20991 12066 2176 0,'-30'3'62'0,"17"-3"13"0,5-3-60 0,-1 3-15 0,1 3 0 0,4-3 0 16,4 0 72-16,0 0 12 0,0 0 3 0,12 0 0 15,5 0-63-15,5-3-13 0,8-1-3 0,4 0 0 16,9-4 4-16,4 1 1 0,4-1 0 0,5-3 0 15,3-8-13-15,1 4 0 0,0-4 0 0,8-4 0 32,1-4-35-32,3 1-9 0,-3-5-3 0,-5 5 0 15,0-1-16-15,-4 1-3 0,0-5-1 0,-5 5-580 0,-4-5-116 0</inkml:trace>
  <inkml:trace contextRef="#ctx0" brushRef="#br0" timeOffset="98990.5949">22175 11135 2980 0,'0'0'66'16,"0"0"14"-16,13-4 2 0,4 0 1 0,4-3-67 0,1-1-16 0,3 1 0 0,9 3 0 0,5-4 36 0,4 1 3 0,4-1 1 0,-5 4 0 15,5-3-24-15,5 3-5 16,3 0-1-16,1-3 0 0,4 3-10 0,-1 0 0 15,1 0-12-15,0-3 12 0,-4 3-20 0,-9-4 4 16,0 4 1-16,-5 1 0 0,1 3 15 0,-9 0 0 16,0 0-10-16,-4 0 10 0,0 3-9 0,-4 1 9 15,0-4-12-15,-5 8 12 0,0-4 0 0,-4 7 0 0,0 0 0 16,1 1 0-16,-6 3-20 0,-7 4-4 0,3 4-1 16,-8-1 0-1,-4 5-17-15,0 0-3 0,-9 7-1 0,-4 4 0 16,0 0-1-16,-9 0 0 0,0 4 0 0,-4-1 0 0,1 1 19 0,-10 0 4 0,1 0 1 15,-5 3 0-15,-4 1 7 0,0 3 0 0,-4-3 1 0,4 3 0 16,4 0 15-16,-4 1-9 0,8-1 9 0,1-3-8 16,4-1 8-16,4-7-8 0,4 0 8 0,9 0-8 15,0-7 8-15,8-5 0 0,1-3 0 0,8-4 0 16,0 0 23-16,4-4 0 0,5 0 0 0,8-3 0 16,0-1 13-16,4-3 4 0,9-4 0 0,4-1 0 15,5-3 3-15,4 4 1 0,8-8 0 0,4 1 0 16,5-1-16-16,-4-4-4 0,-1 1 0 0,5-5 0 15,4 1-7-15,-4-1-1 0,4-3-1 0,0 4 0 16,5-1-15-16,-10-3 9 0,1 4-9 0,-8 0 8 16,-1-1-8-16,-8 1 0 0,-9 3-10 0,-9 4 10 15,1-3-43-15,-9 3-2 0,-4 0-1 16,-4 0 0-16,-9 4-15 0,0 0-3 0,0 0-1 16,-22 4 0-16,-8 4-27 0,-8-1-4 0,-9 1-2 15,-9 7 0-15,-4 0 10 0,-4 0 1 0,0 1 1 16,0-1 0-16,9 4 60 0,-1-4 12 0,5 0 2 0,-1 0 1 0,5-3 63 0,5-1 13 15,-1-3 3-15,0-4 0 0,5-1-16 0,-1-3-2 16,14 0-1-16,-1 0 0 0,5-7 7 0,-1-1 2 16,9-3 0-16,1-1 0 0,-1-7 2 0,9 4 1 15,4-8 0-15,0 1 0 0,8-5-29 0,5-3-7 0,0-8-1 16,4 0 0-16,4-8 6 0,5-3 1 0,4-4 0 16,4-1 0-16,4-6-20 0,1 3-11 0,4 0 12 15,-5-4-12-15,1 0 10 0,3 0-10 0,1-3 8 16,4-1-8-16,-4 1 13 0,-1-1-2 0,1 8-1 0,-4 0 0 15,-5 4-2-15,0 7 0 0,-4 5 0 0,0-1 0 16,-9 4-8-16,-4 4 0 0,0 7 0 0,-4 1 8 16,-9-1 20-16,1 8 3 0,-5-4 1 0,0 4 0 15,-9 4-32-15,5 7 8 0,-9-3-8 0,-4 3 0 16,-4-3-12-16,-1 11-4 0,-8 0-2 0,5 4 0 16,-14 7-6-16,-3 4 0 0,-1 4-1 0,-4 8 0 15,0 3-87 1,-9 8-16-16,5 0-4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06:31.29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9782 4906 1346 0,'0'0'29'0,"0"0"7"0,-4-3 0 0,4 3 3 0,-4-4-31 0,-5-4-8 0,5 4 0 0,4 4 0 16,0 0 24-16,-13 0 4 0,9-3 1 0,4 3 0 15,-9 0 7-15,9 0 0 0,-8-4 1 0,-1 4 0 16,5 0-13-16,4 0-4 0,0 0 0 0,0 0 0 16,-4 0 21-16,4 0 4 0,0 0 1 0,0 0 0 15,0 0-2-15,-9 4-1 0,9-4 0 0,0 0 0 16,0 0-1-16,0 0 0 0,0 0 0 0,0 0 0 16,0 0-13-16,0 0-2 0,0 0-1 0,0 0 0 15,13-4-8-15,-13 4-2 0,8 4 0 0,1-1 0 16,4-3-8-16,-5 0-8 0,1 0 12 0,-9 0-12 15,13 0 10-15,0 0-10 0,-1 0 8 0,-3 0-8 16,4 0 8-16,0 0-8 0,-5 4 0 0,1 0 8 0,3-4 0 16,-3 4 0-16,-9-4 0 0,13 0 0 0,0 0-8 0,-1 4 0 15,1-4 9-15,-4 0-9 0,-1 3 22 0,5 5 0 16,4-4 0-16,-4-4 0 0,0 0-22 0,0 4 0 16,0-1 0-16,-1 1-8 0,1-4 8 0,0 4 0 15,4-4 0-15,-4 0 0 0,4 0 0 0,-4 0 0 16,4 4 0-16,-4-4 0 0,0 0 12 0,-5 0-3 15,9 0 0-15,-4 0 0 0,0 4 3 0,0-1 1 16,0-3 0-16,-1 0 0 0,1 4-13 0,4-4 0 16,-4 4-9-16,0-4 9 0,0 4 0 0,0 0 0 15,-5-4 0-15,5 0 0 0,0 0 0 0,-5 0 8 16,5 0 0-16,0 0-8 0,0 3 20 0,0-3-4 0,-5-3 0 16,5 3 0-16,0 0 0 0,0 0 0 15,-5-4 0-15,-8 4 0 0,0 0-6 0,9 0-2 0,-9 0 0 16,12 4 0-16,-12-4-8 0,0 0 0 0,0 0 0 0,5 0 0 15,3 3 0-15,-8-3 12 0,0 0-12 0,0 0 12 16,0 0 1-16,0 0 1 0,0 0 0 0,0 0 0 16,0 0-14-16,0 0 9 0,0 0-9 0,0 0 8 15,0 0 1-15,0 0 0 0,-13-3 0 0,5 3 0 16,-5 3-1-16,5-3 0 0,-5 0 0 0,4 0 0 16,-8 4-8-16,4 0 0 0,-4-4 0 0,9 4 0 15,-5-4 0-15,0 3 0 0,-4 1 0 0,4-4 0 16,-4 0 0-16,4 0 0 0,-4 0 0 0,4 0 0 15,-4 4 9-15,0-4-9 0,4 4 10 0,-4 0-10 16,0-4 0-16,0 3 0 0,0-3 0 0,0 0 0 16,0 0 9-16,0 0 3 0,0 4 0 0,-5-4 0 0,5 0-12 15,0 0 8-15,0 0-8 0,-4 0 8 0,-5 4 0 16,9 0-8-16,0-4 12 0,0 4-4 0,-1-1-8 16,6 1 8-16,3 0-8 0,-4 0 8 0,5 0-8 15,-1-1-16-15,1-3 4 0,-1 4-849 16,9-4-171-16</inkml:trace>
  <inkml:trace contextRef="#ctx0" brushRef="#br0" timeOffset="1384.3016">15265 5085 1234 0,'0'0'27'0,"0"0"5"0,0 0 2 0,0 0 2 0,0 0-36 0,0 0 0 0,0 0 0 0,0 0 0 16,0 0 77-16,0 0 9 0,0 0 2 0,13 0 0 16,-13 0-49-16,0 0-10 0,0 0-1 0,0 0-1 15,0 0-5-15,8-8-1 0,-8 8 0 0,0 0 0 16,0 0 12-16,9-4 3 0,-1-3 0 0,-8 7 0 16,9-4 19-16,-9 4 4 0,0 0 1 0,0 0 0 15,13 0-8-15,-5-4 0 0,5 0-1 0,0 4 0 16,-4 0-26-16,-1 0-5 0,5-3 0 0,0-1-1 15,0 4-4-15,-1 4-1 0,1-1 0 0,4-3 0 16,0-3 14-16,-4 3 4 0,4 0 0 0,0 0 0 16,0 0-32-16,1 0 0 0,-1-4 0 0,0 4 0 15,0 0 0-15,4 0 0 0,-4 0 0 0,5-4 0 0,-5 4 12 0,0-4-3 16,4 4-1-16,-4 0 0 0,0-4-8 0,0 1 0 16,5-1 0-16,-9 4 0 0,-1-4 10 0,1 4 0 15,0 4 0-15,-4-4 0 0,-9 0 0 0,0 0 0 16,0 0 0-16,0 0 0 0,0 0-10 0,0 0 0 15,0 0 0-15,0 0 0 0,0 0 8 0,0 0 0 16,0 0 0-16,-9-4 0 0,-4 0-8 0,5 4 0 16,-5 0 0-16,0 0 0 0,0 0 0 0,0 0 0 15,1 0 0-15,-1 0 0 0,-4 0 8 0,0 0 0 16,0 4 0-16,-1-4 0 0,-3 0-8 0,0 0 0 0,-5 4 0 16,0 0 0-16,5-1 0 0,-5 1 0 0,1-4 0 15,3 4 0-15,-3 0 0 0,-1 3 0 16,1-7 0-16,-1 4 0 0,0 0-10 0,1 0-1 15,8 0 0-15,-5-1 0 0,1-3 19 0,-1 0 3 0,1 0 1 0,4 0 0 16,0 4 6-16,4-4 2 0,0 0 0 0,0 0 0 16,1 4-8-16,3-8 0 0,5 4-1 0,-1 0 0 15,-7 0-3-15,12 0-8 0,0 0 12 0,0 0-4 16,0 0-8-16,0 0 8 0,0 0-8 0,0 0 8 16,0 0-8-16,0 0 0 0,0 0 0 0,0 0-11 15,0 0 11-15,0 0-13 0,0 0 5 0,0 0 8 16,0 0-103-16,0 0-13 15,0 0-2-15</inkml:trace>
  <inkml:trace contextRef="#ctx0" brushRef="#br0" timeOffset="11076.3095">2189 5871 2098 0,'0'0'46'0,"0"0"10"0,0 0 1 0,0 0 3 0,0 0-48 0,0 0-12 0,0 0 0 0,0 0 0 0,0 0 21 16,0 0 3-16,0 0 0 0,0 0 0 0,8 0-12 15,-8 0-1-15,0 0-1 0,9-4 0 0,-9 4 16 16,0 0 3-16,0 0 1 0,13 0 0 16,-1-4 21-16,-12 4 4 0,5 4 1 0,-5-4 0 0,0 0-17 0,12 4-3 15,1 0-1-15,-13-4 0 0,0 0-8 0,0 0-2 16,5 0 0-16,-5 0 0 0,0 0-25 0,0 0 0 16,12 4 8-16,1-1-8 0,-13-3 8 0,4 0-8 15,-4 0 12-15,13 4-4 0,-13-4 4 0,13 4 0 16,0-4 0-16,-5 4 0 0,-8-4 0 0,9 0 0 15,-9 0 0-15,13 0 0 0,0 0-12 0,-13 0 12 0,4 0-12 16,9 0 12-16,-9 4-12 0,9-1 12 0,-5-3-12 16,1 0 12-16,-1 0-12 0,5 0 0 0,-4 0 0 15,4 0 8-15,-1 0 1 0,6 4 0 0,-6-4 0 16,1 4 0-16,13-4-9 0,-13 0 0 0,4 4 0 0,-4-4 0 16,4 0 0-16,4 0 13 0,0 0-1 0,1-4-1 15,-1 4-11-15,9 0 0 0,-17-4 0 0,17 0 0 16,-13 4 0-16,9 4 8 0,-5-4-8 0,0 0 8 15,5 0-8-15,-5 0 0 0,1 4 0 0,-1-4 0 16,-8 0 0-16,4 0 0 0,0 4 8 0,0 0-8 16,0-4 0-16,5 3 0 0,-10 1 0 0,5 0 0 15,-4-4 9-15,0 0-9 0,4 0 10 0,-4 4-10 16,4-4 0-16,-4 0 0 0,4 0-11 0,9 0 11 16,-9 4 0-16,-4-1 0 0,4-3 0 0,-5 4 0 15,1 0 0-15,-8 0 0 0,7 0 0 0,5-4 0 0,-8 0 0 0,8 0 0 16,-4 3 0-16,-4-3 0 0,3 4 0 0,5-4 0 15,-8 0 0-15,4 4 0 0,0 0 0 0,4 0 0 16,-4-1 0-16,-5-3 0 0,5 4 0 0,0-4 0 16,0 4 0-16,-1-4 0 0,1 0 0 0,0 8 0 15,4-8 0-15,-4 3 0 0,4-3 0 0,-4 0 0 16,-5 0 0-16,5 4 0 0,0-4 0 0,-4 4 0 16,8-4 0-16,-5 0 8 0,-3 4-8 0,12 0 0 15,-12-4 0-15,4 0 8 0,0 0-8 0,-1 0 0 16,5 0 0-16,-4 0 0 0,0 0 0 0,4-4 8 15,-4 0-8-15,4 4 0 0,0 0 0 0,5 4 0 0,-10-8 8 16,5 4-8-16,5 4 0 0,-1-4 0 0,-8 4 9 0,0-4-9 16,4-4 0-16,0 0 9 0,9 4-9 15,-13 0 0-15,4 0 0 0,4 0 0 16,-4-4 0-16,0 0 0 0,0 4 8 0,-4 0-8 0,4-3 0 0,-8 3 0 16,4 0 0-16,8 0 0 0,-13 0 0 0,14 0 0 15,-14 0 0-15,5-4 0 0,9 4 0 0,-10-4 0 16,5 4 0-16,-4-4 0 0,4 0 0 0,0 4 0 15,1 0 0-15,-1 0 0 0,-5-3 0 0,10 3 0 16,-9-4 0-16,4 4 0 0,-4-4 8 0,-1 4-8 16,5 0 8-16,1 0-8 0,3 0 9 0,-4 0-9 15,0 0 0-15,-8 0 8 0,12 0-8 0,0 0 0 16,1 0 0-16,-1 0 0 0,1 0 0 0,-1 0 0 16,0 0 0-16,1 4 0 0,-1 0 0 0,0-4 0 15,-4-4 0-15,5 4 0 0,-5 0 8 0,4 0-8 0,1-4 9 16,-5 4-1-16,0-4 0 0,4 4 0 0,-4 0 6 15,5 0 1-15,-1-4 0 0,0 4 0 0,1 0-15 0,-1 4 0 16,5-4-12-16,-1 0 12 0,1 4 0 0,0-4 0 16,-5-4 0-16,5 4 0 15,-1-4 0-15,1 4 0 0,0 0 0 0,4 0 0 0,-9-3 0 0,0 6 0 16,1-3 0-16,-1 0 0 0,0 0 0 0,1-3 0 16,-5 3 0-16,4 0 0 0,1 3 0 0,-1-3 0 15,-4-3 0-15,0 3 0 0,0 3 0 0,0 1 0 16,0 0 0-16,0-4 0 0,-4-4 0 0,4 4 0 15,-4 0 0-15,4 0 0 0,0 0 0 0,-4 0 0 0,4 0 0 0,0 0 0 16,0 0 0-16,-4 0 0 16,4 0 0-16,0 4 0 0,-8-4 0 0,8 4 0 0,-4 0 0 0,0-1 0 15,0-6 0-15,-1 3 0 0,1 0 0 0,0 0 0 16,-4-4 0-16,-1 0 0 0,-4 4 0 0,-4 0 0 16,13 0 0-16,-4 0 0 0,-1-4 8 0,-8 4-8 15,0 0 0-15,0 0 0 0,0 0 0 0,0 0 0 16,0 0 0-16,0 0 0 0,0 0 0 0,0 0 0 15,5 0 0-15,-5 0 0 0,0 0 0 0,0 0 0 16,0 0 0-16,0 0 8 0,0 0-8 0,0 0 0 16,0 0 8-16,-9-4-8 0,-4 1 0 0,0-1 9 15,1-4-9-15,3 4 12 0,0 1-12 0,-3-5 12 16,-5 8-12-16,4-4 0 0,0 4 9 0,4 0-9 16,-3-4 0-16,-6 1 8 0,6 3-8 0,-5 0 0 15,4 0 0-15,-4-8 0 0,0 4 0 0,-5 4 0 16,5 0 0-16,0 0 0 0,0-4 0 0,-4 4 0 0,3 0 0 15,-3-3 0-15,4 6 0 0,-4-3 8 0,-1-3-8 0,1 3 0 16,-5 0 0-16,1 0 0 0,3 0 0 0,-3 0 0 16,-1 0 0-16,0 0 0 0,1 3 0 0,-5 1 0 15,4 0 0-15,0 0 0 0,1 0 0 0,-5-1 0 16,0 1 0-16,4 0-8 0,1 4 8 0,-5-5 0 16,4 5 0-16,5 0 0 0,-1-1 0 0,-3 1 0 15,-1-1 0-15,1 1-8 0,-1 0 8 0,0-5-8 16,1 5 8-16,-1-4-8 0,0 0 8 0,-4-1-10 15,1 1 10-15,-1 0-10 0,0-4 10 0,4 4 0 16,5 0 8-16,-9-1-8 0,4-3 0 0,9 0 0 16,-13 0 0-16,4 4-8 0,1 0 8 0,3-4 0 15,-7 0 8-15,7 0-8 0,1 4 0 0,-9 0 0 16,4-4 0-16,1 3-8 0,-1-6 8 0,0 3 0 0,1 3 0 0,-1-3 0 16,0-3 0-16,1 3 0 0,-1 0 0 0,-4 0 0 15,-4 3 0-15,0 1 0 0,0-8 0 0,4 4 0 16,-4 4 0-16,4 0 0 0,0 0 0 0,-4-4 0 15,4 0 0-15,0 4 0 0,4-4 0 0,0 0 0 16,-3 0 0-16,-1 0 0 0,4 0 0 0,-4 0 0 16,9 0 0-16,-9 0 8 0,-4 0-8 0,-1 3 8 15,1 1-8-15,0-8 0 0,4 1-11 0,-8 3 11 16,4 3 0-16,-5-3 0 0,13 4 0 0,-12-4 0 16,4 0 0-16,4 4 0 0,0 4 0 0,0-8 0 15,0 0 0-15,4-4 0 0,-3 4 0 0,-1 0 10 16,0 4-10-16,0-8 0 0,4-4 0 0,-4 8 0 0,0 0 0 0,0 0 0 15,-4 0 0-15,0-4 0 0,-4 1 0 0,3 3 0 16,5 0 0-16,1 0-11 0,3 0 11 16,-4 0 0-16,4-4 0 0,5 4 0 15,4 4 0-15,-4-4 0 0,-1 3 0 0,1-3 0 0,-1-3 0 0,5-1 0 16,5 4 8-16,-1 0-8 0,-4-4 0 0,-5 0 0 16,9 0 0-16,5 4-8 0,-5 0 8 0,-4 4 0 15,4-4 8-15,-8 4-8 0,12 0 0 0,-4-4 0 16,-4 4 0-16,5-4-12 0,-10 3 12 0,5-3 0 15,4 0 0-15,5 4 0 0,-5-4 0 0,0 0 0 16,5 4 0-16,-1-4 0 0,0 0 0 0,9 0 0 0,0 0 0 16,-12 4 0-16,7-4 0 0,1 4 0 0,-4-8 0 0,8 4 0 15,0 0 0-15,0 0 0 0,-5 0 0 0,5 0 0 16,0 0 0-16,5 7-8 0,3-3 8 0,-8-4 0 16,17 4 0-16,-13-4 0 0,14 4 0 0,-6 0 0 15,10-1 0-15,-5-3 0 0,-4 0 0 0,8 4-8 16,0 0 8-16,1 3 0 0,-1-3 0 0,0 0-8 15,5 0 8-15,-5 0 0 0,5-4 0 0,0 3 0 16,-5-3 0-16,13 4 0 0,-12-8 0 0,16 8 0 16,-8-4 0-16,4 4 0 0,5-4 0 0,-9 4 0 15,4-8 0-15,4 4 0 0,5 4 0 0,-13-4 8 16,13 0-8-16,-18 0 0 0,14 0 0 0,-9 4 0 16,4-1 0-16,-4 1 0 0,4-4 0 0,-4-4 0 15,0 8 0-15,0 0 0 0,0-4 0 0,-1 4 0 16,10-8 0-16,-9 4 0 0,0 0-8 0,-5 4 8 0,5 0 0 15,0-4 0-15,4 0 0 0,-4 0 8 0,5 0-8 16,-6-4 9-16,1 4-9 0,0-4 10 0,0 4-10 0,0-4 0 16,0-3 0-16,0-1 0 0,0 4 0 0,0 0 0 15,-5-3 0-15,5 3 0 0,9 4 0 0,-9-4-9 16,-9 4 0-16,9-4 0 0,0-3 9 0,4 3 11 16,-4 0-3-16,0 1 0 0,-4-1-8 0,-1-4 0 15,5 8 0-15,4-4 0 0,-4 1 0 0,-8 3 0 16,3 0 0-16,5 0 0 0,-4 3 0 0,-1-3 0 15,5-3 0-15,0 3 0 0,-8 0 0 0,7 3 0 16,1-6 0-16,0 3 0 0,-4 0 0 0,4 0 0 16,0 3 0-16,4-3 0 0,0-3 0 0,0-1-11 15,1 4 3-15,-6 0 0 0,1 0 8 0,-4-4 11 16,4 0-3-16,-4 0 0 0,3 1-8 0,-3 3 0 0,0 0 0 0,-5 0 0 16,5-4 0-16,-5 0 0 0,0 0 0 0,1 4 0 15,-1 0 0-15,1 0 0 0,3 0 0 0,-3 0 0 16,3 0 0-16,1 0-9 0,-5 0 0 0,1 0 0 15,-1 0 9-15,9-4 14 0,-9 4-3 0,5-3-1 16,0 3-10-16,-5 0 0 0,5-4 0 0,-1 0 0 16,-3 4 0-16,-1-4 0 0,5 0-14 0,-5 1 5 15,0 3 9-15,1-4 11 0,-5 0-3 0,0 0 0 16,4 4-8-16,-4-4 0 0,0 1 0 0,0-1 0 16,1 0 0-16,-1 4-11 0,-5 4 3 0,6-4 0 15,-10-4 8-15,5 0 0 0,0 4 10 0,0-4-10 16,-1 4 8-16,1-3-8 0,0 3 0 0,0 0 9 15,0 3-9-15,-1-3-12 0,-3 4 2 0,4-4 1 0,0 0 9 16,-1 0-13-16,1 0 5 0,-4 4 8 16,-9-4-24-16,13 4 4 0,-1 0 0 0,6-1 0 15,-6 1-16-15,1 4-2 0,0-4-1 0,-4 3-849 16,3-3-171-16</inkml:trace>
  <inkml:trace contextRef="#ctx0" brushRef="#br0" timeOffset="15128.2315">7300 5028 1767 0,'0'0'39'0,"0"0"8"0,0 0 1 0,-9 7 2 0,9-7-40 0,-4 8-10 0,-5 0 0 0,9-8 0 15,0 7 29-15,0 5 4 0,0-1 1 0,0-3 0 16,4 3-16-16,-4 0-3 0,-4 1-1 0,0-5 0 15,0 5 8-15,-1-5 2 0,5 5 0 0,0-1 0 16,0 1-16-16,0-1-8 0,0 0 8 0,-4 1-8 16,4 3 35-16,0 0 2 0,-4 0 1 0,-1 1 0 15,5-1-8-15,-4 4-2 0,4 4 0 0,0-5 0 16,0-2-9-16,0 3-3 0,0 3 0 0,0-3 0 16,-4 4-4-16,8-4-2 0,0 4 0 0,1 0 0 15,-1 0-2-15,0-1 0 0,-8 1 0 0,4 0 0 0,9 4-8 16,-5-1 0-16,-8-3 9 0,-1 0-9 0,5-1 10 15,0-3-2-15,5 0-8 0,-5 0 12 0,-5 4 1 0,10-4 0 16,-5-4 0-16,4 4 0 0,0-3 2 0,0-1 0 16,-4 0 0-16,0 0 0 0,9 4 2 15,-9-4 1-15,-4 1 0 0,4-1 0 0,-5-4-6 0,10 1 0 16,-5 3-1-16,-5-4 0 0,5 1 8 0,-4 3 1 16,0 0 1-16,4 0 0 0,0-3-21 0,0-1 0 15,0 0 0-15,4-3 0 0,-4 3-10 0,4 1 0 16,-4-5 0-16,5 5 0 0,-5-5 10 0,0 5 14 0,0-5-3 15,-9 5-1-15,5-5-10 0,4-7 0 0,-4 8 0 0,4-8-11 16,0 15 11-16,0-7 14 0,0-8-3 0,-5 7-1 16,1-3 3-16,4-4 1 0,0 0 0 0,0 0 0 15,0 0 1-15,0 0 0 0,0 8 0 0,0-8 0 16,9 7-7-16,-9-7 0 0,0 0-8 0,0 0 12 16,12 4 10-16,-12-4 2 0,0 0 0 0,0 0 0 15,0 0-24-15,9 8 0 0,8-8 0 0,-17 0 0 16,0 0 8-16,13 3-8 0,0 1 10 0,4 0-10 15,0-4 0-15,-4 4 0 0,-13-4 0 0,17 0 0 16,0 4 9-16,0-4-9 0,0 0 8 0,0 0-8 16,0-4 9-16,-4 4-9 0,4 4 10 0,0-4-10 15,-4 0 9-15,4 0-9 0,5 0 8 0,-5 0-8 16,4-4 8-16,0 4-8 0,1 0 0 0,-5 0 8 16,4-4-8-16,5 4 0 0,-1 4 0 0,-3-4 8 15,3 4-8-15,1-4 0 0,0 0 0 0,-1 0 0 16,-8 3 0-16,9 1 0 0,8 0 0 0,-4 0 0 0,0-4 0 0,-4 0 10 15,-1 4-10-15,5-4 10 0,-4 0-10 0,4 3 0 16,-9-3-10-16,5 4 10 0,-5-4 0 0,1 4 0 16,3-4 0-16,-3 4 0 0,-1 0 0 0,0-1 0 15,5-3 0-15,-5 4 0 0,1-4 0 0,3 4 0 16,5 0 0-16,-4 0 0 0,-5-4 0 0,5 3 0 16,0-3 0-16,-1 4 0 0,1-4 0 0,0 4 0 15,-1 0 0-15,1-4 0 0,-5 4 10 0,5-4-10 0,4 0 8 16,-5 0-8-16,-3 0 0 0,3 3 0 15,-3 1 0-15,3-4 0 0,1 0 0 0,-5 4 0 0,5-4 0 0,-5 4 0 16,5-4 0-16,0 0 0 0,-5 4 0 0,5-4 0 16,-1 0 0-16,5 0 0 0,-4 3 0 0,-1 1 0 15,-3-4 0-15,-1 4 0 0,5-4 0 0,0 4 0 16,-1 0 0-16,-3-1 0 0,-1 1 0 0,0 0 0 16,5-4 0-16,-5 4 0 0,1 0 0 0,3-1 0 15,-3-3 0-15,3 0 0 0,-3 0 0 0,3 0 0 16,-3 0 0-16,3-3 0 0,1 3 0 0,0-4 0 15,-1 4 0-15,-3 0 0 0,3 0 8 0,-3-4-8 16,3 0 0-16,-3 4 0 0,-1-4 0 0,0 1 0 16,1 3 0-16,-5-4 0 0,-4 0 0 0,-1 0 8 15,1 4-8-15,0-4 0 0,-4 1 0 0,-9 3 8 16,0 0-8-16,8 0 0 0,5-4 9 0,-4 0-9 16,-1 0 12-16,-8 4-3 0,0 0 0 0,9-4 0 0,-1 1 5 15,-8 3 1-15,0 0 0 0,0 0 0 0,0 0-15 16,9-4 8-16,-1-4-8 0,-8 8 0 0,0 0 8 0,5-4-8 15,-1-3 0-15,-4 7 0 0,4-8 0 0,-4 8 0 16,0 0 0-16,9-7 0 0,-5-1 10 0,-4 8-10 16,0-11 10-16,8-1-10 0,-8 5 15 0,5-1-3 15,-5 0-1-15,0 8 0 0,4-15 1 0,0 0 0 16,1 4 0-16,-5 3 0 0,4-7 0 0,-4 3 0 16,4 1 0-16,-4 0 0 0,4-5-4 0,-4 5-8 15,0 0 12-15,5-5-4 0,-5 5-8 0,0 0 0 16,0-4 0-16,4-1 0 0,-4 9 0 0,4-5 0 15,0 1 0-15,-4 0 0 0,5 3 0 0,-5-7 0 0,4 0 0 16,0 3 0-16,1 1 0 0,-5 3 0 0,0-3 0 0,0 3 0 16,8 1 0-16,-8-5 0 0,0 1 0 0,0-1 0 15,0 1 0-15,0 0 0 0,4-1 0 0,-8 1 0 16,4-1 0-16,4 1 0 0,-4 3 0 0,5-3 0 16,-1 0 0-16,-4-1 0 0,0 1 0 0,4-1 0 15,-4-3 12-15,4 4-4 0,-4-4 0 0,0 3 0 16,0-3-8-16,0 0 0 0,0 0 0 0,-4 0 0 15,0-1 0-15,4-3 12 0,-4 0-4 0,4 4 0 16,-5 0-8-16,5 0 0 0,-4-4 0 0,4 0 0 16,-4-4 10-16,4 4-10 0,0-4 12 0,-4 0-12 15,4 4 10-15,0 0-10 0,-5 0 8 0,5-3-8 16,-4 3 0-16,4 0 0 0,0 0 0 0,-4 4 0 16,4-4 0-16,-5 3 8 0,5-3-8 0,-4 8 0 15,4-4 0-15,0 3 0 0,-8 5 0 0,8-5 0 16,0 1 0-16,-5 3 0 0,5 1 0 0,-4-1 0 0,0 4-8 0,4 4 8 15,0-7 0-15,-4 3 0 0,-5 0 0 0,5 0 0 16,4 4 0-16,0 0 0 0,0 0-9 0,0 0 9 16,0 0 0-16,0 0 0 0,0-3 0 0,0 3 0 15,0 0 0-15,0 0 0 0,0-8 0 0,0 8 0 16,-5-8 0-16,5 5 0 0,-8-1 0 0,8 4 0 16,0 0 0-16,-4-4 0 0,-5 4 0 0,5-4 0 15,-5 0 0-15,9 4 0 0,0 0 0 0,-8-3 0 16,-5-1 0-16,0 4 0 0,0-4 0 0,0 4 0 15,1 4 0-15,-6-4 0 0,6 0 0 0,-1 0 0 0,-4 0 0 0,0 0 0 16,0 0 0-16,-5 4 0 0,5-4 0 16,-4 0 0-16,-1 0 0 0,1 3 0 0,-5-3 0 0,1 4 0 15,3-4 0-15,-3 4 0 0,-5-4 0 16,4 0 0-16,1 4 0 0,-1-4 0 16,-4 0 0-16,0-4 0 0,-4 4 0 0,4 0 8 0,0 4-8 0,0-4 0 15,-4-4 0-15,-4 0 0 0,8 0 0 0,-5 4 0 16,1 0 0-16,0-3 0 0,0-1 0 0,0 0 0 15,-1 4 0-15,1 4 8 0,4-4-8 0,-4 0 0 16,0 0 0-16,0 0 11 0,0 0-11 0,4 0 10 16,-4-4-10-16,-1 4 0 0,-3-4-10 0,4 4 10 15,4-4 0-15,0 4 0 0,0-3 0 0,0-1 0 16,0 4 0-16,0 0 0 0,5 0 0 0,-5 0 0 16,4 0 0-16,0-4 0 0,1 4 0 0,3 0 0 15,1 0 8-15,-5-4-8 0,5 4 0 0,-5-4 0 0,5 1 0 16,-5-1 0-16,1 4 0 0,-1 0 0 0,0-8 0 15,1 8 0-15,-5-4 0 0,0 1 0 0,-4-1 0 0,4 4 0 16,13-4 0-16,-9 4 0 0,5-4 0 0,-5 4 0 16,0 0 0-16,5-4 0 0,0 4 0 0,-1 0 0 15,-3-3 0-15,3 3 0 0,1 0 8 16,0 0-8-16,-5 0 0 0,5 3 0 0,-1-3 0 0,1 0 8 16,0 0-8-16,-5 0 0 0,5 0 0 0,-1 0 0 15,1-3 0-15,-5 3 0 0,5 3 8 0,-5-3-8 16,-4-3 9-16,5 6-9 0,3 1 0 0,-3 0 8 15,-1-4-8-15,0 4 0 0,-4 0 0 0,9 3 0 0,-5-3 0 0,1 0 0 16,-5 3 0-16,4-3 0 16,1 0 0-16,-1 0 0 0,0 7 0 0,5-3 0 0,0-4 0 0,-1 3 0 15,1 1 0-15,4-4-10 0,-5-1 10 0,5 1-8 16,0 4 8-16,0-8 0 0,0 4 0 0,8-1 8 16,-8 5-8-16,5-4-10 0,3-4 10 0,-4 4-13 31,13-4-118-31,-4 7-23 0,-5 1-5 0</inkml:trace>
  <inkml:trace contextRef="#ctx0" brushRef="#br0" timeOffset="19514.3442">12286 5203 1378 0,'0'0'30'0,"0"0"6"0,0 0 2 0,0 0 2 0,0 0-32 0,0 0-8 0,0 0 0 0,9 11 0 15,8 0 0-15,-8 1 0 0,-9-5 0 0,4 5 0 16,9 3 0-16,-5-4 0 0,5 8 0 0,-4 0 0 16,-14-3 0-16,14 2 0 0,4 1-8 0,-5 4 8 15,1 4 0-15,-1-4 11 0,5-1-1 0,4 1 0 0,5 4 11 0,-1-4 3 16,-21 3 0-16,9 1 0 0,8-1 0 0,0 1 0 15,-9 0 0-15,1-1 0 0,-9 4-14 16,4 1-2-16,5-1-8 0,-5 1 12 0,-4-1-12 0,9 0 0 16,-5 5 0-16,4-5 0 0,5 4 0 0,-9 0 0 15,-4 4 0-15,5-7 0 0,8-1 0 0,-5-3 0 16,-12-1 0-16,0-3 0 0,-1 0 11 0,5 0-1 16,5-4 0-16,-5 0 0 0,-5 0 3 0,1-4 1 15,8 0 0-15,1 0 0 0,-1-3-6 0,-4-1 0 16,-4 0-8-16,8 1 12 0,9-5-12 0,-9 5 9 15,-4-5-9-15,0-7 8 0,0 0-8 0,4 8 0 0,-4-8 0 0,0 11 0 16,-4-3 0-16,4-8 12 0,8 8-12 16,1-1 12-16,-9-7 11 0,0 0 2 0,0 0 1 15,13 8 0-15,0-1 3 0,-5-3 1 0,-8-4 0 16,0 0 0-16,9 4-3 0,-9-4-1 0,0 0 0 0,8 8 0 16,-8-8-5-16,0 0-1 0,9 7 0 0,-1 1 0 15,-8-8-8-15,5 3-1 0,7 5-1 0,-3-4 0 16,4 0-10-16,-5-1 0 0,1 1 0 0,4 0 0 15,0-4 0-15,-1 4 15 0,1 0-3 0,0-1 0 16,4-3-12-16,-4 4 0 0,4 0 8 0,0-4-8 16,0 0 0-16,0 0 11 0,5 0-11 0,-1 0 10 15,0 0 2-15,1 0 0 0,3 0 0 0,1 0 0 16,4 0-4-16,-4 0-8 0,-1 0 12 0,5 4-4 16,4 0-8-16,-4-4 0 0,0 0 0 0,4 0 8 0,1 0-8 15,-6 3 8-15,1-3-8 0,0 0 8 0,4 0-8 16,-4-3 0-16,9 3 0 0,-5 0 0 0,-4 0 0 0,8 0 12 15,1 0-4-15,4 0 0 0,-5 0 2 16,0-4 0-16,5 4 0 0,-4-4 0 0,3 4-10 0,-3-4 0 16,4-3 0-16,-5 7 0 0,1-4 0 0,-1 0 8 15,0 0-8-15,1 0 0 0,-1 4 14 0,1-3-2 16,4-1-1-16,-1 0 0 0,-3 4 6 0,3-4 2 16,-3 4 0-16,-1-4 0 0,1 4-19 0,-1-3-9 15,1 3 1-15,-1 0 0 0,-4 0 8 0,5 0 0 16,-5 0 0-16,0 0 0 0,0 0 0 0,5 0 0 0,-5 0 0 15,0 0 0-15,0-4 9 0,1 4-9 0,3 0 12 0,1 0-12 16,-1 0 0-16,-4 0 0 0,0 0 0 0,1 0 0 16,-1 0 8-16,0 0-8 0,-4 0 0 0,0 0 0 15,4 0 0-15,-8 0 0 0,4-4 0 0,-1 4 0 16,-3-4 8-16,0 4-8 0,-1 0 0 0,5 0 0 16,-4-3 12-16,-5-1 0 0,5 4-1 0,-5-4 0 15,1 4-11-15,3 0 0 0,-3-4 0 0,-1 4-11 16,0 0 11-16,1-4 8 0,-5 4-8 0,0-3 11 15,0 3-2-15,4-4 0 0,-3 0 0 0,-6 0 0 16,1 4 0-16,0 0 0 0,-4-4 0 0,3 1 0 16,1 3-9-16,-4 0 0 0,-1-4 0 0,1 0 0 15,-5 0 14-15,5 0 1 0,-9 4 0 0,4-3 0 16,4-5-6-16,-8 8-1 0,5-4 0 0,-1-3 0 16,-4 7 7-16,4-4 1 0,-4-4 0 0,0 1 0 15,5-1-3-15,-5 0 0 0,0 8 0 0,0-3 0 0,0-9-13 0,0 5-8 16,0-1 8-16,0 8-828 15,0-11-159-15</inkml:trace>
  <inkml:trace contextRef="#ctx0" brushRef="#br0" timeOffset="21431.8245">12406 5579 1605 0,'0'0'35'0,"0"0"7"0,-4-8 2 0,4 8 2 0,8-8-37 0,-3 1-9 0,-10-5 0 0,1 1 0 16,4-4 38-16,0 0 6 0,0-1 0 0,-8 5 1 0,-5 0-29 15,8-5-7-15,5 1-1 0,0 0 0 0,-4 0-8 0,4 3 0 16,0-3 0-16,4 0 0 0,9-4 0 0,-13 0 10 16,-4 0-10-16,0 0 10 0,12 0 7 0,-3-4 2 15,-10 4 0-15,1 0 0 0,-5 0-2 0,9 0 0 16,5 0 0-16,-10 0 0 0,-3 4 5 0,4 0 1 16,12-4 0-16,-4 4 0 0,1 3-23 0,-1-3 0 15,-8 0 0-15,8 4 0 0,5-1-8 0,-5-3-7 16,-8 4-1-16,4-1 0 0,0 1 16 0,0 11 0 15,8-8 0-15,-8 1 0 0,-8 3 50 0,8 4 6 16,8-8 2-16,-8 8 0 16,13-3-98-16,-9-1-19 0,-4 4-4 0,13-4-1 0,8 0 103 0,-12 0 20 0,-9 4 4 0,0 0 1 31,13 0-103-31,-13 0-20 0,8 0-4 0,-8 0-1 0,0 0 101 0,0 0 20 0,22 0 4 0,-5 4 1 16,-4-4-50-16,-1 4-12 0,6-4 0 0,-1 4 0 31,8 0-48-31,-3-1-13 0,-5-3-3 0,0 0 0 0,4 0 44 0,-4 4 8 0,0 0 1 0,0-4 1 15,-4 0 21-15,4 0 4 0,5 0 1 0,-5 0 0 16,4 0 0-16,-4-4 0 0,5 4 0 0,-1 0 0 16,0 0-16-16,1 0 0 0,3 0 8 0,-3 0-8 15,8 0 0-15,-5 0 0 0,5 0 8 0,-4 4-8 16,-1-4 0-16,1 0 0 0,4 0 0 0,0 0 0 16,4-4 0-16,-4 4 0 0,0 0 0 0,0 4 0 15,0-4 0-15,0 4 9 0,0-4-9 0,-5 0 8 16,1 0 2-16,4 0 0 0,-5-4 0 0,1 0 0 0,0 4 9 15,4 0 1-15,-5 0 1 0,5 0 0 0,4-4-5 16,-4 1-2-16,0 3 0 0,-4 0 0 0,-1-4-14 0,5 4 8 16,0 0-8-16,0 4 0 0,-4-1 9 15,0 1-9-15,-1-8 8 0,1 4-8 0,-5 4 0 0,5 0 0 16,-5-4 0-16,5 0 0 0,-5 0 0 0,5 0 8 16,-1 0-8-16,-3 0 12 0,3 0-12 0,1 0 0 15,0 4-10-15,-1-4 10 0,1 0 0 0,4 0 0 16,0 0 0-16,0 4 0 0,0-4 0 0,0 0 0 15,-1 0 0-15,1 3 0 0,0-3 0 0,0 4 0 16,-4 0 0-16,4-4 0 0,-5 0 0 0,5 4 0 0,-4 0 0 16,4-1 0-16,-9-3 9 0,5 0 2 0,0 0 0 0,-1 4 0 15,-3 0-11-15,3-4-16 0,-3 0 4 0,3 0 1 16,-3 0 11-16,3 0 0 0,-3 4 0 0,-1-1 0 16,0 1 0-16,1-4 8 0,-1 8-8 0,0-4 0 15,5-1 0-15,-5 1 9 0,1 0-9 0,-1 4 0 16,5-5 13-16,-5 1-4 0,5 0-1 0,-5 0 0 15,1 0-8-15,-1-1 0 0,0 1 0 0,5-4 8 16,-5 4 0-16,1 0 0 0,3 0 0 0,-3-4 0 16,3-4 0-16,-3 4 0 0,3 0 0 0,-3 0 0 15,-1 0 3-15,0-4 0 0,1 4 0 0,-1-4 0 16,0 4-11-16,-3 0-14 0,3 0 3 0,0-4 1 16,1 4 24-16,-1 0 5 0,0 0 1 0,-4 0 0 15,1-3-6-15,-1-1-1 0,0 4 0 0,-4 4 0 16,-1-4-13-16,-3 0 0 0,4 0-12 0,0 0 12 0,-13 0 0 0,8 0 0 15,1 3 8-15,4-3-8 0,-13 0 0 0,8 4 0 16,1-4 0-16,-9 0 0 0,0 0 0 0,0 0 0 16,0 0 0-16,0 0 0 0,8 8 11 0,-8-8-11 15,0 0 12-15,4 4-12 0,-4-4 8 0,9 7-8 16,-9-7 0-16,0 8 0 0,4 3 0 0,-4-11 0 16,0 8 0-16,0 3 0 0,0 4 0 0,0-3 0 15,0-1 0-15,0 1 0 0,0-1 0 0,0 0 0 16,0 8 0-16,-4-7 0 0,8 3 0 0,-4 0 0 15,0 0 0-15,0 1 0 0,-4 3 0 0,4-4 0 16,0 4 0-16,0 0 0 0,0 0 0 0,4 3 0 0,-4 5 0 16,5-4 0-16,-1 7 0 0,-4-3 0 15,0-1 0-15,0 5 0 0,4 3 0 0,-4-4 0 16,4-3 0-16,5 0 0 0,-9 3 0 0,4 0 0 0,-4-3 0 0,4-1 0 16,1-3 0-16,-1 0 0 0,-4 0 0 0,0 0 0 15,4-1 0-15,-4-3 0 0,5 4 0 0,-5-4 0 16,0 0 0-16,4-4 0 0,-4 8 0 0,0-4 0 15,0-4 10-15,0 4-10 0,0-3 8 0,0 3-8 16,0 3 0-16,0-3 0 0,0 0 0 0,4 0 0 16,-4 4 0-16,4-8 0 0,-4 0 0 0,0 1 0 15,0 3 0-15,0-4 0 0,0 0 0 0,0-4 0 16,0 5 0-16,-4-1 0 0,4-4 0 0,0 4 0 16,0-3 0-16,-4-1 0 0,4 4 0 0,-4-3 0 15,-1-1 0-15,5 1 0 0,-4-1 0 0,0 0 0 16,4 5 0-16,0-5 0 0,-5 4 0 0,1-7 0 15,0 3 0-15,4 0 0 0,0-11 0 0,0 8 0 16,0 3-31 0,0 1 2-16,0-5 0 0,4 1 0 0,-4-8-103 0,0 8-21 0,0-8-4 0</inkml:trace>
  <inkml:trace contextRef="#ctx0" brushRef="#br0" timeOffset="62725.582">14047 5879 1436 0,'0'0'32'0,"0"0"6"0,0 0 2 0,0 0 0 0,0 0-32 0,0 0-8 0,-8 3 0 0,8-3 0 0,0 0 58 0,0 0 10 16,0 0 3-16,0 0 0 0,0 0-26 0,0 0-5 15,0 0 0-15,0 0-1 0,0 0-22 0,0 0-4 16,0 0-1-16,0 0 0 0,12 0-12 0,-3 8 9 16,-1 0-9-16,1-1 8 0,0-3 7 0,-1 4 1 0,5-1 0 0,-5 1 0 15,5-1 28-15,0 5 5 16,0-5 2-16,0 1 0 0,0 0-7 0,4-1-2 16,0 1 0-16,0-4 0 0,0-1-14 0,4 1-2 0,-4-4-1 15,5 0 0-15,3 4 4 0,-3-4 1 0,-5-4 0 0,0 4 0 16,0 0-30-16,4-4 8 0,-4 4-8 0,1-3 0 15,-1-1 0-15,0 0 0 0,0-4 0 0,0 5 0 16,-4-5 0-16,4 4 0 0,-4-3-10 0,-5-1 10 16,5 0 0-16,-4 5 17 0,-5-5-2 0,0 0-1 15,0 5-14-15,1-5 0 0,-1 0 0 0,-4 8-10 16,0-7 10-16,0-1 11 0,0 4-3 0,0 4 0 16,-4-7 5-16,4 7 1 0,0 0 0 0,-5-8 0 15,1 4-14-15,4 4 0 0,-4-7 0 0,-5 3 0 16,9 4 0-16,0 0 0 0,0 0 0 0,0 0 0 0,0 0 0 15,-8 0 0-15,8 0 0 0,0 0 0 0,0 0 0 16,0 0-8-16,-9 0 8 0,1 4 0 0,-1 0 0 0,1-1-8 16,-1 1 8-16,-4 0 0 0,0 7 0 0,1-3-12 15,3 0 12-15,-4-1-10 0,0 1 10 0,5-1-13 16,-1 1 5-16,-4 0 8 0,-4-5 0 16,-4 5 0-16,8-8 0 0,-4 8 0 0,0-5 0 0,0 1 0 15,-9 0 0-15,9 0 0 0,-4 0 19 0,4-1-2 16,-5 1 0-16,5-4 0 0,4-4 10 0,-4 1 1 15,5 3 1-15,-1-4 0 0,0-4-9 0,4-3-1 16,1 3-1-16,-1-3 0 0,1 3-2 0,-1-3-1 0,-4-1 0 16,5 1 0-16,-1 0-26 0,-4-1-5 0,1 1 0 15,-1-1-1 1,-4 5-45-16,-5-1-9 0,1 4-1 0,-9-3-700 0,4 3-140 0</inkml:trace>
  <inkml:trace contextRef="#ctx0" brushRef="#br0" timeOffset="97662.1241">12915 7781 1591 0,'0'0'35'0,"0"0"7"0,0 0 2 0,0 0 0 0,0 0-35 0,0 0-9 0,0 0 0 0,0 0 0 0,0 0 20 0,0 0 1 15,0 0 1-15,0 0 0 0,0 0-22 0,0 0 0 16,0 0 0-16,0 0 0 0,0 0 0 0,0 0 0 16,0 0 8-16,8 12-8 0,1-8 21 0,-9-4 0 15,0 0 0-15,8 11 0 0,1 0 15 0,-5-3 4 16,-4-8 0-16,13 8 0 0,-5-5 1 0,-3 5 1 16,3 0 0-16,1-1 0 0,-1 1-18 0,-3-1-3 0,3 1-1 0,1 3 0 15,-1-3-9-15,1 0-3 0,-1 3 0 0,1 0 0 16,-1-7-8-16,1 4 0 15,4-1 0-15,-5 1 0 0,5 0 0 0,0 3 0 0,-4-3 0 16,-1 3 8-16,5-3-8 0,-5-5 0 0,1 9 0 0,4-5 0 16,0 5 0-16,-1-9 0 0,1 1 0 0,0 4 8 15,4-1 13-15,-4 5 3 0,0-5 0 0,4-3 0 16,-4 4-24-16,4-1 0 0,-4 1 0 0,4 0 8 16,-4-5-8-16,-1 5 9 0,6 0-9 0,-6-5 10 15,5 5-10-15,1-4 0 0,-1 0 9 0,-5-1-9 16,6 1 8-16,-6 0-8 0,5 0 8 0,1 0-8 15,3-1 9-15,-4-3-9 0,-4 4 12 0,8 0-12 16,-4-4 13-16,5 4-4 0,-5 0-1 0,4-1 0 16,-8 1-8-16,8 0 8 0,1-4-8 0,3 4 8 0,-8 0-8 15,5-1 0-15,-5 1 9 0,4 0-9 0,1-4 0 0,-1 4 0 16,0 0 0-16,1-1 0 0,-1-6 0 0,0 3 8 16,-3 0-8-16,-1 0 0 0,0 0 0 0,0 0 9 15,4-4-9-15,-4 4 0 0,-4 0 28 0,4-4 0 16,0 4-1-16,0-4 0 0,0 0-19 0,1-3-8 15,-1 3 0-15,0-4 8 0,0 1 0 0,4 3 0 16,-8-4 0-16,4 1 0 0,-4-1-8 0,4 1 8 16,-4-1-8-16,0-3 8 0,-5 3 3 0,5 0 0 15,4 1 0-15,-4-5 0 0,-5 5 19 0,1-1 4 16,0 1 1-16,3 3 0 0,-3-8-18 0,4 5-3 0,-9-5-1 16,0 5 0-16,1-1-2 0,-1-3-1 0,0 3 0 0,5 1 0 15,-1 3-10-15,-4-4 0 0,1 1 0 0,-1 3 0 16,0 0 0-16,-4 4-16 0,0 0 4 0,0 0 1 31,0 0-24-31,13-4-5 0,-13 4 0 0,4-3-751 0,-4 3-149 0</inkml:trace>
  <inkml:trace contextRef="#ctx0" brushRef="#br0" timeOffset="104435.9447">16192 7367 1687 0,'0'0'48'0,"0"0"10"0,0 0-46 0,0 0-12 0,0 0 0 0,0 0 0 16,0 0 91-16,0 0 16 0,0 0 3 0,0 0 1 16,0 0-73-16,0 0-14 0,5-3-4 0,7 3 0 15,-3-4-4-15,4 4-2 0,-5-4 0 0,5 4 0 16,0-4-14-16,0 8 0 0,4 0 0 0,4-4 0 0,-4 0 0 16,5 0 0-16,-1 0-12 0,0 0 12 15,5 0 0-15,-5 0 0 0,5 4 0 0,-5-4 0 0,5-4-13 0,-5 4 4 16,1 0 1-16,-1 0 0 0,-4 0 8 15,0 0 0-15,0-4 0 0,1 4 0 0,-6 0-18 16,1 0-2-16,0 0 0 0,0 0 0 16,-13 0-35-16,8 0-7 0,-8 0-2 0,0 0-498 15,0 0-100-15</inkml:trace>
  <inkml:trace contextRef="#ctx0" brushRef="#br0" timeOffset="104726.485">15974 7705 1407 0,'0'0'31'0,"0"0"6"0,0 0 2 0,0 0 1 0,0 0-32 0,0 0-8 0,13 8 0 0,4-4 0 16,0-4 88-16,0 0 16 0,5 0 3 0,-1 0 1 15,1-4-69-15,3 0-14 0,1 0-2 0,4 1-1 16,0-5-10-16,0 0-3 0,-5 5 0 0,9-5 0 15,1 4-9-15,-1-3 8 0,0 3-8 0,-4-4 8 16,4 4-8-16,-4 1 8 0,-4 3-8 0,-1-4 8 16,1 4-8-16,-5-4 0 0,5 4 0 0,-9-4 8 15,0 4-8-15,0 0-14 0,-4 0 3 0,-4 0 1 32,-1 4-17-32,5 0-3 0,-5 0-1 0,-8-4-516 0,0 0-103 0</inkml:trace>
  <inkml:trace contextRef="#ctx0" brushRef="#br0" timeOffset="105069.2103">16701 6931 1496 0,'0'0'42'0,"0"0"10"0,-4 3-41 0,-5 1-11 0,5 4 0 0,-1 3 0 16,1 1 51-16,-4 3 8 0,-1 4 1 15,5 0 1-15,4 4-42 0,-9-1-9 0,1 1-2 0,-1 8 0 16,5-1-8-16,-5 4 0 0,-3 0 0 0,3 12 0 16,-4-1 0-16,-4 5 0 0,-4-1 0 0,4 1 0 15,-9 3 0-15,0-4 0 0,-4-3 0 0,5-1 0 16,-1-3 0-16,0 0 0 0,-3-4 0 0,-1 0 0 15,4-4 35-15,5 0 5 0,-5-3 0 0,0-1 1 16,9 4 6-16,-4-3 1 0,8-5 0 0,-4 1 0 16,0-1-36-16,8-3-12 0,-3 0 9 0,3-4-606 15,0-4-122-15</inkml:trace>
  <inkml:trace contextRef="#ctx0" brushRef="#br0" timeOffset="106957.8117">18034 7105 1130 0,'0'0'32'0,"0"0"8"0,0 0-32 0,0 0-8 0,0 0 0 0,0 0 0 0,0 0 112 0,0 0 20 15,0 0 5-15,0 0 1 0,0 0-87 0,-4 12-18 16,0-5-3-16,4 1-1 0,-5 3-16 0,5 1-3 16,0-1-1-16,0 4 0 0,-4 4-9 0,4 0 0 15,0-3 0-15,0 2 0 0,0 5 0 0,0 4 0 0,-4 3 0 16,4-3 0-16,0 7 0 0,0-4 0 0,0 5 0 15,-5-1 0-15,5-8 0 0,-4 5 0 0,4-5 0 0,0 5 0 16,-4-5 0-16,4-7 0 0,0 0 0 0,0 4 0 16,0-4 0-16,0 4 0 0,0-8 0 0,0-4 0 15,0 1-10-15,0-5-4 0,0-7-1 0,0 0-487 16,0 0-98-16</inkml:trace>
  <inkml:trace contextRef="#ctx0" brushRef="#br0" timeOffset="107207.2112">18312 6988 1774 0,'0'0'39'0,"0"0"8"0,4 7 1 0,-4 1 3 0,0 3-41 0,0 1-10 0,4 3 0 0,1 4 0 0,-5 4 0 0,0 3 8 15,0-3-8-15,-5 4 8 0,1-1 0 0,0 1-8 16,0 3 12-16,-1 0-4 0,1 5-8 0,-5-1 0 15,5-4 0-15,-4 4 0 0,-1-3 0 0,1 3 0 16,3 0 0-16,5-3 0 0,-8-5 0 0,3 1 0 16,1-4 0-16,0-1 0 15,0-3-20-15,4 4-5 0,-5-8-2 0,1 0-494 16,4 1-99-16</inkml:trace>
  <inkml:trace contextRef="#ctx0" brushRef="#br0" timeOffset="107406.1463">18564 7512 2494 0,'0'0'55'0,"0"0"11"0,0 0 2 0,0 0 3 0,0 0-57 0,0 0-14 0,0 0 0 0,0 0 0 15,0 0 8-15,0 0-8 0,0 0 11 0,0 0-11 31,0 0-22-31,0 0-11 0,0 0-3 0,0 0 0 0,0 0-147 0,0 0-29 16,0 0-7-16</inkml:trace>
  <inkml:trace contextRef="#ctx0" brushRef="#br0" timeOffset="108265.6478">18884 7162 1414 0,'0'0'40'0,"-8"0"9"0,8 0-39 0,0 0-10 0,-9-3 0 0,1-1 0 16,4 4 85-16,4 0 15 0,0 0 4 0,-5-8 0 16,-3-3-46-16,3 3-9 0,10 1-1 0,-5-5-1 15,4 5-8-15,0-5-2 0,1-3 0 0,-1 0 0 16,4 3 7-16,5 1 0 0,-4-4 1 0,-1 3 0 16,5 1 3-16,0 0 1 0,-5-1 0 0,5 8 0 15,-4-3-25-15,4-1-6 0,-5 1-1 0,5-1 0 16,0 4-8-16,0 0-1 0,-1 4-8 0,1-3 12 15,0 3-12-15,-4 0 0 0,-9 0 0 0,17 3 0 16,-4 1 0-16,4-4 0 0,-17 0-8 0,0 0 8 16,12 12-15-16,-3 3 1 0,4-4 0 0,-9 1 0 15,-4-1-20-15,0 4-4 16,4 0-1-16,-4 1 0 0,0 3 2 0,0-4 0 16,-4 0 0-16,4 0 0 0,-4 0 20 0,4 1 4 0,-9-1 1 0,5 4 0 15,-5-8 12-15,5 4 0 0,-4 1 0 0,-5-1 0 0,-4-4 0 16,8 0 0-16,-4 1 0 0,5 3-9 0,-1 0 9 0,1-3 0 15,-5-5 0-15,9 1 0 0,-5 3 0 0,5-3 0 16,4 3 0-16,-9-7 0 0,9-4 0 0,0 0 11 16,0 0-3-16,0 0 0 0,0 0 27 0,0 0 5 15,0 0 0-15,0 0 1 0,0 0-1 0,0 0-1 16,0 0 0-16,0 0 0 0,0 0-22 0,13-8-4 16,-4 1-1-16,-1 7 0 0,9 0-12 0,0-4 0 0,-4 4 0 15,0-4 0-15,4 4 16 0,0 4-2 0,0 0-1 0,-4 0 0 16,4-4-13-16,0 3-16 0,5 1 3 0,-5 0 1 15,4 0 12-15,1 3 16 0,-5-3-3 0,0 4-1 16,0-1-12-16,0 5 0 0,0-1 0 0,-4 1 0 31,0-5-24-31,4 5-8 0,-4-1-2 0,-5 4 0 0,5-3 9 0,-5 3 1 0,1-4 1 0,4 4 0 16,-9 4 5-16,0 0 1 0,1-3 0 0,-1-5 0 16,-4 4 9-16,0 0 8 0,0-3-12 0,-4 3 12 15,-1-4 0-15,5 1 0 0,-8 3 0 0,-1-4 0 16,1 4 0-16,-1-3 12 0,1-1 0 0,-5 1 0 15,-4-1-3-15,4 0-1 0,0-7 0 0,-4 8 0 16,0-5 13-16,0 5 3 0,-5-9 0 0,5 5 0 16,-4-4-4-16,0 3 0 0,-1 1 0 0,1-4 0 15,0-4 7-15,3 0 1 0,-3 0 0 0,4 0 0 0,0 0-8 16,-5 0-2-16,5-4 0 0,0 0 0 0,4 0-18 16,1 4 0-16,-5-3 8 0,4-1-8 0,0 4 0 0,0-4 0 15,9 0 0-15,-5 0-9 16,-4 4-115-16,5-3-22 0,8 3-5 15</inkml:trace>
  <inkml:trace contextRef="#ctx0" brushRef="#br0" timeOffset="108926.6409">20128 7352 1562 0,'0'0'34'0,"0"0"7"0,0 0 2 0,0 0 1 0,0 0-35 0,0 0-9 15,0 0 0-15,0 0 0 0,0 0 54 0,0 0 9 0,0 0 1 0,0 0 1 16,0 0-41-16,0 0-9 0,0 0-2 0,0 0 0 16,13 0-5-16,0-4 0 0,-5 1-8 0,-8 3 12 15,13 0-1-15,0-4-1 0,4 0 0 0,-4 0 0 16,4 8 19-16,-4-4 4 0,4 0 1 0,0 0 0 16,0-4-34-16,-4 4 0 0,8-4 0 0,0 4 0 15,5 0 11-15,-5 0-2 0,1-7 0 0,-1 7 0 16,1 0-9-16,-1 0 0 0,-4 0 0 0,0 0 0 15,0 0 0-15,-4 0-11 0,4 0 3 0,0 0 0 16,-8 0-61 0,-1 0-12-16,1 0-3 0,-9 0-466 0,0 0-94 0</inkml:trace>
  <inkml:trace contextRef="#ctx0" brushRef="#br0" timeOffset="109186.8025">20231 7060 1821 0,'0'0'40'0,"0"0"8"0,0 0 1 0,0 11 3 15,-5 4-41-15,1 1-11 0,0 3 0 0,-1 3 0 0,5 5 0 0,-4 0 12 16,4 3-12-16,-4 0 12 0,8 1-12 0,-4-1 0 15,0 4 0-15,0-3 0 0,4 3 0 0,-4 4 0 0,5-8 0 0,-1 4 0 32,-4-3-40-32,0-5-6 0,0 1-2 0,4 0-468 0,-4-1-93 0</inkml:trace>
  <inkml:trace contextRef="#ctx0" brushRef="#br0" timeOffset="109456.6011">21192 6950 1890 0,'0'0'41'0,"0"7"9"0,0 5 2 0,0-1 1 0,0 0-42 0,0 5-11 0,0 3 0 0,0 7 0 0,0-3 10 0,0 7 0 15,-4 1 0-15,0-1 0 16,-1 4-10-16,-3 4 0 0,3 4 0 0,-3 0 0 0,8-4 0 0,-4 0 8 15,-1 0-8-15,-3 0 8 0,8-4-8 0,-4-4 0 16,4 5 0-16,0-9 0 0,-5-3-16 0,1 0 4 16,4-1 0-16,0-6 1 15,0-1-49-15,0-4-11 0,0-3-1 0,0-8-444 16,0 0-89-16</inkml:trace>
  <inkml:trace contextRef="#ctx0" brushRef="#br0" timeOffset="109948.6014">21431 7086 2026 0,'0'0'44'0,"0"0"10"0,0 0 2 0,0 0 1 0,5-7-45 0,-1-5-12 0,4 5 0 0,-3-1 0 15,3-3 69-15,1 3 12 0,-1-3 3 0,5-1 0 16,0 5-19-16,0-1-3 0,4 1-1 0,4-5 0 15,1 5-5-15,-5-1 0 0,-4 0-1 0,4 5 0 16,0-5-17-16,0 4-3 0,0 0-1 0,0 1 0 16,-8 3-18-16,8 0-3 0,-5 0-1 0,1 0 0 15,0 0-12-15,0 3 0 0,0 1 0 0,0 0 0 16,-1 4 0-16,1-5 14 0,0 5-1 0,-4 0 0 16,3-5-34-16,-3 5-7 15,0 3-2-15,-1 1 0 0,-4-1 3 0,5 1 1 0,-5 3 0 16,0 4 0-16,1 0-35 0,-5 4-7 0,-5-1-2 15,1 5 0-15,4 0-1 0,-4-1 0 0,-5 1 0 16,5-1 0-16,-4 5 31 0,-1-1 7 0,-4 0 1 16,5-3 0-16,-5 0 21 0,0 3 11 0,0-7-10 0,0 3 10 0,-4 1 0 0,4-4 0 15,1-4 0-15,-1 0 0 0,4 4 0 16,1-4 0-16,-5-4 0 0,4 0 0 0,5 0 16 0,4-4 0 16,0 1 0-16,4-1 0 0,1-3 36 0,3 3 6 15,9-3 2-15,-4-1 0 0,0-3 2 0,0 0 1 16,12-4 0-16,-8 4 0 0,5-4-19 0,3 4-3 15,1-1-1-15,0-3 0 0,4-3-23 0,-5-1-5 0,1 0 0 16,0-4-1-16,3 5-11 0,-3-1 0 0,4 0-12 0,-4-4 12 31,4 5-164-31,-1-5-24 0,6 0-6 0,-5 1-1 0</inkml:trace>
  <inkml:trace contextRef="#ctx0" brushRef="#br0" timeOffset="112110.6357">16880 8769 2559 0,'0'0'56'0,"9"-4"12"0,4-3 3 0,4-9 1 0,0 5-58 0,8-4-14 0,10-4 0 0,3-4 0 15,9 0 28-15,4-3 4 0,5-1 0 0,8-3 0 16,0-8-24-16,17 0-8 0,9-4 0 0,8-4 9 16,5-3-1-16,-1-8 0 0,10-8 0 0,-1 1 0 15,8-5-8-15,5 5 0 0,0-4 0 0,4 3 0 16,1 0 0-16,-1 1-14 0,9-1 5 0,-1 1 1 16,-3-1 8-16,4 4 14 0,-1-3-3 0,1 7-1 15,-5-8-10-15,1 8 0 0,-5 4-10 0,0 4 10 16,5-1 0-16,-5 1 0 0,-4-4-8 0,0 7 8 15,0 4 0-15,-9-3 0 0,1 3 0 0,-5-3 0 16,-9 7 15-16,-3 3-4 0,-1 1-1 0,-8 8 0 0,-5-5-10 16,-8 8 0-16,-4 1 0 0,-9-1 0 0,-4 4 0 15,-9 4 0-15,-4-4 0 0,-9 7 0 16,-4 1-19-16,-4 0-9 16,0 3-1-16,-4 0-1 0,-9 1-82 0,-4 3-17 0,0 0-3 0,-13 4-570 15,0 0-114-15</inkml:trace>
  <inkml:trace contextRef="#ctx0" brushRef="#br0" timeOffset="112771.7644">18487 5222 2516 0,'-9'-4'56'0,"1"-4"11"0,-1-3 2 0,1 7 1 0,-1-4-56 0,5 5-14 0,4 3 0 0,0 0 0 16,0 0 22-16,0 0 2 0,0 0 0 0,13 7 0 16,8 1-24-16,1 11 0 0,3 0 0 0,9 7 0 15,5 9 0-15,4 6 0 0,4 5 0 0,4 3 8 16,9 8-8-16,4 0 0 0,4 4 0 0,5 0 0 15,4-1 0-15,-5 13 0 0,5-5 8 0,0 8-8 16,-4-4 0-16,8 4 0 0,0-4 0 0,0 4 0 16,5 0 0-16,-5-4 8 0,5 4 0 0,-5 4 0 0,4-4-8 15,1 8 12-15,8-5-4 0,-5 1 0 0,1 0-8 0,-4-4 12 16,-1-8-4-16,5 8 0 0,-5 4-8 16,5-4 0-16,-4 0 0 0,-1-4 8 0,-8-4-8 0,0-3 0 15,-4-4 8-15,3-4-8 0,-3 3 0 0,0-3 0 16,-1-7 0-16,1 3 8 0,0-7 5 0,-5 3 2 15,-8-7 0-15,-5-1 0 0,1-6-15 0,0-1 0 16,-9 0 8-16,0-4-8 0,0-3 10 0,-5 0-1 16,-3-1 0-16,-1 1 0 0,-4-4 0 0,-4 3 0 15,0-7 0-15,-4 4 0 0,-1-4 3 0,1 0 0 16,-5 0 0-16,5-4 0 0,-9 0 6 0,5-3 2 0,-10 3 0 16,10 0 0-16,-5-7-20 0,-4 3 0 0,4-3 0 0,-4 3-9 15,-5-3 17-15,5 3 3 0,-4 0 1 16,3 1 0-16,1-1-12 0,-4 4 0 0,-1-3 9 15,1-1-9-15,-1-3 8 0,1-1-8 0,-5 1 8 0,5 0-8 16,-1 3 8-16,1 0-8 0,-5 1 10 0,5-1-10 16,-5-3 8-16,0-1-8 0,5 5 0 0,-5 3 9 15,0-4-9-15,1 1 0 0,-1-5 0 0,0 5 8 16,5 3-8-16,-9-4 0 0,4 1 0 0,-4-1 0 16,8-3 0-16,-8 7 0 0,5-4 0 0,-5 1 0 15,0-5 0-15,0-7 0 0,0 15 0 0,0-3 0 16,-5-1-28-16,1 1-2 15,4-12 0-15,-8 15-850 0,-1 4-171 0</inkml:trace>
  <inkml:trace contextRef="#ctx0" brushRef="#br0" timeOffset="116839.9227">22615 7386 2091 0,'0'0'46'16,"0"0"10"-16,0 0 1 0,0 0 2 0,0 0-47 0,0 0-12 0,0 0 0 0,0 0 0 0,0 0 26 0,0 0 3 16,0-7 1-16,0 7 0 0,9-4-30 0,-1 0 0 15,9-3-8-15,0 3 8 0,0 0-24 0,5 0 1 16,-1-3 1-16,5 3 0 0,4 0 22 0,-5 0 0 15,5-3 0-15,4 7 0 0,1-4 15 0,-1 4 7 16,-4 0 2-16,-5-4 0 0,5 0 5 0,-8 4 2 16,3 0 0-16,-8-4 0 0,1 1-7 0,-6 3-2 0,1 0 0 15,-13 0 0-15,0 0-22 0,13 0 0 0,-13 0 0 16,0 0-8 0,0 0-17-16,0 0-3 0,-13 0-1 0,5 3 0 15,-9 5-29-15,-1 0-6 0,-3-1 0 0,-5 1-1 16,-4-4 27-16,5 3 6 0,-9 1 0 0,4 3 1 0,-9-3 31 0,5 7 10 0,0-4 0 15,0 5 0-15,-5-1 10 0,5 0 1 0,-4-4 1 0,-1 1 0 16,1-1-11-16,4 1-3 0,-9-1 0 0,9-3 0 16,-1-1 7-16,5 1 1 0,1-4 0 0,3-1 0 15,5-3 12-15,-1 0 4 0,9 0 0 0,1-3 0 16,-1-1 14-16,4-8 3 0,1 5 1 0,3-8 0 16,5 3-20-16,9-3-4 0,-1-8-1 0,5 4 0 15,-4-4-25-15,8 1 0 0,0-1 0 0,4-4 0 16,1 4-28-16,3-3 3 0,-3-5 0 0,3 5 0 15,-3-1 9-15,-1 5 3 0,1-5 0 0,-1 4 0 16,-4 4 13-16,-4-4 0 0,0 4 0 0,-1 4 10 0,-3-4 15 0,4 8 3 16,-9-1 1-16,0 5 0 0,1-1-1 0,-5 1-1 15,0 7 0-15,0 0 0 0,0 0-27 0,0 0 8 16,0 0-8-16,0 0 0 0,-5 7 0 0,-3 1-9 16,-1 7 0-16,1 0 0 0,-1-3-1 0,1 7 0 15,-5 0 0-15,0 3 0 0,-4 1 10 0,0 4-8 16,-5 3 8-16,5 1-8 0,-8-1 8 0,3 0 0 15,1 1 10-15,4 3-10 0,0 4 0 0,4-4 0 16,0-4-11-16,5 5 11 0,3-1 0 0,1 0 0 16,4 0 0-16,0-3 12 0,9-1 0 0,-1 0 0 0,5 1 0 15,4-1 0-15,-4 0-12 0,8-3-9 0,9 0 9 0,0 3-756 16,4 0-144-16</inkml:trace>
  <inkml:trace contextRef="#ctx0" brushRef="#br0" timeOffset="151892.5242">5731 12491 2041 0,'0'0'44'0,"0"0"10"0,0 0 2 0,0 0 2 0,0 0-46 0,0 0-12 0,0 0 0 0,0 0 0 0,0 0 17 15,4 11 2-15,9 1 0 0,-4 3 0 16,-1 0-10-16,5 0-1 0,0 1-8 0,0-5 12 0,4 0-12 0,-4 4 0 16,-5-3 0-16,9 3 0 0,-4 0 0 15,0 0 0-15,-4-3 0 0,-5 3 0 16,-4 0 0-16,4 0 0 0,5 4 0 0,-1-3 9 0,-12-1 6 0,0 4 1 15,4-4 0-15,4 4 0 0,0 0 4 0,-4 0 2 16,0 0 0-16,0 0 0 0,4 0-9 0,-4 0-1 16,0 0-1-16,-4 0 0 0,0-4-3 0,0 4 0 15,4-4 0-15,0 0 0 0,-5 1 0 0,1-5-8 16,0 0 12-16,4-11-4 0,0 0 0 0,0 12 0 16,0-12 0-16,0 0 0 0,8 11 4 0,-8-11 1 0,0 0 0 0,0 0 0 15,0 0 6-15,5 4 1 0,3 0 0 0,1 0 0 16,4-1-7-16,-1-3-1 0,1 0 0 0,4-3 0 15,0 3-12-15,1-4 8 0,-1 4-8 0,0-4 0 16,0 0 0-16,4 0 0 0,-4 4 0 0,5-3 0 16,-1-1 0-16,0 0 0 0,1 4 0 0,3-4 0 15,-3 0 0-15,8 1 0 0,0 3 0 0,-1-8 0 16,-3 8 0-16,4 0 0 0,4-4 0 0,5 4 0 16,-5-4 0-16,9 1 0 0,-1-1 0 0,-3 0 0 15,4 4 0-15,-5-4 0 0,5 0 0 0,-1 1 0 16,1-1 0-16,-4 0 0 0,-1 4 0 0,1 0 0 15,-5 0 0-15,0 0 0 0,9 0 0 0,-5 0 0 16,1-4 0-16,-5 4 0 0,0 0 0 0,4 0 0 16,5-4 9-16,-4 4-9 0,-5-3 8 0,4 3-8 15,-4-4 12-15,1 4-4 0,3-4 0 0,-8 0 0 0,0 0-8 0,4 4 0 16,0-7 0-16,-4 3-11 0,4 0 11 0,1 0 9 16,-6-3-1-16,10-1-8 0,-1 1 0 0,-3 3 0 15,-1-4 0-15,0 5 0 0,-4-5 0 0,4 4 0 16,-4-3-15-16,4 3 5 0,-4-4 24 0,4 1 5 15,-4-1 1-15,0 4 0 0,0 0-20 0,0 1 0 16,-4-1 0-16,3 0 0 0,1 0 0 0,0 0 0 16,-4 4 0-16,0 0 0 0,3-3 0 0,1 3 0 15,0 0 0-15,-4 0 0 0,-5 3 16 0,1-3-3 16,3 0-1-16,-3 0 0 0,-1 4-12 0,0-4 0 16,-3 0 0-16,-1 0 0 0,0 0 0 0,-4 0 0 15,-5 0 0-15,5-4 0 0,-5 4 12 0,-8 0-4 0,0 0-8 16,0 0 12-16,0 0 5 0,9-3 1 15,4-1 0-15,-13 4 0 0,8-4 17 0,-3 0 3 0,-1-3 1 16,4-1 0-16,-3 4-27 0,-1-3-12 0,0-1 10 0,-4 8-10 16,5-11 14-16,-5-5-3 0,0 9-1 0,4-5 0 15,-4 1 1-15,4-4 0 0,-4 3 0 0,4 1 0 16,-4 3-2-16,5-3 0 0,-5 0 0 0,4-1 0 16,-4 5-9-16,0 7 8 0,4-8-8 0,0 0 8 15,-4 8-8-15,0-7 0 0,0 7 0 0,0 0 0 31,0 0-76-31,0 0-12 0,0 0-1 0,0 0-770 0,0 0-153 0</inkml:trace>
  <inkml:trace contextRef="#ctx0" brushRef="#br0" timeOffset="154694.301">18376 12567 2034 0,'0'0'44'0,"0"0"10"0,0 0 2 0,0 0 1 0,0 0-45 0,0 0-12 0,-9 4 0 0,1 0 0 16,4-1 13-16,-5 9 1 0,5-5 0 0,-5 8 0 16,5 1-14-16,-5 3 0 0,5 0 0 0,0 3 0 15,4-3 0-15,-4 4-10 0,8 0 0 16,0-4 0-16,-4 8 10 0,4-5 0 0,-4 5-9 0,5 0 9 15,-1-5 0-15,0 5 0 0,0 0 0 0,1-5 0 16,-5 5 0-16,4-4 0 0,0 3 0 0,1-3 0 16,-5 4 10-16,4-5 0 0,0 5 0 0,-4-8 0 15,9 4 3-15,-9-4 1 0,4 0 0 0,4-4 0 16,-3-4 4-16,-1 5 1 0,-4-5 0 0,4-3 0 16,9-1-2-16,-9 1 0 0,1-4 0 0,3 3 0 15,-4-7 0-15,9 4 0 0,-4 0 0 0,-1-4 0 0,-8 0-1 16,13 0-1-16,4-4 0 0,0 4 0 15,1 0-5-15,3 0-1 0,-8-4 0 0,8 0 0 0,0 4-9 16,1-3 0-16,3-1 9 0,1 0-9 0,-5 0 10 0,5 4-2 16,4-4-8-16,0 1 12 0,4-5-12 0,0 4 8 15,0 0-8-15,9 1 0 0,-4-1 8 0,8 0-8 16,0-4 0-16,4 5 0 0,0-1 11 0,1 0-11 16,-5 0 12-16,4 0-12 0,0 1 0 0,5-1 0 15,-5 0 0-15,4 0 0 0,1-3 0 16,4 7 0-16,0-4-12 0,-5 8 3 0,1-4 9 0,-1 0 11 15,-3 0-3-15,3 0 0 0,-4 0-8 0,1 0 0 16,3 0 0-16,1 0 0 0,4-4 0 0,-5 8 0 16,1-4 0-16,-1 3 0 0,1 1 0 0,-1 0-11 15,1-4 11-15,-5 4-8 0,1-4 8 0,-1 0 8 0,0 0-8 0,0 0 11 16,1 0-11-16,-1-4 0 0,-4 4 0 0,0 0 0 16,0-4 0-16,0 4 0 0,-4-4-9 0,-1 4 9 15,1-3 0-15,0-1 16 0,-5 0-4 0,1 0 0 16,-1-3-12-16,-4-1-8 0,1 0 8 0,-5 1-13 15,4-5 24-15,-4 5 5 0,0-5 0 0,-1 1 1 16,1 3-2-16,0-3-1 0,-8 0 0 0,-1-5 0 16,5 1 4-16,-1 4 1 0,-8-4 0 0,5 3 0 15,-9 1-8-15,8-1-2 0,-4-3 0 0,-4 4 0 16,0-1 4-16,0-3 1 0,-1 0 0 0,-3 0 0 16,-1 0 2-16,1 0 1 0,0-4 0 0,-1 3 0 15,1-3 5-15,-5 0 1 0,0 0 0 0,0 4 0 16,-4-4-1-16,5 4 0 0,-5-4 0 0,0 4 0 0,0 0-22 15,0-1 9-15,0 1-9 0,0 4 0 16,0-4 0-16,-5 7 0 0,1-3 0 0,0 3 0 16,4 0 0-16,0 8-19 0,0 0 4 0,0 0 1 15,-9-7-109-15,9 7-21 0,0 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09:30.2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1787 6407 2055 0,'0'0'45'0,"0"0"10"0,0 0 1 0,0 0 2 15,0 0-46-15,0 0-12 0,0 0 0 0,0 0 0 0,0 0 12 0,0 0 0 16,0 0 0-16,0 0 0 0,0 0-12 0,0 0 0 16,0 0 0-16,0 0-11 0,0 0 3 0,0 0 0 15,0 0 0-15,8-12 0 0,-8 5 8 0,5-1 0 16,-5 8 0-16,0 0-8 0,13-8 52 0,-13 1 12 15,12-1 1-15,-12 8 1 0,0 0-19 0,5 0-4 0,3-7-1 16,-8 7 0-16,9 0-14 0,-1-4-2 0,5 0-1 0,-4 0 0 16,12 0-5-16,-17 1-2 0,-4 3 0 0,13 0 0 15,4-4 6-15,-4 0 0 0,0 4 1 0,0-4 0 16,-1 0-1-16,-3 1 0 0,4 3 0 0,4 0 0 16,-4 0 4-16,0-4 0 0,4 4 0 0,-4 0 0 15,4 0 0-15,-5 0 1 0,1 0 0 0,4 0 0 16,5 0-21-16,-5 0 0 0,-4 0 0 0,-5 0-8 15,14 4 8-15,-10-4 12 0,5 3-2 0,-4-3-1 16,0 4 3-16,4 0 0 0,-4 4 0 0,4-8 0 16,0 3 6-16,0 1 2 0,5 0 0 0,-5-4 0 0,0 0-10 15,0 0-2-15,4 4 0 0,-4-4 0 16,-4-4 0-16,9 0-8 0,-1 4 12 0,-4 0-4 0,0-4 2 16,0 4 0-16,5-3 0 0,-1 3 0 0,-4 0 7 0,4 0 2 15,-4 0 0-15,9 0 0 0,-13 0-7 16,4 0 0-16,-4 0-1 0,8 3 0 0,-4 1-11 15,5-4 0-15,-9 4 9 0,8 0-9 0,-4-4 0 0,4 4 0 16,-4-1-10-16,9-3 10 0,-13 0 0 0,4 0 0 16,0 0 10-16,0 0-2 0,-4 0-8 0,4-3 0 15,0 3 8-15,5-4-8 0,-10 4 9 0,5 0-9 16,-4 0 12-16,0-4-12 0,4 4 13 0,0-4-4 16,-4 4-1-16,0-4 0 0,0 8-8 0,4-4 12 0,0 0-12 15,0 0 12-15,-8-4-12 0,8 8 0 0,8-4 0 16,-3 0-11-16,-5 0 11 0,4-4 0 0,-8 4 8 15,4-3-8-15,0 3 0 0,0 0 0 0,-4-4 0 0,4 4 0 16,5 0 0-16,-10 0 0 0,5 0 0 0,-4 0 0 16,4 0 0-16,0 0 0 0,1 0 0 0,-1 0 0 15,4 0 0-15,-8 4 12 0,0-4-2 0,4 0-1 16,0-4-9-16,0 4 0 0,0-4-12 0,4 4 12 16,-8-4 0-16,4 4 8 0,-4-4 2 0,4 1 0 15,0 3-2-15,-4 0-8 0,4 0 12 0,0-4-4 16,-4 0-8-16,4 4 0 0,5 0 0 0,-5 0 0 15,8 0 0-15,-8 0 0 0,9 4 0 0,-9-4 0 16,4-4 0-16,1 4 0 0,-1 4 0 0,1-4 0 16,-5 0 0-16,4 0 0 0,0 0 0 0,1-4 0 15,-1 8 0-15,-4 0 0 0,9-4 0 0,-13 0 0 0,8 3 0 16,-4 1 0-16,5 0 0 0,-10 0 0 0,14-4 0 0,-5 0 0 16,-4 0 0-16,9 0 0 0,-5 0 0 0,1 0 0 15,-1 0 0-15,1 0 0 0,-1-4 0 0,0 4 0 16,5 0 0-16,8 0 0 0,-13-4 0 0,1 4 0 15,8-4 0-15,-9 1 8 0,5 6-8 0,-1-3 0 16,-3 0 0-16,3 0 8 0,-3 0-8 0,12 0 0 16,-17 0 0-16,4 0 0 0,1-3 0 0,-1 3 0 15,5 0 0-15,-5 0 0 0,1 0 0 0,3 0 8 16,-3-4-8-16,-1 4 0 0,0 0 0 0,5 0 0 16,0-4 0-16,-1 4 0 0,1-4 0 0,4 0 0 0,0 1 0 15,4-1 0-15,-9 4 0 0,5-4 0 0,5 0-11 16,-1 0 11-16,-4 1 0 0,0 3-10 0,0-4 10 15,-5 0 0-15,5 0 0 0,-4 0-8 16,-1 4 8-16,1-3 0 0,4 3 0 0,-4 0 0 0,-1-4-8 0,5 0 8 16,0 4-9-16,0-4 9 0,4 0-13 0,-4 4 5 15,-4 0 8-15,-1 0-10 0,5 0 10 0,0-3-10 16,0 3 10-16,4-4 8 0,-8 4-8 0,4 0 11 16,0 0-11-16,-5-4-11 0,5 4 3 0,-8 0 0 15,3 0 8-15,-3 0 14 0,-1 0-3 0,0 0-1 16,1-4-10-16,3 4-9 0,-8-4 9 0,5 4-13 15,-5-3 13-15,-4 3 0 0,8 0 0 0,-4 0 0 16,-4 0 0-16,0-4 0 0,0 0 0 0,-1 4 0 16,6 0 9-16,-18 0-1 0,0 0-8 0,8 0 12 15,1 0-2-15,3 0-1 0,1 0 0 0,-13 0 0 0,0 0-1 16,0 0-8-16,9 0 12 0,-9 0-4 0,0 0-8 16,0 0 12-16,0 0-12 0,8 4 12 0,-3-4-2 0,-5 0 0 15,0 0 0-15,0 0 0 0,0 0 1 0,0 0 0 16,0 0 0-16,0 0 0 0,0 0-11 0,0 0 8 15,0 0-8-15,0 0 8 0,0 0-8 0,0 0 0 16,0 0 0-16,0 0 0 0,0 0 0 0,0 0 10 16,0 0-10-16,0 0 10 15,0 0-109-15,0 0-21 0,0 0-5 0,-9-4-1259 16</inkml:trace>
  <inkml:trace contextRef="#ctx0" brushRef="#br0" timeOffset="10101.6572">19872 2020 1634 0,'0'0'36'0,"0"0"7"0,0 0 1 0,-5 4 3 0,-3-4-38 0,8 0-9 0,-9 7 0 0,1 1 0 16,-5-4 16-16,0 3 0 0,-4 5 1 0,8-5 0 15,-3 8-17-15,3-3 10 0,-4 3-10 0,5 4 8 16,-1 4-8-16,1 0 0 0,3 3 0 0,1 5-11 15,0 10 11-15,-1 1 0 0,1 0-9 0,0 7 9 16,0-3 0-16,-1 3 0 0,-3 4-9 0,4 4 9 16,4 4 0-16,0 0 0 0,0 3 0 0,-5 1 0 15,5 0 0-15,0-5 0 0,9-3 0 0,-5-4 0 16,0-3 0-16,9-5 0 0,4-7 0 0,0 0 0 0,-4-7 23 16,9-1 8-16,-1-7 1 0,5-4 1 0,4 0-20 0,-5-8-4 15,5-3-1-15,-4-4 0 0,8-4 8 0,-4-4 2 16,4-4 0-16,0-7 0 0,5 0 34 0,-1-8 8 15,5-7 0-15,-5-4 1 16,-4-4-89-16,5-8-19 0,8 0-3 16,-4-11-1-16,-1 1 93 0,1-5 18 0,-9 0 4 0,1 0 1 0,-6-3-42 0,-3 3-9 15,-9-4-2-15,0 1 0 0,-8-5 28 0,-5-3 6 16,-4-4 1-16,-4 8 0 0,-5 0 39 0,-8 3 8 16,0 4 2-16,-4 4 0 0,-9 4-66 0,-4 4-13 15,-1 3-2-15,-3 4-1 0,-5 8-14 0,0 8 11 16,-4 3-11-16,5 4 10 0,-5 0-10 0,0 11-9 0,0 8 9 15,-5 8-13-15,1 3-7 0,0 4 0 0,-5 12-1 0,1 0 0 32,8 7-106-32,0 8-21 0,0-1-4 0</inkml:trace>
  <inkml:trace contextRef="#ctx0" brushRef="#br0" timeOffset="15254.529">13445 4728 1765 0,'0'0'50'0,"4"-4"11"0,0-4-49 0,-4 8-12 0,9-7 0 0,-5-1 0 0,0-3 93 16,5 3 16-16,-5 1 3 0,5 3 1 15,-1-4-51-15,-4 4-10 0,5 1-3 0,-9 3 0 0,4-8-28 16,5 4-5-16,-1 4-2 0,1-4 0 0,-1 1-14 0,1 3 0 15,-9 0 8-15,13 0-8 0,0-8 0 0,-1 8 11 16,-3 0-11-16,-1 0 10 0,5 4-1 0,4 0 0 16,-4 3 0-16,4-3 0 0,-4 0 14 0,4 0 2 15,0 3 1-15,5 5 0 0,-5-5-26 0,0 1 0 16,0 7 0-16,0-4 0 0,4 1 0 0,-4 3 0 16,-4 0 0-16,0 0 0 0,0 1 0 0,0-1 0 0,-5 4 0 15,1-4 0-15,-5 4 0 0,0 0 0 0,-4-4 0 0,0 0 0 16,0 8-10-16,-4 0-1 0,0 0 0 0,-5-4 0 15,-8 0 19-15,4 0 3 0,-4 0 1 0,4-4 0 16,-4 4-12-16,0-8-17 0,-4 4 4 0,0-3 1 16,-1-1 12-16,5 1 15 0,-4-9-3 0,4 1-1 15,0-4-11-15,-5 0 0 0,5 0 0 16,0-4 8-16,-4-3 5 0,4-5 1 0,-1 5 0 0,1-5 0 16,0-3-3-16,0 0-1 0,0-4 0 0,0 0 0 15,0 0-2-15,4 0 0 0,0-4 0 0,0 4 0 16,1 0-8-16,7-3 0 0,-3-1 0 0,4 0 0 15,-1 4 0-15,5 0 0 0,-4 0 0 0,8 0 0 16,1 0 0-16,-1 4 0 0,-4 0 0 0,8 7 0 16,-3 0 0-16,3 1 0 0,-8 7 0 0,4-4 0 15,-4 4 0-15,0 0 8 0,13-4-8 0,-4 4-769 16,-9 0-159-16</inkml:trace>
  <inkml:trace contextRef="#ctx0" brushRef="#br0" timeOffset="16454.3525">14915 4568 1450 0,'0'0'32'0,"0"0"6"0,0 0 2 0,0 0 1 0,0 0-33 0,0 0-8 0,0 0 0 0,0 0 0 16,0 0 48-16,-9 4 7 0,0 0 1 0,-3 0 1 15,3 3-44-15,1 1-13 0,-5-4 0 0,0 7 8 16,0-3-8-16,-4-1 0 0,4 8 0 0,-4-3 0 16,0-1-10-16,0-3 10 0,-4 3-12 0,-1 4 12 15,1-3 0-15,4-1 0 0,-5 1 0 0,1 3 0 16,0 0 43-16,-1 0 2 0,1 0 1 0,8-3 0 15,-4 3 10-15,4-4 3 0,5 1 0 0,-1-1 0 16,9-3-23-16,-4 3-5 0,4-3-1 0,4-1 0 16,0 5 1-16,5-5 0 0,-1-3 0 0,5 4 0 15,0-1-13-15,4 1-2 0,0-4-1 0,5 0 0 16,-5 3 1-16,0-3 1 0,4-4 0 0,1 0 0 16,-1 4-9-16,0 0-8 0,-4-4 9 0,5 0-9 15,-5 3 0-15,-4-3 0 0,4 4 0 0,-4-4 0 16,-1 0-27-16,1 0-5 0,-4 0 0 0,-9 0-1 15,13 4-119-15,-13-4-23 0,0 0-5 0,0 0-640 16</inkml:trace>
  <inkml:trace contextRef="#ctx0" brushRef="#br0" timeOffset="16698.1212">14282 5362 1414 0,'0'0'40'0,"0"0"9"0,0 0-39 0,0 0-10 0,0 0 0 16,0 0 0-16,0 0 77 0,0 0 14 0,13 0 2 16,4-4 1-16,-4 4-49 0,4 0-9 0,-4-4-3 15,8 1 0-15,5-1-23 0,-1 4-10 16,-8 0 8-16,5-4-8 0,-1 4 11 0,5 0-3 0,0 0-8 0,-1 0 12 16,-3 4-12-16,-1-4 0 0,5 4-9 0,-5-1 9 15,5 1 0-15,-1-4-9 0,-3 8 9 0,-1-8 0 31,0 7-40-31,-4-7-4 0,5 4 0 0,-5 0-728 0</inkml:trace>
  <inkml:trace contextRef="#ctx0" brushRef="#br0" timeOffset="17370.3948">15513 4823 1562 0,'0'0'34'0,"-4"11"7"0,-1-3 2 0,1-1 1 0,4-7-35 0,-4 8-9 15,-1 0 0-15,5-8 0 0,0 7 19 0,-4 1 1 0,4 3 1 16,-4 1 0-16,4-12-13 0,0 7-8 0,0 5 8 0,0-1-8 16,0 0 0-16,0 1 8 0,0-1-8 0,4 0 0 15,-4 8 0-15,4-3 0 0,-4-1 0 0,5 4 0 16,-1-8 0-16,0 8 0 0,1 4 0 0,-1-4 11 16,4-4 23-16,-8 0 5 0,5 1 1 0,-1-1 0 15,0-4 0-15,-4 4 0 0,4-3 0 0,5-5 0 16,-5 1-10-16,-4 3-2 0,0-11 0 0,5 8 0 15,-5-8-19-15,0 0-9 0,0 0 8 0,0 0-8 16,0 0 12-16,0 0-4 0,0 0 0 0,0 0 0 16,0 0 7-16,4-8 1 0,-4-3 0 0,0 0 0 15,0-1-1-15,0 1 0 0,0-8 0 0,0 0 0 16,0 0-4-16,0 0-1 0,0-12 0 0,0 5 0 16,0-1 0-16,0 1 0 0,4-5 0 0,-4-3 0 15,0 4-10-15,-4 3 0 0,4 4 0 0,-4 1 0 0,4-5 0 16,0 4 0-16,0 0 0 0,4 4 0 0,-4 4 0 0,4-4 0 15,-4 0 0-15,4 4 0 0,1 4 0 0,-1-1 0 16,0 1 0-16,0-1 0 0,1 5 0 0,3 3 0 16,1 0 0-16,-1-3 12 0,1-1-12 0,-1 0 0 15,1 5 0-15,4-1-11 0,-5 0 11 0,9 0 0 16,1 0 10-16,-1 1-10 0,-5 3 17 0,6-8-2 16,7 4-1-16,-8 4 0 0,9-7-14 0,-5 7 11 15,1 0-11-15,-1 0 10 0,5-4 13 0,-9 0 2 16,4 4 1-16,-4-4 0 0,-4 4-12 0,0 0-2 0,-5 0-1 15,5 0 0-15,-4 0-3 0,-1-3 0 0,-8 3 0 0,0 0 0 16,9 0-8-16,-9 0 0 0,0 0 0 0,0 0 0 16,0 0 0-16,0 0-14 0,0 0 2 0,0 0-731 15,0 0-145 1</inkml:trace>
  <inkml:trace contextRef="#ctx0" brushRef="#br0" timeOffset="23690.1381">16859 4580 2314 0,'0'0'51'0,"0"0"10"15,4 0 3-15,-4 0 1 0,9-8-52 0,-5 1-13 0,-4 7 0 0,0 0 0 0,4-4 24 0,-4 4 1 16,0 0 1-16,0 0 0 0,0 0-26 0,0 0 0 15,0 0 8-15,0 0-8 0,0 0-11 0,-8 0-4 16,-1 4-1-16,-4-1 0 0,1 5-2 0,-1 3-1 16,-4-3 0-16,0 3 0 0,-1 4 9 0,1 1 2 0,-8 3 0 15,8-4 0-15,0 4 8 0,-5 0 11 0,5 7-3 0,0-3 0 16,0-4 4-16,4 4 0 0,0 0 0 16,0 0 0-16,5-1 6 0,-1-3 2 0,1 0 0 15,4 0 0-15,4 4-8 0,-5-4-2 0,5 0 0 0,0 0 0 16,0 0 3-16,5-4 1 0,-1 4 0 0,4-4 0 15,-3 1-14-15,3-5 0 0,1 0 0 0,4 1 0 16,-5-1 0-16,5 4 14 0,-5-3-2 0,5-5-1 16,0 5 8-16,4 3 1 0,0 0 1 0,5-3 0 15,-5-5 2-15,4 5 0 0,5-1 0 0,-5 0 0 16,5-3 1-16,-1 3 1 0,1-3 0 0,0 3 0 16,-5-3-9-16,5-4-1 0,-1 3-1 0,-3-3 0 15,-5 0-5-15,0 0-1 0,0-4 0 0,0 0 0 16,0 0-25-16,-4 0-6 0,-9 0-1 0,-4 0-1217 15</inkml:trace>
  <inkml:trace contextRef="#ctx0" brushRef="#br0" timeOffset="24926.7045">18209 4321 1638 0,'0'0'36'0,"0"0"7"0,0 0 1 0,0 0 3 0,-8-3-38 0,8 3-9 0,0-8 0 0,-5 0 0 16,1 1 47-16,4 7 7 0,-4-8 2 0,4 8 0 16,-4-11-29-16,4-1-6 0,0 12-1 0,0-11 0 15,4-4-6-15,0 0-2 0,0 3 0 0,1 1 0 16,8 0 7-16,-9-1 1 0,9 1 0 0,-5 3 0 16,5-3 8-16,4 7 1 0,-4-4 1 0,4 5 0 15,-4-1-2-15,8-4 0 0,-4 8 0 0,0-4 0 16,0 4-12-16,1 0-4 0,3 0 0 0,0 0 0 15,5 4-12-15,-5 0 0 0,-4 4 0 0,5-1 0 16,-1-3 0-16,-4 4 0 0,0 3-8 0,0 0 8 16,1 1 0-16,-6-1 0 0,1 4-8 0,0-3 8 15,-4 7-44-15,-1-4-4 0,-4 0-2 16,5 0 0-16,-5 4 28 0,0 4 6 0,-4 0 0 0,-4-4 1 0,4-4 15 0,0 4 0 16,-8 0 0-16,-1 0 0 0,-4 0-18 0,0 0-4 15,1-4-1-15,-1 4 0 0,0 0 23 0,0-4 0 16,-4 1 0-16,4-1 0 0,-4-4 16 0,4-3 4 15,-4-1 0-15,9 1 1 0,-1 3-11 0,1-11-2 16,-5 4-8-16,4 0 12 0,9-4 5 0,0 0 1 16,0 0 0-16,-8 4 0 0,-5-8 2 0,9 4 0 15,4 0 0-15,0 0 0 0,0 0 4 0,0-8 0 16,0 8 1-16,0 0 0 0,12-4-11 0,-3 1-2 0,-9 3-1 16,8 0 0-16,5-4-11 0,0 4 0 0,4-4 0 0,-4 8 0 15,0 0 0-15,4-1-11 0,-4 1 1 16,4 4 0-16,-4-4-4 0,4 3-1 0,0 5 0 0,4-1 0 15,-8-3 3-15,4-1 0 0,-4 5 0 0,4-1 0 16,0 0 12-16,0 1-12 0,-4-5 12 0,0 5-12 16,0 3 12-16,0 0-12 0,-1 0 12 0,1 1-12 15,-9-1-6-15,1 8-1 0,3-4 0 0,-3 3 0 16,-1-6-1-16,-4 3 0 0,-4 0 0 0,-1 3 0 16,-3-3 4-16,3 4 0 0,-7 0 0 0,-1 0 0 15,0-1 6-15,0 1 2 0,0 0 0 0,-4 0 0 16,0-4 8-16,0 0 0 0,0 0 0 0,0 0 0 15,0-8 12-15,0 4 4 0,-5-7 0 0,5 3 1 16,0-3 20-16,-4-4 4 0,4 0 1 0,-5-1 0 16,1 1 4-16,4-4 1 0,4-4 0 0,-4 4 0 15,-4-3 2-15,8-1 1 0,4 0 0 0,1-4 0 0,-1 1-33 16,1 3-6-16,-5-4-2 0,4 1 0 0,1 3-9 0,-1-4-9 16,5 8 9-16,-5-3-13 15,1-5-49-15,8 8-10 0,0 0-1 0,0 0-957 16</inkml:trace>
  <inkml:trace contextRef="#ctx0" brushRef="#br0" timeOffset="36309.7249">1723 6308 1843 0,'-9'-19'40'0,"5"7"9"16,4-7 2-16,0 0 1 0,0 0-42 0,0-3-10 0,0-5 0 0,4-7 0 0,-4 0 9 0,0 0 0 15,9-4 0-15,-9 0 0 0,0 0-9 0,0 0 0 16,0-4-12-16,-9 0 12 0,5 0-22 0,4-3 3 16,0-1 1-16,-9 1 0 0,5-9 6 0,0 5 2 15,4 3 0-15,-13-3 0 0,13 7 10 0,-8 0 0 16,3 5 0-16,-3-1 0 0,8 3 0 0,-5 1 11 0,1 4-3 15,-4 3 0-15,3 1 9 0,5 3 2 16,0 4 0-16,-8 0 0 0,4 4-7 0,-1-1 0 0,5 5-1 16,0 0 0-16,0 3-11 0,0 0 0 0,0 1 9 0,0 7-9 15,0 0 0-15,0 0 0 0,0 0 0 0,0 0 0 16,9 0 0-16,4 0 0 0,-1 0 0 0,1 7 0 16,4-3 0-16,9 0 0 0,-5 0 0 0,5 0 0 15,4-1 0-15,8 1-8 0,5 0 8 0,0 0 0 16,8 3 0-16,5-3 0 0,4-4 0 0,-1 4 0 15,1 0 0-15,4 3-8 0,0-7 8 0,5 0 0 16,3-3 0-16,1 3-8 0,0-4 8 0,4 4 0 16,4-4 0-16,-4 0 0 0,0 0 0 0,8-3 0 15,-4-1 0-15,0 4 0 0,1-3 0 0,3-1 0 0,-4 1 0 16,-4 3 0-16,0-4 0 0,9 1 0 0,-9-1 0 0,8 0 11 16,5 8-11-16,-5-3 12 0,-4-1-12 15,1-4 0-15,-1 8 9 0,-9-3-9 0,5-1 0 0,0 0 8 16,9 4-8-16,-5-4 0 0,-4 0 0 15,0 4 0-15,-5 0 0 0,1 0 0 0,0-7 0 16,-1 7 0-16,1 0 0 0,-5-4 0 0,1 0 0 0,-1 4 0 16,1 4 0-16,-10 0 0 0,-3 0 0 0,4-4 0 15,-5 0 0-15,-3 0 0 0,-1 0 0 0,-4 3 8 16,0-3-8-16,-4 8 0 0,4-4 0 0,-9 3 0 16,1 5 0-16,-5-1 0 0,0 0 0 0,-13 1 0 0,5-1 0 15,-5 4 0-15,1 1 0 0,-5-1 0 0,0 0 0 16,0 0 0-16,-4 4 0 0,0 0 0 0,-5 0 0 15,5 0 0-15,0 0 0 0,-5 0 8 0,5-4-8 16,-4 4 0-16,-1 0 0 0,1 4 8 0,4-4-8 0,-9 8 0 16,4-1 0-16,1 8 0 0,-1 1 0 0,1 3 0 15,4-4 0-15,-5 4 0 0,5-4 0 0,0 4 0 16,4 0 0-16,-4-4 9 0,0 4-9 0,4-4 0 16,0 4 23-16,4 0-3 0,-8 4 0 0,-4-4 0 15,3 0-20-15,-3 4 8 0,4 3-8 0,-5-3-597 16,1 4-123-16</inkml:trace>
  <inkml:trace contextRef="#ctx0" brushRef="#br0" timeOffset="37642.3688">12607 4511 1937 0,'-26'-7'55'0,"18"3"12"0,-5 0-54 0,13 4-13 0,0 0 0 0,0 0 0 16,-9 0 38-16,9 0 5 0,0 0 1 0,0 8 0 15,0 3-36-15,0 8-8 0,-4 4 0 0,4 0 0 16,9 3 36-16,-9 5 6 0,-9 3 1 0,1 8 0 16,8-1-104-16,-5 9-21 0,-3-1-4 15,-5 4-1-15,-17-3 55 0,17 3 10 0,9-4 2 0,4 4 1 0,-13-7 19 0,5-4-8 16,-1 0 8-16,13-1 0 15,5 5 0-15,-5-4 8 0,-8-4 0 0,0 3 1 0,12-3-9 16,-4-3 0-16,1-5 0 0,-10 4 0 0,1-3 0 0,4-1 0 16,13-3-9-16,0 3 9 0,-9-7 0 0,9-1 0 15,4-3 0-15,4 0 0 0,9-3 0 0,0 3 0 16,-4-8 0-16,4 0 9 0,4 1-9 0,4-5 0 16,1 5 0-16,-1-5-11 0,5-3 11 0,4 0 0 15,9 0 0-15,-1 3 8 0,5-3-8 0,0 4-15 16,0-4 4-16,4-1 1 0,0 5-2 0,0-4 0 0,4 3 0 0,1 1 0 15,3 0 0-15,5-5-1 0,13 5 0 0,0 0 0 16,-5-1-3-16,5 5 0 0,0-5 0 16,4 1 0-16,0 3-3 0,4 1-1 0,0-1 0 0,5 0 0 31,-9 1-10-31,13 3-2 0,-5 0-1 0,1 0 0 0,4 4 18 0,-1-4 4 0,-3-3 1 16,4 3 0-16,-5-4 10 0,5 5 0 0,4-1 0 0,-4 0 0 15,0-7 0-15,0 3 0 0,8-3 0 0,1 3 0 16,-1-7 0-16,-4 3 0 0,4 1 0 0,1-8 0 15,-5 4 0-15,4 0 8 0,1-4-8 0,-9 3 11 16,-1-6-11-16,1 3 12 0,4 0-12 0,-4 0 12 16,0-4 12-16,-4 4 2 0,-1-4 1 0,1 0 0 15,-1 0-4-15,1 4-1 0,-1-3 0 0,-8 3 0 16,-4-4-22-16,4 0 8 0,0 0-8 0,-4 0 0 0,0 1 0 16,-1-1 0-16,-3 0 0 0,-5 0 0 0,-4 4 0 15,-4-4 0-15,-1 1 0 0,-3-1 8 0,-1-4-8 0,-4 1 0 16,-8 3 0-16,3 0 0 0,-3-4 0 0,0 5 11 15,-9-5-3-15,0-3 0 0,-9-1 1 0,0 1 0 16,1-4 0-16,-9-1 0 0,4 5-9 0,-8-8 0 16,-1 4 0-16,-8-4 8 0,5-4 15 0,-5-3 2 15,0-1 1-15,-4 0 0 0,-5-3 4 0,1-4 1 16,-5-4 0-16,5-4 0 0,-9-4 8 0,4 1 1 16,0-12 1-16,0 0 0 0,-4-4-23 0,5-3-5 15,-5-5-1-15,0 1 0 0,4-4-12 0,-4 0 9 16,0-4-9-16,0 0 8 0,0-4-8 0,0 8 8 15,0 0-8-15,-4 3 8 0,-1 1 11 0,1 3 1 16,0 1 1-16,-5 3 0 0,1 0 7 0,-1 0 0 16,5-3 1-16,-5 7 0 0,1 4-12 0,-1 3-2 0,1 1-1 0,-1 3 0 15,1 1-14-15,-1 3 0 0,1 0 0 0,-1 0 0 16,1 4 0-16,3-3 0 0,-3-1-8 0,3 8 8 16,-3 0 0-16,-1-4 0 0,1 3-8 0,4 5 8 15,-5 0 0-15,0 3 0 0,1 4 0 0,-5 0 0 16,5 1 0-16,-5 3 0 0,0 0 0 0,-4 0-10 15,4 4 10-15,-8-1-8 0,-5 5 8 0,-4-4-8 16,-8 3 8-16,-5 1-13 0,0 3 5 0,-4 1 8 16,-4-1-12-16,-5 4 12 0,-4 1-10 0,-4-1 10 15,-4 4-8-15,-5-4 8 0,-16 4 0 0,-1 0-9 16,0 8 9-16,-4-1-8 0,4 1 8 0,-12-1-8 16,-5 5 8-16,-4-1 0 0,0-3 0 0,0 7-8 0,-5 0 8 15,-8 0 0-15,0 1 0 0,1-1 0 0,-1 0 0 16,0 8 0-16,0-1 0 0,0 1 0 0,0 0 0 15,4-4 0-15,1 8 0 0,-5-8 0 0,0 3 0 16,4 1 0-16,0 4 0 0,5-4 0 0,0-4 0 0,4 3 0 16,4-3 0-16,0 0 0 0,0 0-8 0,4-3 8 15,9-1-8-15,0 4 8 16,-4 0-48-16,4 0-5 0,-8-4-1 0,8 0-879 16</inkml:trace>
  <inkml:trace contextRef="#ctx0" brushRef="#br0" timeOffset="64396.1158">12735 6144 1695 0,'-30'-34'37'0,"17"23"8"0,-8-4 2 0,-5 0 1 0,5-8-39 0,0 4-9 0,4 0 0 0,4 4 0 16,-4-4 24-16,0 0 2 0,4 3 1 0,0-3 0 15,4 4-8-15,1-4-2 0,-1 0 0 0,1 0 0 16,8 4-17-16,0-4 0 0,-5 4 0 0,-3-4 0 15,-5 0 0-15,5 0 0 0,3-8-13 0,1 5 5 16,-13-1 8-16,4-4 0 0,5-3 0 0,-1-1-8 16,5 1 8-16,-5-8 0 0,-4 0 0 0,1 0-8 15,7 0 8-15,-3 0 0 0,-1 0 0 0,-4-4 0 16,1 4 9-16,-1-3-9 0,8-5 12 0,-3 0-12 16,-1 1 24-16,1-5-1 0,8 1-1 0,0 0 0 15,4-4 3-15,0 3 1 0,-8-3 0 0,4 4 0 16,9 3-26-16,-1 0 8 0,-8 1-8 0,0-1 0 0,-4 1 0 0,8 3 0 15,-4 4 0-15,0-4 0 0,0 8 0 0,0 0 0 16,4 0 0-16,5-1 0 0,0 5 0 0,-5 0 0 16,0 3 0-16,13 1 0 0,5 3 0 0,-5 0 0 15,-5 4 0-15,10 0 0 0,3 8-16 0,-3-1-1 16,-1 1-1-16,-4 3 0 16,5-3-7-16,-1 3-2 0,9 1 0 0,4 3 0 0,-4 0 18 15,4 0 9-15,0 0-10 0,5 1 10 0,-5 3 0 0,5-4-9 0,3 0 9 16,-3-4 0-16,-1 1 0 0,5 3 0 0,0-7 0 15,4 7 0-15,0 0 0 0,4 0 0 0,0-3 0 0,1 3 0 16,-1 0 0-16,0 4 0 0,5-4 0 0,-1 0 0 16,1 1 0-16,4 3 0 0,12-4 0 0,1 0 8 15,-1 0-8-15,5 0 0 0,0 1 0 0,9-9 0 16,-5 1 0-16,9 0 0 0,-1-5 0 0,-3 5 8 16,-1-4-8-16,5 0 0 0,-4-8 0 0,3 4 0 15,-3-4 0-15,-1 4 0 0,-4 0 0 0,-4 0 0 16,-4-4 0-16,0 0 0 0,-9 4 0 0,-9 0 0 15,1 4 12-15,-5 0-1 0,0 0-1 0,-4 3 0 16,5-3 5-16,-5 11 1 0,-9-3 0 0,1 3 0 16,-1 4 4-16,1 0 2 0,-5 0 0 0,0 4 0 15,-4 3-34-15,0 5-6 0,0-5-2 0,-5 9 0 16,1 3-1-16,0 3-1 0,-5-3 0 0,5 0-544 16,-1 0-109-16</inkml:trace>
  <inkml:trace contextRef="#ctx0" brushRef="#br0" timeOffset="78026.7735">3953 10068 1414 0,'0'0'31'0,"0"0"6"0,0 0 2 0,0 0 1 0,9 4-32 0,-9-4-8 0,0 0 0 0,0 0 0 16,0-8 12-16,0 8 1 0,13-4 0 0,4 0 0 16,-13 4-13-16,9-3-18 0,0-1 4 0,-9 0 1 15,9 4 13-15,0 0 0 0,0-4 0 0,-13 4-9 16,12-4 41-16,10 4 8 0,-5-3 1 0,4 3 1 16,1 0 19-16,3 0 4 0,1 0 1 0,-5 0 0 15,5-4-30-15,0 4-7 0,3 0-1 0,-3-4 0 16,4-4-12-16,-4 8-2 0,8-3-1 0,0-1 0 15,4 4-13-15,-3-4 0 0,7 4 0 0,-3 0 0 16,4 0 0-16,-1-4 0 0,5 0 0 0,-8 1 0 0,4 3 0 16,-1-4 0-16,5-4 0 0,0-3 0 15,-4 7 0-15,4 0 0 0,0-3 0 0,4 3 0 0,5 0 0 16,4 0 0-16,-9-3 0 0,9 3 0 16,-5-4 8-16,5 4-8 0,-9 1 0 0,5-1 0 0,0-4 8 0,3 5-8 15,5-5 0-15,1 0 0 0,-1 1 20 0,0 3-1 16,0-4-1-16,-4 1 0 0,0-1-18 0,-1 4 10 15,-3-3-10-15,-1 3 8 0,1-4 7 0,4 5 1 16,0-1 0-16,-1 4 0 0,-3-8-16 0,0 4 9 16,-9 1-9-16,-5-1 8 0,1 0-8 0,-4 0 0 15,-5 0 0-15,-4 1 0 0,-5 3 0 0,-3 3 0 16,-10-3 0-16,6 0 0 0,-10 4-10 0,-8-4-7 0,0 0-2 16,0 0-597-16,0 0-119 0</inkml:trace>
  <inkml:trace contextRef="#ctx0" brushRef="#br0" timeOffset="78972.2871">16701 9950 1489 0,'0'0'42'0,"0"0"10"0,0 0-42 0,0 0-10 0,0 0 0 0,0 0 0 0,0 0 110 0,0 0 20 15,0-8 4-15,0 8 1 0,4-7-107 0,-4 7-20 16,0 0-8-16,9-4 0 15,3-4-16-15,-3 1-8 0,8-1-2 0,0 5 0 0,0-1 26 0,0 4 0 16,5-4 0-16,-1 4 0 0,0 0 40 0,5 4 9 16,4-4 3-16,0 4 0 0,0-1-14 0,4 5-2 15,4-4-1-15,5 3 0 0,-4 1-7 0,8-1-2 0,-5 5 0 16,10-1 0-16,-1 1-26 0,5-5-14 0,3 5 2 16,1-5 0-16,13 5 12 0,-5-5 16 0,1 5-3 0,-1-9-1 15,5 5-12-15,-5-4 0 0,5 3 8 0,-1-3-8 16,5 4 0-16,-4-8 0 0,4 7 0 0,-5-3 0 15,5 4 0-15,-4-4 12 0,-5-1-3 0,1-3-1 16,-1 0 13-16,0 0 3 0,1 0 0 0,-1 0 0 16,5 0 6-16,-5 4 2 0,-4 0 0 0,-4 0 0 15,-4-4-24-15,4 0-8 0,-5 4 0 0,1-1 0 16,-9-3 0-16,4 8 0 0,-4-4 0 0,0-4 0 16,0 4 0-16,-9-1 0 0,-3 1 0 0,-6 0 0 15,1 0 0-15,-4-4-16 0,-5 0 3 0,-3 4 1 16,-1-1 12-16,-9-3 16 0,1 0-3 0,-9 0-1 15,0 0-34-15,0 0-7 0,0 0-2 0,0 0 0 16,0 0-18-16,-5 8-4 0,-7 3-1 0,-1-7-946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12:17.3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7111 6217 2178 0,'-17'7'48'0,"9"-3"9"0,-1 0 3 0,1 0 1 0,-1 3-49 0,1-3-12 0,8-4 0 0,-9 0 0 0,9 0 24 0,0 0 1 16,0 11 1-16,0-11 0 0,9 8-26 0,-1 0 0 15,5-1 0-15,8-3-11 0,1 0-6 0,8 0-2 16,0-1 0-16,4-3 0 0,0 0 19 0,4 0-10 16,9 4 10-16,0-4-8 0,9 0 8 0,-5 0 16 15,5-4-4-15,4 4-1 0,-1-3 25 0,6 3 4 16,3-4 2-16,0 4 0 0,9-4-7 0,-4 4-2 15,-5 0 0-15,9-4 0 0,-4 0-15 0,4 1-3 0,0-5-1 16,0 0 0-16,8 5-14 0,-4-1 0 16,-4 0 8-16,4-4-8 0,-8 1 0 0,0 3 0 15,-1-4 0-15,1 5 0 0,4-1 0 0,-9 0 0 0,-4-4 0 16,0 5 0-16,-8 3 0 0,0 0 0 0,-5 0 0 0,-4 0 0 16,0 0 9-16,0-8-9 0,-4 8 8 0,-1 0-8 15,-8 0 0-15,1-4 0 0,-5 4 0 0,-1 0 0 16,1 0 0-16,-13-4 0 0,1 4 0 0,-6-3 0 15,1 3-10-15,-13 0 10 0,0 0 0 0,0 0-9 16,0 0 9-16,0 0-8 0,0 0 8 0,-17 3-8 16,0 1 8-16,-4 0 0 0,-5-4 0 0,-4 0 0 15,-4 0 0-15,0 0 8 0,-5 4-8 0,-3 0 0 16,-5-4 0-16,0 3 0 0,-5-3-10 0,-3 4 10 16,-9-4 0-16,-9 4 0 0,5-4 0 0,-5 4 0 15,0 0 0-15,1-4 0 0,-1 3 9 0,-4-3-9 16,0 0 0-16,-8 0 0 0,-5 4 0 0,4 0 0 0,5 0 0 15,4 3 0-15,-4-3 0 0,0 0 0 0,-4 4 0 0,8-5 0 16,0 1 0-16,4 0 0 0,0 4 8 16,5-5-8-16,4 1 0 0,8 0 8 0,1 4 0 15,4-8 0-15,-1 3 0 0,10 1 0 0,3 0-8 0,5 0 12 16,0-4-12-16,4 4 12 0,8-4-12 0,5 3 0 16,5 1 9-16,3 0-9 0,0-4 8 0,9 0-8 15,0 0 8-15,0 0-8 0,13 4 0 0,4 0 0 16,5 3-10-16,3-3 10 0,14 4 0 0,-1-5 0 15,5 5 0-15,0 0 0 0,8-5 0 0,5 1-8 16,8 4 8-16,8-4 0 0,1-1 0 0,4 1-12 0,4 0 12 16,0 0-10-16,5 0 10 0,-1-4 0 0,1 0 0 15,8 0 0-15,4 3 0 0,0 1 0 0,-8 0 0 16,0 0 0 0,-1 0-34-16,10-1-5 0,-1 1-1 0,-4 0-1064 0</inkml:trace>
  <inkml:trace contextRef="#ctx0" brushRef="#br0" timeOffset="7370.0918">2449 8112 1868 0,'0'0'41'0,"0"0"9"0,0 0 2 0,0 0 0 0,0 0-42 0,0 0-10 0,0 0 0 0,0 0 0 15,17 0 39-15,-17 0 5 0,0 0 2 0,5-4 0 16,7 4-46-16,-3 0-12 0,8 0 0 0,-4 0-1 15,-13 0-39-15,8 4-7 0,5-4-1 0,-4 0-1 16,4 7 14-16,-13-7 3 0,0 0 1 0,17 0 0 16,-13 4 43-16,-4-4 0 0,0 0 0 0,0 0 0 0,0 0 37 0,9 15 3 15,-9 1 1-15,-9-5 0 0,-4 0-5 0,5 1 0 16,3 3-1-16,-3-7 0 0,-5 3-15 0,4-3-2 16,1-1-1-16,8-3 0 0,-13 4-17 0,5-5 10 15,-5 1-10-15,4 0 8 0,-4-4-8 0,5 4 0 16,-1-4 0-16,9-4 8 0,-13 0-8 0,1 0 0 15,3 1 9-15,5-5-9 0,0 0 17 0,-5 5-1 16,5-5 0-16,4 8 0 0,0-8 17 0,0-3 3 16,-9 7 1-16,9 4 0 0,0-7-12 0,0 7-2 15,0 0-1-15,0 0 0 0,0 0-22 0,0 0 8 0,0 0-8 0,0 0 0 16,0 0 0-16,9-4-18 0,4 4 3 16,-13 0 1-16,8 4-6 0,-8-4-2 0,9 3 0 0,3 5 0 15,-7-4 6-15,3 3 2 0,-8-7 0 0,0 12 0 16,0-12 14-16,5 7 0 0,-1 5 0 15,-4-5-9-15,-4 5 17 0,4-12 4 0,-5 7 1 0,5-7 0 16,0 0 6-16,0 12 1 0,-8-1 0 0,3 1 0 16,5-12 7-16,-8 7 1 0,-1-3 1 0,9-4 0 15,-8 8-10-15,4-5-3 0,-9 1 0 0,13-4 0 16,-9 4-16-16,9-4-14 0,0 0 2 0,0 0-682 16,-8 0-137-16</inkml:trace>
  <inkml:trace contextRef="#ctx0" brushRef="#br0" timeOffset="12763.9902">3736 7633 1672 0,'0'0'48'0,"0"0"9"0,0 0-45 0,0 0-12 0,0 0 0 0,0 0 0 15,0 0 74-15,8-3 13 0,1-5 2 0,3 4 1 16,6 0-54-16,3 1-12 0,-8-1-1 0,17 0-1 15,-13-4-5-15,8 5-1 0,5-5 0 0,0 4 0 16,-8-3 7-16,3-1 1 0,1 0 0 0,0 1 0 16,-5-1 2-16,5 4 1 0,-1 4 0 0,-3-3 0 15,3-1-27-15,-12-4 0 0,4 4 8 0,-4 1-8 16,4 3 0-16,-4 0-16 0,0-4 4 0,-5 4 1 31,1 0-54-31,-9 0-11 0,13 4-3 0,-13-4-532 0,0 0-106 0</inkml:trace>
  <inkml:trace contextRef="#ctx0" brushRef="#br0" timeOffset="13306.5523">3680 7478 1459 0,'-17'11'41'0,"4"-7"10"0,0 0-41 0,5-1-10 0,-9 5 0 0,8 0 0 0,-4 3 66 0,0 0 11 16,1 1 3-16,3 3 0 0,-4 0-56 0,5 0-12 15,-1 4-1-15,9 0-1 0,-8 0-10 0,8 0 8 16,-5-4-8-16,-3 4 8 0,4 4 11 0,-1 0 1 16,1-4 1-16,4 0 0 0,-9 0-9 0,9 4-3 15,-12 0 0-15,7-4 0 0,1-4 3 0,4 0 1 0,-4 4 0 16,0-4 0-16,4-3 2 0,4-1 0 16,-4-11 0-16,0 0 0 0,4 11 10 0,-4-11 3 0,0 0 0 0,4 8 0 15,-4-8-1-15,0 0 0 0,9 8 0 0,4-8 0 16,-5-8 6-16,9 4 2 15,-4-3 0-15,-4-1 0 0,4 4-11 0,-1-3-3 0,1-1 0 0,4 0 0 16,0 5-21-16,-4-1 9 0,4 0-9 0,5 0 0 16,-10 0 0-16,10 4 0 0,-5 0 0 0,4 0-12 31,-4 0-16-31,9 4-4 0,-5 0 0 0,1 4 0 16,-1-5-20-16,0 5-5 0,9 0-1 0,-8-1 0 15,8 5 2-15,0-5 1 0,-5 5 0 0,1-1 0 0,-13-3 18 16,17 7 3-16,-18 4 1 0,6-4 0 0,-10-4 25 0,5 4 8 0,0 4 0 0,-5-3 0 15,1-1 0-15,-5 4 19 0,-4-4-3 0,0 4 0 16,-4 0 9-16,4 4 2 0,-9-4 0 0,-4 0 0 16,1 0 1-16,3 0 1 0,1 0 0 0,-18 0 0 0,5 0 5 15,-5 0 1-15,0-4 0 0,-4 0 0 0,0 0 7 16,0 0 2-16,1 4 0 0,3-7 0 0,0-1-4 0,5-3 0 16,-9 3 0-16,9-3 0 0,-1-4-20 15,1-1-4-15,4-3 0 0,-5 0-1 0,10 0-15 0,-14-3 0 16,9 3 0-16,0-8 0 15,4 4-44-15,-4 0-6 0,4-3-1 0,0-5-638 16,5 1-128-16</inkml:trace>
  <inkml:trace contextRef="#ctx0" brushRef="#br0" timeOffset="14272.4605">4680 7724 1692 0,'-30'0'37'0,"26"0"8"0,4 0 2 0,-9 4 0 0,-4-4-38 0,1 0-9 0,3-4 0 0,0 4 0 0,1 4 19 0,-5-4 1 15,5 0 1-15,-5-4 0 0,8 8-21 0,-3-8 0 16,-1 4 0-16,1-3 0 0,-5-1 12 0,4 0-3 15,1 0 0-15,-1 0 0 0,1 1 38 0,-1-5 7 16,5 0 2-16,4 1 0 0,-4 3 0 0,4 4 0 16,0-11 0-16,0 11 0 0,4-4-28 0,-4-8-6 15,4 5-1-15,-4-1 0 0,9 1-21 0,-5 3 0 16,5-4 0-16,3 5 0 0,-12-1 0 0,13 4 0 16,4 0 0-16,-12 0-8 0,-5 0 8 0,17 0 0 15,4 0 0-15,-8 0 0 0,4 4 0 0,-4-4-8 16,8 3 8-16,-4-3 0 0,-4 8 0 0,4-4 0 0,5 0 0 15,-5 3 0-15,0 1 0 0,-4-1-8 0,4 1 8 16,0-1 0-16,-4 1 0 0,8 3 0 0,-12-3 0 0,3 0 0 16,1 3 0-16,4 0-8 0,-8 5 8 0,4-1 0 15,-5-8 0-15,1 9 0 0,-1-1 0 0,1 0 0 16,-5-4 0-16,0 5 0 0,5-5 0 0,-5 8 0 16,-4 0-9-16,0 4 0 0,0-4 0 0,0 4 0 15,0-1-1-15,-4 5 0 0,0-4 0 0,-1-1 0 16,1 1 10-16,-4 4 0 0,-1-8 0 0,0 7 0 15,-3-7 0-15,3 8 0 0,1-8 0 0,-5 4 8 16,-4-8 9-16,4 0 3 0,0 0 0 0,-4 1 0 16,4-5-28-16,-4 0-6 0,0 1-1 0,0-5 0 15,4 1 23-15,4 3 5 0,-8-3 1 0,0-4 0 0,9 0-14 16,-5-1-12-16,4 1 3 0,1-4 0 0,-14 0 21 0,14-4 4 16,-1 4 0-16,5-3 1 0,-13-5-17 0,8 4 0 15,5 0 0-15,4 1 0 0,-8-5 0 16,8 0 0-16,-5 1 0 0,5 7 0 0,0-12-12 0,0 5-4 15,-4-1 0-15,0 1 0 0,4 7 4 0,0 0 0 16,4-8 0-16,-4 8 0 0,0 0 4 0,0 0 8 16,0 0-13-16,17 0 5 0,-17 0 8 0,9 4 0 15,12 0-9-15,-21-4 9 0,0 0 0 0,9 3 0 16,8 5-9-16,0 0 9 0,0-1 0 0,4 1 0 16,-4 3 0-16,0-3 9 0,5-1-9 0,-9 1 0 0,4 3 0 15,-4 1-11-15,-1-1 11 0,1 4 0 16,0-3 0-16,-4-1 0 0,3 0 8 0,1 1-8 0,-4 3 10 0,4-4-10 15,-5 1 19-15,1-5-3 0,-5 5 0 16,4-1 0-16,1-7 9 0,-9-4 2 0,9 8 0 0,-5 3 0 16,4-3-3-16,-3-1 0 0,-1 1 0 0,-4-8 0 15,0 0 7-15,4 7 1 0,-4-7 0 0,0 0 0 16,0 0-19-16,0 0-3 0,0 0-1 0,0 0 0 16,0 0-9-16,0 0 0 0,0 0 0 0,0 0 0 31,0 0-119-31,0 0-19 0,0 0-4 0</inkml:trace>
  <inkml:trace contextRef="#ctx0" brushRef="#br0" timeOffset="30792.5125">5740 7990 2041 0,'0'0'44'0,"0"0"10"0,0 0 2 15,4-7 2-15,0-1-46 0,-4 8-12 0,9-7 0 0,-1 7 0 0,-8 0 26 0,0 0 3 0,9 0 1 16,4 0 0-16,-5 7-30 0,5 1 0 15,0-1 0-15,-5 9 0 0,1-1 0 0,4 4 0 0,0 0 0 0,-1 3 0 16,1 1-15-16,0 4 4 0,-4-1 1 0,-1 1 0 16,5 0-5-16,-4-5-1 0,-5 1 0 0,0 0 0 15,-4 0 16-15,4 0 0 0,-4-4 0 0,0-4-9 16,0 0 9-16,0 0 8 0,5-4-8 0,-5-11 11 16,-5 8 1-16,5-8 0 0,5 8 0 0,-5-8 0 15,0 0 9-15,0 0 3 0,0 0 0 0,4-16 0 16,4 1 3-16,-3-7 1 0,-1-1 0 0,5-4 0 15,-1-3-16-15,1-1-4 0,-1 1 0 0,-3-4 0 16,7 0-8-16,-3-1 8 0,4 5-8 0,0 3 8 16,-5 1 7-16,5-1 1 0,0 5 0 0,-5 3 0 15,1 3 9-15,4 1 3 0,-1 8 0 0,-3-1 0 16,4 0-16-16,-5 5-4 0,1-1 0 0,-9 4 0 0,13 4-8 0,-5-1 0 16,5 5 0-16,0 0 0 0,-5 3 0 0,1 4-11 15,4-3 3-15,-5 7 0 0,1 0-10 0,4 3-2 16,0 1 0-16,-1 0 0 0,-3-4-4 0,-1 7 0 15,-3-3-1-15,3 0 0 16,-3 0-3-16,-1-4-1 0,0 0 0 0,-4 4 0 0,0-4 9 0,0-4 3 16,0 0 0-16,-4 0 0 0,0-3 17 0,-1-1 0 15,1 0 0-15,4-11 0 0,0 0 0 0,0 0 9 16,0 0-9-16,0 0 12 0,0 0 19 0,0 0 4 16,-4-7 1-16,4-5 0 0,4-3 1 0,0 0 1 0,1-8 0 15,3 0 0-15,-4 1-15 0,5-5-3 0,-1 0-1 16,5 5 0-16,-4-5-7 0,4 4 0 0,4 0-1 0,-4 4 0 15,-1 0-11-15,1 0 0 0,0 8 9 0,0 4-9 16,0-5 0-16,-1 5 0 16,-3 3 0-16,4 4 0 0,-5 4 0 0,5 3 0 0,0 1 0 0,0 3 0 15,-5 4 0-15,1 0-10 0,4 4 10 0,-5 4 0 16,1 0-8-16,-1 4 8 0,1-5 0 0,-5 5 0 16,5 0-9-16,-5-1 9 0,0 1 0 0,1-1-9 15,-5 5-4-15,4-5-1 0,0-3 0 0,0 4 0 31,1-5-90-31,-5 5-17 0,0 0-4 0,4-5-851 0</inkml:trace>
  <inkml:trace contextRef="#ctx0" brushRef="#br0" timeOffset="31260.5164">7052 8233 2185 0,'0'0'48'16,"0"0"9"-16,0 0 3 0,0 0 2 0,0 0-50 0,0 0-12 0,-9 0 0 0,1 4 0 0,8-4 11 0,-13 0-1 15,4 4 0-15,-4 0 0 0,1 0-10 0,-1 3 0 16,4-3 0-16,-4 4 8 0,5-1-8 0,-5 5 0 16,4-5 0-16,-3 1 0 0,7-4 0 0,-3 3 0 15,-1 1 0-15,5-1 0 0,0 1 0 0,4 0 0 16,0 3 0-16,4 0 0 0,-4-11 13 0,4 12 7 0,1-1 2 15,3 0 0-15,1 1 7 0,-1-1 2 0,5-3 0 0,0-1 0 16,0 5-6-16,4-1-1 16,-4-7 0-16,8 4 0 0,0-5-5 0,1 1-2 0,-5 0 0 0,4-8 0 15,0 0-3-15,-3-3-1 0,3 3 0 0,0-4 0 16,-4-3 4-16,5-4 1 0,-5 3 0 0,0-7 0 16,0 4 10-16,-4-4 3 0,0 0 0 0,-5 0 0 15,1 0-11-15,-1-3-1 0,-3 3-1 0,-1 0 0 16,-4 0 8-16,0 0 2 0,0 3 0 0,-9-3 0 15,-3 0-28-15,3 4 0 0,5 8 0 0,-5-5 0 16,1 1 0-16,-5 3-9 0,0 4 9 0,-4 1-13 31,4 3-15-31,-4 0-2 0,-4 0-1 0,3 7 0 0,1 1 4 0,-4 3 1 0,4 4 0 16,-4-3 0-16,3 3-42 0,6 4-9 0,-1-8-2 16,4 5 0-16,-4-1-95 0,5-4-19 15,4 1-4-15</inkml:trace>
  <inkml:trace contextRef="#ctx0" brushRef="#br0" timeOffset="31740.5879">8116 7519 2135 0,'17'0'60'0,"-17"0"14"0,4 4-59 0,5 0-15 15,3 0 0-15,-7 3 0 0,3 5 54 0,-3 3 8 16,-1 4 2-16,0 0 0 0,0 8-35 0,1 3-6 15,-5 4-2-15,-5 4 0 0,1 0-13 0,0 4-8 16,4 3 8-16,-4 5-8 0,-5 3 0 0,5 0 0 16,-1 0 0-16,-3 0 0 0,4-3 0 0,-5 3 0 0,1-7 0 15,3-1 0-15,-3-7 0 0,3 0 0 0,1 4 10 0,0-8-10 16,0-4 28-16,-5-7-1 0,9 0 0 0,-4-4 0 16,0-4-12-16,-1-3-3 0,5-12 0 0,-4 7 0 15,4-7 6-15,0 0 1 0,-9 0 0 0,1-7 0 16,4-5 2-16,-5-3 1 0,-4-4 0 0,0-4 0 15,-4 0-22-15,5 4 0 0,-6-7 0 0,6 3-12 16,-10 0 0-16,1 1 0 0,-1-5 0 0,1 8 0 16,0 0 3-16,-1 4 0 0,-3 0 0 0,3 3 0 15,-3 5-1-15,3 3 0 0,-3 0 0 0,-1 4 0 16,-4 4 1-16,5 3 0 0,-1 5 0 0,0 3 0 16,-4 0-1-16,9 4 0 0,-5 4 0 0,5 0 0 15,4-1 2-15,0 5 0 0,4 3 0 0,0-3 0 0,9 0 8 16,0-5 14-16,-1 5-3 0,5 0-1 15,5 3-10-15,3-3 12 0,5-1-12 0,0-7 12 16,4 0 4-16,0 0 2 0,9-7 0 0,-1-1 0 0,5-7-2 0,0-4-1 16,4-4 0-16,9-7 0 0,0-5-7 0,4-3-8 15,4-3 11-15,0-9-11 16,9 5-74-16,4-9-22 0,-8 5-4 0</inkml:trace>
  <inkml:trace contextRef="#ctx0" brushRef="#br0" timeOffset="34789.7411">9547 7755 2026 0,'0'0'44'0,"0"0"10"0,5 11 2 0,-5 8 1 0,4 4-45 0,0 4-12 0,-4 3 0 0,9 8 0 16,-5 8 18-16,0 3 2 0,-4 4 0 0,9-4 0 15,-5 5-11-15,5-5-1 0,-5-3-8 0,0 3 12 16,5-3-12-16,-5-1 0 0,0-7 0 0,0 4 0 0,-4-4 0 16,5-4 0-16,-5-4 0 0,0 1 0 0,0-1-12 15,0-7 0-15,0 0 1 0,0-8 0 16,0-4-25-16,0 1-6 0,0-12-1 0,0 0-546 15,0 0-110-15</inkml:trace>
  <inkml:trace contextRef="#ctx0" brushRef="#br0" timeOffset="35298.1107">9881 7861 2128 0,'0'0'60'0,"0"0"13"0,0 0-58 0,0 0-15 0,0 0 0 0,0 0 0 15,8-7 100-15,-8-1 16 0,0 0 4 0,4-3 1 16,9 3-73-16,-9 1-16 0,5-1-2 0,0 1-1 16,-1-1 14-16,1 0 2 0,4-3 1 0,-1 3 0 15,1 1-29-15,4 3-5 0,0-4-2 0,0 5 0 16,5-1-10-16,-1 0 10 0,-4 0-10 0,5 0 10 15,-1 4-10-15,0 0 0 0,5 0 0 0,-5 4 8 16,5 0-8-16,4 0 0 0,-4 3 0 0,3-3-11 16,1 4 11-16,5-1-8 0,-6 5 8 0,6-5-8 15,-5 5-2-15,-1-5 0 0,-3 9 0 0,4-1 0 16,-13 0-20-16,0 0-4 16,0 0-1-16,-8 4 0 0,-1 4-3 0,-8 4-1 15,0 3 0-15,-8 1 0 0,8-1-13 0,-13 4-2 16,0 0-1-16,-8 0 0 0,4 1 31 0,-5-5 5 0,1 0 2 0,0 5 0 15,4-5 17-15,-1 0 0 0,1-3 0 0,0 0 0 0,9-1 0 0,-5 1 8 16,9-5-8-16,-9 1 9 0,4-8 16 0,5 1 3 16,0-5 1-16,4 4 0 0,0-7 23 0,0-1 4 15,0-7 0-15,4 12 1 0,5-5-14 0,-1 1-3 16,1 0-1-16,3-5 0 0,10 1-11 0,-1 0-3 16,9-4 0-16,0 0 0 0,4-4-7 0,0 0-2 0,1 1 0 15,7-5 0-15,-3 4-16 0,8-3 8 0,0-1-8 16,8 4 0-16,5 0-13 0,13 4-10 0,12-3-1 0,1-5-1222 15</inkml:trace>
  <inkml:trace contextRef="#ctx0" brushRef="#br0" timeOffset="39667.9006">12150 7933 1993 0,'0'0'56'0,"0"0"13"0,-9 0-55 0,9 0-14 0,0 0 0 15,0 0 0-15,0 0 53 0,0 0 8 0,9 0 2 0,-9 0 0 16,13 8-50-16,-1 0-13 0,1-1 0 0,0-3 0 16,4 4 0-16,0-8 0 0,-4 0 0 0,4 3-11 15,4 1 11-15,1 0-8 0,-1-8 8 0,1 4-8 16,-14-4 8-16,13 1 0 0,9-1 0 0,0 0 0 16,0 4 8-16,0 0-8 0,-13-4 8 0,9 4-8 15,4-4 0-15,-5 4 0 0,-12 4 0 0,0-4 0 31,-4 0-121-31,-9 0-23 0,12 4-4 0,-3-4 0 0</inkml:trace>
  <inkml:trace contextRef="#ctx0" brushRef="#br0" timeOffset="39907.1633">11885 8560 2440 0,'13'-4'54'0,"4"4"11"0,-4-4 3 0,4 1 0 0,4-1-55 0,5 4-13 16,-1 0 0-16,5-4 0 0,-8-4 16 0,3 5 1 16,14-1 0-16,-9 4 0 0,4-4-17 0,0 4 0 0,0-8-13 0,0 8 5 31,13 4-136-31,-8 0-28 0,-14-4-4 0</inkml:trace>
  <inkml:trace contextRef="#ctx0" brushRef="#br0" timeOffset="41185.4105">14410 8013 1371 0,'-21'4'30'0,"17"3"6"0,-1 1 2 0,-3 3 1 0,-1 1-31 0,1-1-8 0,-5 8 0 0,0 0 0 0,0-4 12 0,-4 4 2 15,-4 0 0-15,-1 0 0 0,1-3-24 16,-5-1-5-16,5 0-1 0,-5 4 0 16,1 0-20-16,-1-4-4 0,-4 0 0 0,0 1-1 0,5-1 22 0,-5 0 5 15,0-7 1-15,0 3 0 0,0 0 13 0,4 1 12 16,1-5-3-16,-1 1 0 0,5-1 15 0,4 1 4 16,4 0 0-16,0-5 0 0,0-3-9 0,13 0-2 15,0 0 0-15,0 0 0 0,0 0-17 0,0 0 10 16,0 0-10-16,0 0 8 0,17 0-8 0,0 0 0 0,0-3 0 15,5 3 0-15,-1-4 0 0,1 4 0 0,8 0 0 16,-5 0 0-16,5 0 0 0,0 0 15 0,0 0-3 16,0 4 0-16,0-4 24 0,0 3 5 0,0 1 1 0,4 0 0 15,-4-4-18-15,4 8-4 0,-4-5-1 0,4 1 0 16,0 4-9-16,0-4-2 0,-4-1 0 0,4 5 0 16,-4 0-8-16,-8-1 8 0,3 1-8 0,-3-1 8 15,-1 1-8-15,0 3 0 0,-3-3 0 0,-1 0 0 16,-5-5 0-16,6 5-11 0,-10 0 11 0,5-5-8 31,-13-3-27-31,8 4-5 0,-8-4 0 0,0 0-426 0,0 0-85 0</inkml:trace>
  <inkml:trace contextRef="#ctx0" brushRef="#br0" timeOffset="41441.6468">14513 7850 1444 0,'0'0'40'0,"-4"-8"11"0,-1-3-41 0,1-1-10 0,4 5 0 0,0 7 0 0,0 0 79 0,0 0 13 16,0 0 4-16,0 0 0 0,0 0-64 0,0 15-13 15,0 4-3-15,0 0 0 0,0 11-28 0,0 8-7 16,4 0-1-16,-4 8 0 0,5 7 20 0,-1 0-10 16,0 0 10-16,-4 4-8 0,4 4 8 0,-4 0 0 15,5-4 0-15,-1 7 0 0,0 1 0 0,1 3 0 16,3-7 0-16,1 4 0 0,-5-8 0 0,4 3 0 15,1-3 8-15,-5-3-8 16,9-5-66-16,-9 4-18 0,1-3-3 0,-1 3-1 0</inkml:trace>
  <inkml:trace contextRef="#ctx0" brushRef="#br0" timeOffset="56526.659">17508 7314 1263 0,'-17'4'28'0,"9"0"5"0,-5-4 2 0,0-4 1 0,0-4-36 0,5 1 0 0,-5 3 0 0,4-4 0 15,-3-3 58-15,7 0 5 0,-3-5 1 0,4 5 0 16,-1 0-36-16,5-1-6 0,0 5-2 0,0-8 0 0,5-1-20 0,-1 1 0 16,9 0 0-16,-5 0 0 0,5 3 0 0,0 1 0 15,4-4 0-15,-4 7 0 16,4-3-12-16,0 3-6 0,0 1-2 0,4-5 0 0,1 5 20 0,3 3-12 15,-3-4 12-15,-1 8-10 0,5-4 10 0,-1 1 0 16,1 3 0-16,4 0 0 0,0 3 0 0,0 1 0 16,-5 0 0-16,5 0 8 0,0 0-8 0,-4 3 9 15,0 1-9-15,-1-1 10 0,-3-3 6 0,3 4 0 16,-3-1 1-16,3-3 0 0,-3 4-17 0,3-4 0 16,5-1-13-16,-4 1 5 0,4 4 8 0,-5-1 0 15,1-3 10-15,0 4-10 0,-5-4 0 0,5-1 8 0,-5 5-8 16,5-4 0-16,3 3 9 0,-3 1-1 0,-5-4 0 15,-3 3 0-15,7-3-8 0,-3 4 0 0,3-1 0 0,-3-3 0 16,-1-4 0-16,0 4 0 0,1-4 0 0,-1 0 0 16,0 0 10-16,-3 0 0 0,-1-8 0 0,4 8 0 15,-4-3 7-15,4 3 2 0,-3-4 0 0,-1 4 0 16,0-4-7-16,0 0-2 0,0 0 0 0,0 1 0 16,-4-1-22-16,0-4-4 0,4 1 0 0,-4 3-1 31,-1-8-55-31,-3 5-10 0,-5-5-2 0,5 1-574 0</inkml:trace>
  <inkml:trace contextRef="#ctx0" brushRef="#br0" timeOffset="56904.2843">18624 6821 1160 0,'0'0'32'0,"-9"0"9"0,5 0-33 0,4 0-8 0,0 0 0 0,-9-4 0 0,9 4 84 0,0 0 14 16,0 0 3-16,0 0 1 0,0 0-79 0,0 0-23 15,0 0 9-15,0 0-9 0,0 0 0 0,9 11 0 16,0 1 0-16,-1-1 0 0,1-3 0 0,3 3 0 16,1 0 0-16,0 1 0 0,0-1-8 0,4 4-4 15,0-3 0-15,0 3 0 0,0 0 12 0,5 0 0 16,-1 4 8-16,0-7-8 0,1 3 0 0,3 0 0 16,1 4-10-16,-5-4 10 0,5 4-8 0,0 0 8 15,-1 0 0-15,-3-4 0 0,-5 4 0 0,4 0 0 0,0 0 0 16,-3 0 0-16,-1 0 0 0,0 0 0 15,-4 4 0-15,-1-4 0 0,1-4-8 0,0 0 8 0,-13 1 0 16,4 3 0-16,1 0 0 0,-1 0 0 0,-8-4 0 0,-1 4 0 16,-3 4 0-16,-1-1 0 0,-4-6 0 0,1 3 0 15,-6 0 0-15,1 3 0 0,0-3 0 0,0-3 0 16,-8-1 0-16,-1 0 0 0,5 4 0 0,-5-4 0 16,0 0 0-16,1 0 0 0,-1-3-10 0,5-1 10 31,-1-3-50-31,1-1-5 0,4 5-1 0</inkml:trace>
  <inkml:trace contextRef="#ctx0" brushRef="#br0" timeOffset="57507.0967">20859 6866 1134 0,'0'0'32'0,"0"0"8"0,0 0-32 0,0 0-8 0,-5 15 0 0,1 4 0 0,4 0 37 0,0 4 7 16,0 4 0-16,4-1 1 0,1 1-34 0,-5 3-11 15,4 1 0-15,0-1 0 0,1 0 0 0,-5 5 0 16,0-1 0-16,0 4 0 0,0 0 0 0,0 3-9 16,0 1-1-16,0-4 0 0,0-4 10 0,-5-3 0 15,1-1 0-15,0 1-8 0,4-9 8 0,0 1 0 16,0 0 0-16,0-4 0 0,0-4 0 0,0 0 0 16,0-3-10-16,0-1-351 15,0-11-71-15</inkml:trace>
  <inkml:trace contextRef="#ctx0" brushRef="#br0" timeOffset="58255.3276">21444 6938 1044 0,'0'0'23'0,"0"0"5"0,-13 4 0 0,5 0 1 0,-1-8-29 0,5 4 0 0,-9-4 0 0,5 4 0 15,-1-4 80-15,1 1 11 0,-1-5 1 0,9 8 1 16,-9-4-33-16,1-3-6 0,4-1-2 0,4 8 0 16,0-11-6-16,0 11-2 0,-5-8 0 0,5 0 0 15,5-3-8-15,-1 4-3 0,0-1 0 0,0-3 0 16,5 3-14-16,-9 8-3 0,9-8-1 0,3 1 0 0,1 3-15 15,0-4 0-15,0 5 0 0,4-1 0 0,-4 0 0 0,4 4 0 16,-4-4 0-16,4 0 0 0,0 8 0 0,0 0 0 16,0 0 0-16,4-4-10 0,-4 7-4 0,1-3-1 15,3 4 0-15,-4-1 0 16,0-3-11-16,-4 4-2 0,4-1-1 0,-4 5 0 16,0-1-26-16,-9 0-5 0,4 5 0 0,-3-5-1 15,-5 4 5-15,0 4 2 0,-5-4 0 0,-3 1 0 16,4-1 20-16,-5 0 4 0,-4 0 1 0,0 0 0 15,-4 1 13-15,0-1 4 0,0 4 0 0,0-8 0 0,0 4 12 0,4-3 0 0,-4-1 0 16,4 1 0-16,-4-5 0 0,0 1 10 0,4-1-2 16,-4 1 0-16,4-4 8 0,1 3 2 0,-1-7 0 0,4 4 0 15,-4 0 1-15,9 0 0 0,-4 0 0 0,8-4 0 16,0 0-7-16,-9 0 0 0,9 0-1 0,0 0 0 16,0 0-1-16,0 0 0 0,0 0 0 0,0 0 0 15,13-8-10-15,0 4-11 0,-1 0 3 0,6 4 0 16,-1-7-2-16,4 7 0 0,-4 0 0 0,4 0 0 31,5 0-25-31,0 0-5 0,4-4 0 0,-5 8-1 0,1 0 21 0,4 3 4 0,0-3 0 0,0 4 1 16,-5-5-5-16,5 9-2 0,-8-5 0 0,3 1 0 15,1 3 13-15,-5-3 9 0,1 3-12 0,-5-3 12 16,0 3-9-16,0-3 9 0,-4 7 0 0,0-4-9 16,-1 1 25-16,-3-1 6 0,-1 1 1 0,1 3 0 15,-5 4-23-15,1-4 0 0,-10 0-10 0,5 0 10 16,-4-3 0-16,-5 7 0 0,1-4 10 0,-1-4-2 0,-3 5 11 15,-6-1 2-15,1-8 1 0,0 5 0 0,-4-1 14 0,4-3 4 16,-5-1 0-16,1 1 0 0,-5-4-9 0,1 3-2 16,-1-3 0-16,5 0 0 0,-1-4-13 0,1 0-2 15,0 0-1-15,-5 0 0 0,5-4-13 16,-1-3 0-16,5-1-9 0,0 0 9 16,0 1-39-16,4-1-1 0,5-3-1 0,-1-1-570 15</inkml:trace>
  <inkml:trace contextRef="#ctx0" brushRef="#br0" timeOffset="58454.1704">22226 7341 1265 0,'0'0'36'0,"0"0"8"0,4 11-36 0,-4-11-8 0,0 0 0 0,9 8 0 16,-9-8 77-16,0 0 14 0,0 0 2 0,4 7 1 15,-4-7-74-15,5 8-20 0,-5-8 8 0,0 0-8 32,0 0-28-32,0 0-8 0,0 0-1 0,0 0-621 0</inkml:trace>
  <inkml:trace contextRef="#ctx0" brushRef="#br0" timeOffset="58606.1481">22183 6859 1821 0,'0'0'40'16,"0"0"8"-16,0 0 1 0,0 0 3 0,0 0-41 0,0 0-11 0,0 0 0 0,0 0 0 0,0 0 9 0,0 0 0 15,0 7 0-15,0-7-554 16,5 15-111-16</inkml:trace>
  <inkml:trace contextRef="#ctx0" brushRef="#br0" timeOffset="59024.0442">22683 6931 1347 0,'0'0'38'0,"9"0"9"0,4-4-38 0,4 0-9 0,-4 4 0 0,4 4 0 16,-4-4 44-16,4 4 8 0,0 3 0 16,0 1 1-16,-4 3-41 0,4-3-12 15,-4 3 0-15,-1 1 0 16,-3 3-23-16,4-4-9 0,0 4-1 0,-5-3-1 15,1 7 3-15,-1-8 1 0,-3 4 0 0,3 1 0 0,-4-1 30 0,1-4 0 0,-1 4 0 0,-4-3 0 16,0 7-16-16,-4-4 4 0,4 0 0 0,-9 0 0 16,5-3 30-16,-5 7 6 0,1-4 2 0,-1-4 0 15,1 4-8-15,-5-3-2 0,0-1 0 0,0-3 0 16,0 3-6-16,1-3-2 0,-6 3 0 0,1-3 0 16,0-4 4-16,0-4 0 0,0 3 0 0,4 1 0 15,-4-8 23-15,0 4 5 0,0-3 0 0,0-1 1 0,0 0-8 16,0-4-1-16,0 1-1 0,4-1 0 0,0-3 5 15,-4 3 0-15,4-7 1 0,5 0 0 0,-5 3-3 16,0-3-1-16,0 4 0 0,5-8 0 0,-1 4-5 0,9-4-2 16,0 7 0-16,0-7 0 0,0 4-8 0,4-4-2 15,1 0 0-15,3 0 0 0,5 0-16 0,0 4 0 16,4 0 0-16,-4-4-9 16,8 0-31-16,-4 4-5 0,4 3-2 0,1-3 0 15,-1 4-86-15,1-5-18 0,3 1-3 0,5 4-1 16</inkml:trace>
  <inkml:trace contextRef="#ctx0" brushRef="#br0" timeOffset="59384.3182">23504 6828 1191 0,'0'0'26'0,"13"8"6"0,0-8 0 0,-1 0 2 0,1 0-34 0,0 0 0 0,0 0 0 0,0 4 0 15,-5-1 56-15,1 1 5 0,4 0 1 0,-9 4 0 16,0-1-43-16,5 4-9 0,-5 1-2 0,4-1 0 15,-3 1-8-15,-1 7 0 0,-4-8 0 0,4 8 0 16,-4-4-9-16,0 4 9 0,-8-4-12 0,3 4 12 16,5 0 0-16,-8 0 0 0,-1 0 0 0,5 0 0 15,-4 0-8-15,-5 0 8 0,0 0 0 0,0 0 0 16,0-3 0-16,-4-1 0 0,0 0 0 0,0-4 0 16,0 4 0-16,0-3 0 0,0-5 0 0,0 1 0 15,-5-4 11-15,5 0-11 0,0-1 12 0,0 1-12 16,-4-8 43-16,4 1 1 0,-1-5 1 0,1 4 0 15,0-3-20-15,0-1-4 0,4-3-1 0,1-1 0 0,-1-3 0 16,4 4-1-16,-4-8 0 0,5 0 0 0,4-4 9 0,-5 0 1 16,5-3 1-16,4-1 0 0,0 0-10 0,0 1-3 15,4-5 0-15,0 5 0 0,5 7-17 0,-1-4 0 16,5 0-13-16,4 0 5 16,-4 5-34-16,4 6-6 0,0-3-2 0,5 0-740 15</inkml:trace>
  <inkml:trace contextRef="#ctx0" brushRef="#br0" timeOffset="62661.935">21500 6585 2329 0,'0'0'51'0,"4"-8"10"0,0 1 3 0,1-1 2 0,-5 8-53 15,12-7-13-15,1 3 0 0,0 0 0 0,0 0 44 0,0 0 7 0,4 1 1 0,4 3 0 16,0-4-44-16,5 4-8 0,-5 0 0 0,1 0 0 16,3 4 0-16,-7-4 0 0,3 0 0 0,0 0-9 15,-4 3 9-15,1-3 0 0,-1 0 8 0,0 4-8 32,-4 0-29-32,-1-4-11 0,-12 0-1 0,9 0-1 15,-9 0-36-15,0 0-7 0,0 0-2 0,0 0 0 16,0 0-26-16,0 0-6 0,0 0-1 0,-17 0-416 0,-5 4-83 0</inkml:trace>
  <inkml:trace contextRef="#ctx0" brushRef="#br0" timeOffset="63057.5318">21662 6593 1321 0,'-17'7'28'0,"4"1"7"0,0-1 1 0,-4 5 2 0,-4-1-30 0,0 1-8 0,-1 3 0 0,1 4 0 15,-5 7 88-15,9 1 16 0,-4 0 3 0,4-1 1 0,0 12-44 0,-1-4-9 16,6 0-2-16,-1 4 0 16,4-3-23-16,5-1-5 0,0-4-1 0,-1 4 0 0,5-7-5 0,5 0-2 15,-5-1 0-15,8-3 0 0,-3-4-7 0,3 0-2 16,1-4 0-16,-1 0 0 0,5-3 14 0,-4-5 2 15,8 1 1-15,-5-4 0 0,10-8 9 0,-5 4 2 16,-4-4 0-16,8 0 0 0,0-3-18 0,1-1-3 16,3 1-1-16,-3-1 0 0,-1 0-4 0,1 1-1 15,-1-1 0-15,0 4 0 0,1 1-9 0,-1-1 8 16,0 0-8-16,1 4 8 0,-1 4-8 0,1 0 0 16,-1-1 0-16,0 5 0 0,-4 0-12 0,0-1 12 15,1 5-10-15,-1 3 10 0,-5 0-14 0,1 0 3 16,-4 4 1-16,-1 0 0 0,-3 0 10 0,-1 4-8 0,0 3 8 15,0-3-8-15,1 0 8 0,-1 0 0 0,-4 3 0 16,0-3 0-16,0 0 0 0,-4-4 0 0,4 0 0 16,-5 0 0-16,-3 0 0 0,-1-4 0 15,1-3 8-15,-1-1-8 0,-4 4 25 0,1-4 1 0,-5-3 0 0,-1 0 0 16,-3-1 22-16,4 1 4 0,-9-4 0 0,9-1 1 16,-8 5-8-16,3-4-1 0,-8 0-1 0,0-1 0 15,5 1-15-15,-1-4-4 0,0 4 0 0,1-4 0 16,-1 4-15-16,1-4-9 0,-1-4 10 0,9 8-10 15,-5-4 0-15,5 4-12 0,5-1 1 0,-1 1-833 16,0 0-168-16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13:57.3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4573 12658 2289 0,'0'0'50'0,"0"0"10"0,-8 4 3 0,8-4 2 0,-9 4-52 0,5 3-13 0,-5 1 0 0,5 3 0 16,0 1 16-16,4-1 0 0,0 4 0 0,0 0 0 16,0 4-16-16,0 0 0 0,4 0 0 0,4 4 0 15,1 0 0-15,0 0-18 0,-1 3 4 0,-8 1 1 16,9 0-3-16,-1 3-1 0,-4 0 0 0,5 4 0 15,-9-3 17-15,0 3 0 0,9-4 0 0,-5 5 0 16,-4-5 0-16,0 4 0 0,0-3 0 0,0-1 0 16,4-3 0-16,-4-1 0 0,0 1 0 0,0-8 0 15,4 0-114-15,1-8-29 16,-5 0-5-16,0-11-2 0</inkml:trace>
  <inkml:trace contextRef="#ctx0" brushRef="#br0" timeOffset="962.442">4945 12799 2142 0,'0'0'60'0,"0"0"15"0,-9 7-60 0,5 1-15 15,-9 3 0-15,9-3 0 0,0 3 48 0,-1 1 8 16,-3-1 0-16,4 0 1 0,-5 1-40 0,5-1-8 0,0 1-1 0,-1-1-8 15,-3 0 0-15,3 1 0 0,5 3-15 0,0 0 5 16,-4-4-11-16,0 8-3 0,0-7 0 0,4 3 0 16,4 4 24-16,0 0-9 0,-4 0 9 0,4 4 0 15,-4-4 0-15,5 4 0 0,3-4 0 0,-3 3 0 16,-1 1 20-16,0-4 0 0,5 0 1 0,-1-4 0 16,5 4 0-16,-4-3 0 0,3-9 0 0,1 5 0 15,4-5-2-15,-8 1-1 0,4-4 0 0,-1-1 0 16,6-6-18-16,-6-1 10 0,1-4-10 0,4 1 8 15,0-5-8-15,0 1 0 0,1-4 0 0,-1-4 0 16,0 0 0-16,0 0 0 0,4-4 0 0,-4-4 0 16,0 1 16-16,0-1 0 0,5 0 1 0,-14 1 0 15,5-1 7-15,-4 1 0 0,-1-1 1 0,-3 0 0 16,-1 9-8-16,-4-9-1 0,0 8-1 0,4-4 0 16,-8 4-15-16,4 0 9 0,-4 4-9 0,-5 0 8 0,-4 3-8 0,0 1 0 15,5 0 0-15,-1-1 0 0,-4 8 0 0,-4-7 0 16,5 7 0-16,-6 0 0 0,6 1-10 0,-5-1 10 15,4 0 0-15,0 0-9 0,-4 0 9 0,4 4-12 16,4-7 12-16,-3 7-12 0,-1-4-4 0,0 4-2 16,4-4 0-16,1 0 0 15,8 4-30-15,0-3-7 0,-9-1-1 0,9 4 0 16,0 0-18-16,9-12-4 0,-9 5-1 0,4 3 0 16,5-4 30-16,-1 1 5 0,5-5 2 0,-4 5 0 0,8 3 34 0,-4-4 8 15,8 5 0-15,-4-1 0 0,4 0 0 0,5 0 0 0,4 4 10 16,0-4-10-16,-13 4 11 0,9 0-11 15,-5 0 12-15,5 4-12 0,-5 0 8 0,0 0-8 16,-4 0 0-16,1-1 0 0,-1 1 16 0,-5 0-4 0,1 0-1 16,-4 3 0-16,4-3 25 0,-13-4 6 0,0 0 1 0,8 8 0 15,-4 3 11-15,-4-11 2 0,5 12 1 0,-10-1 0 16,5 0-7-16,-4 1-2 0,0-1 0 0,-5 4 0 16,5-3-22-16,-4 3-5 0,-1 0-1 0,0 0 0 15,-3 4-9-15,3-3-3 0,1 3 0 0,-5-4 0 16,4 0-8-16,1 4 0 0,-1-4 0 0,5 8 0 15,-5-4 0-15,5 0 0 0,0-4 0 0,-1 4 0 16,1 0 0-16,4 0 0 0,0 0 0 0,4 0 0 16,1 4 0-16,3-4 0 0,-3 0 0 0,3 0 0 15,9 0 9-15,-4 0 3 0,0-4 1 0,4 4 0 16,0 0 6-16,0-8 1 0,0 5 0 0,5-9 0 16,-1 1-7-16,0-4-1 0,5 3 0 0,-5-7 0 0,5 0 1 15,0-4 0-15,-1 1 0 0,5-9 0 0,-4 5 2 16,4-5 0-16,-5 1 0 0,9-4 0 0,-4-8 3 15,5 4 1-15,-10-4 0 0,-3 0 0 16,-1-3 0-16,0-1 0 0,1 0 0 0,-5-3 0 0,0 3 0 0,-4 1 0 16,-5-5 0-16,1 1 0 0,-1 4 9 0,-8-5 3 15,0 5 0-15,0-5 0 0,-8 5-23 0,8-5-8 16,-9 1 0-16,-4 3 9 0,1 4-1 0,-1 1-8 16,4 3 12-16,-12 3-4 0,4 1-8 0,0 4 0 15,4-1 0-15,-4 5 0 0,-5 3-14 0,1 4 5 16,4 4 1-16,-4 3 0 15,3 1-32-15,-3 3-5 0,4 5-2 0,0 3 0 16,0 0-94-16,4 0-19 0,0 3-4 0,5 1-1008 0</inkml:trace>
  <inkml:trace contextRef="#ctx0" brushRef="#br0" timeOffset="4802.9474">7090 12776 2365 0,'0'0'52'0,"0"0"10"0,0 0 2 0,0 0 4 0,0 0-55 0,0 0-13 0,0 0 0 0,0 0 0 0,0 0 20 0,0 0 0 16,0 0 1-16,0 0 0 0,0 11-21 0,0 4-13 16,4 1 1-16,-4 3 1 15,0 3-24-15,0 1-5 0,-4 4 0 0,4 3-1 16,-4-3-3-16,4 3-1 0,-4-3 0 0,-1 3 0 0,1 0 32 0,0-7 13 15,4 0-11-15,-5 0 11 0,5-4 0 0,0-4 0 16,0 0 11-16,0-11-3 0,0-4 24 0,0 0 4 16,0 0 2-16,0 0 0 0,0 0 26 0,9-8 4 15,0-3 2-15,-5-4 0 0,4 0-28 0,1-8-6 16,-1 0 0-16,5 0-1 0,-4-3-25 0,-1-5-10 16,1 5 8-16,-1-1-8 0,5-3 0 0,0 7 0 0,-4-4 0 15,-1 8 0-15,-4-3-12 0,5 6 12 0,0-3-12 0,-5 8 12 16,4 3-8-16,1-3 8 0,-5 3 0 0,-4 8 0 15,0 0-10-15,4-3 10 0,-4 3-13 0,9 3 5 16,8-3 8-16,-8 8-12 0,-9 3 12 0,8 1-12 16,1 3 12-16,-5 0-13 0,5 4 5 0,-5 0 8 15,4 0-12-15,5 0 12 0,-8 0-10 0,3 0 10 16,-4 0 0-16,1 0 0 0,3-4 0 0,1 0 0 16,-1 1 0-16,-3-1 0 0,7-4-12 0,-3 1 12 15,-5-5-23-15,0 1 2 0,5-4 0 0,0-1 0 16,-1 1 33-16,5-4 8 0,-5-4 0 0,5 1 1 15,0-1-21-15,4-4-12 0,-4 1 2 0,0-5 0 16,4 5 10-16,0-5 8 0,0-3-8 0,-4 4 11 16,0-1-11-16,0 1 0 0,-1-1 0 0,5 1 0 0,-4 3 0 15,-4 1 0-15,4-1 0 0,-5 5 0 16,1-1 0-16,-1 4-11 0,-8 0 11 0,0 0-8 16,0 0 8-16,9 4 0 0,-9-4 0 0,8 11 0 0,-3-4 0 0,-5 5 11 15,4-1-1-15,-4 1 0 0,0 3-10 0,0-4 0 16,0 4 0-16,0 4 0 0,0-3 0 0,-4-1-17 15,4 8 4-15,0-1 1 0,-5-3 12 0,10 4 16 16,-5 0-3-16,0 4-1 0,0-8-12 0,0 3-16 16,4 1 3-16,4-4 1 0,-3 0 12 0,3-4 0 15,1 0 0-15,4 1 0 0,4-5 8 0,0 0-8 16,0-3 9-16,9 0-9 0,-5-5 18 0,9 1-2 0,-9-4-1 16,1 0 0-16,-1-4 3 0,5-3 1 0,-1-1 0 15,-3 1 0-15,3-5-5 0,-3-3-1 0,-1-4 0 0,-4 4 0 16,4-4 8-16,-8 0 2 0,0 0 0 0,0 0 0 15,-5-4-3-15,1 0 0 0,0 1 0 0,-5-1 0 16,-4 0-12-16,4 4-8 0,-4-4 8 0,0 8-8 16,-4 0 17-16,0 0-1 0,4-1 0 0,-5 5 0 15,1 0 7-15,0 3 1 0,-5 0 0 0,9 8 0 16,-8-3-34-16,3-1-6 0,-3 4-2 0,8 0 0 16,-9 0 10-16,9 0 8 0,-13 4-12 0,5 3 12 15,-5 1-10-15,5 3 10 0,8 1-8 0,-9-1 8 16,9 8-15-16,0 0 3 0,0 0 0 0,0 0 0 15,9 4 12-15,-5 0-9 0,0-4 9 0,5 3-8 16,3 1 0-16,-3 0 0 0,0-4 0 0,3 4 0 16,1-4 8-16,-4-4 0 0,-1 0 0 0,5 0 0 0,0 0 0 15,0-7 0-15,0 3 0 0,-1-3 0 0,5 0 9 16,1-5 1-16,3-3 0 0,-4-3 0 0,4-1 7 0,1 0 2 16,-1-4 0-16,0-3 0 0,5 0-4 0,0-5-1 15,-1 1 0-15,-3 0 0 0,-5 0-3 0,0-4-1 16,0 0 0-16,0 0 0 0,-4 0-1 0,0 0 0 15,-5 0 0-15,-3 0 0 0,3 4-9 0,-8-4 0 16,-8 4 0-16,3-1 8 0,-3 1-8 0,-1 4 0 16,-4-4 0-16,-4 3 0 0,-8 5 0 0,3-1 0 15,1 0-10-15,-5 1 10 0,1 3-12 0,-5 4 3 16,0 0 1-16,0 0 0 0,4 4-4 0,1 0-1 16,-5-1 0-16,4 5 0 15,5-8-17-15,-1 11-3 0,1-7-1 0,0 0 0 16,4 4-26-16,4-5-4 0,0 1-2 0,9 0-718 0,-9-4-143 0</inkml:trace>
  <inkml:trace contextRef="#ctx0" brushRef="#br0" timeOffset="5539.026">8846 13121 2239 0,'0'0'49'0,"0"0"11"0,0 0 1 16,-4 8 2-16,-4-4-51 0,-1 3-12 0,5 5 0 0,0-5 0 0,-1 1 0 0,1 0 0 15,-5 3 0-15,5-3 0 0,0-1-17 0,0 1-7 16,4 3 0-16,-5 1-1 15,-3-1-1-15,4 0 0 0,-1 5 0 0,1-1 0 0,4 0 26 0,-4 4-8 0,4-4 8 0,0 0 0 16,4 4 0-16,-4 0 0 0,0-4 9 16,9 1-9-16,-5-5 24 0,4 4-1 0,-3-3-1 0,-5-12 0 15,8 7 18-15,5 1 3 0,0-4 1 0,4-1 0 16,-4 1-3-16,0-8 0 0,4 1 0 0,-5-1 0 16,6-4-12-16,-1-3-2 0,0-4-1 0,-4-1 0 15,-1-3-6-15,1 0 0 0,0-7-1 0,-4 3 0 16,3-3-9-16,-7-9-2 0,3 5 0 0,-4-4 0 15,-4 0-8-15,0-1 0 0,0-3 0 0,0 4-11 16,0-4 11-16,-4 4-8 0,0 0 8 0,0-4-8 16,-1 8 8-16,-3 3 0 0,4 4 0 0,-5 0 0 15,5 4 0-15,-1 0 0 0,-3 0 0 0,4 8 0 16,-5-4-9-16,1 3 9 0,3 1-10 0,1 3 10 0,0 1-16 16,4 7 4-16,0 0 0 0,-9-4 0 0,9 4 12 15,0 0-12-15,0 0 12 0,0 0-12 0,0 8 12 0,4 7-9 16,1-4 9-16,-1 4-8 0,0 4-4 0,5 0-1 15,-1 0 0-15,1 4 0 0,4 4 13 16,-5-1 0-16,1 1 0 0,4 0 0 0,-1 7 0 0,1-4 0 16,0 0 0-16,-4 8 0 0,3-3 8 0,1-1-8 15,-4 0 9-15,-5 4-9 0,5 0 9 0,-1-4-9 16,-4 0 8-16,1 1-8 0,3 2 0 0,-3-6 0 16,-1 3-14-16,0-4 5 15,-4 1-151-15,0-1-31 0,4-3-5 0,1-4-2 0</inkml:trace>
  <inkml:trace contextRef="#ctx0" brushRef="#br0" timeOffset="6068.3608">9761 12430 2505 0,'0'0'55'0,"0"0"11"0,0 0 2 0,0 0 4 0,0 0-58 0,0 0-14 0,0 0 0 0,0 0 0 15,13 12 0-15,-5-1 0 0,5 0 0 0,0 1 0 16,8-5-30-16,1 1-6 0,-5 0 0 0,4 3-1 16,0-3-13-16,5-5-2 0,0 5-1 15,-1 3 0-15,1-3 31 0,4-4 6 0,-4 3 2 0,-5-7 0 0,0 0 38 16,1 0 8-16,-1 4 2 0,-4 0 0 0,0 0 2 0,5 0 1 15,-5-1 0-15,0-3 0 16,-4 0 0-16,-1 0 0 0,1 4 0 0,-4-4 0 0,4 4-29 16,-13-4-8-16,0 0 0 0,8 0 0 0,-8 0 0 0,9 7-12 15,-5 1 4-15,-4-8 0 16,4 11-17-16,-4 5-3 16,-4-1-1-16,0 4 0 0,-1 0 15 0,-3-4 3 0,-1 4 1 0,1 4 0 0,-5 0 10 15,0 3 0-15,0 1 0 0,1 3 0 0,-1 1 0 0,-4-1 0 16,0 8 8-16,-1-4-8 0,1 4 16 0,0 4-2 0,-4 3 0 15,4 1 0-15,0-4 6 0,0 0 0 0,4 3 1 16,-4-7 0-16,0 8-21 0,4-8 0 16,0 0 0-16,4 0 0 0,1 0 12 0,-5-4-3 0,0 0 0 0,5-4 0 15,3 1 5-15,1-5 1 0,-4-3 0 0,3 0 0 16,5-8-6-16,0 4-1 0,0-4 0 0,-4-3 0 16,-5-1 20-16,9-11 3 0,0 0 1 0,0 0 0 31,0 0-52-31,0 0-9 0,5-8-3 0,-1 1 0 15,5-8-52-15,-5-1-12 0,0-2-1 0,-4-5-615 0,4-4-124 0</inkml:trace>
  <inkml:trace contextRef="#ctx0" brushRef="#br0" timeOffset="6284.9624">9778 13228 2401 0,'0'0'52'0,"0"0"12"0,4 7 1 0,-4-7 3 0,0 0-54 0,13 8-14 0,0 0 0 0,0-5 0 0,4 1 81 16,4-4 14-16,1 0 2 0,3-4 1 0,1 1-61 16,0-1-12-16,8-4-2 0,-4 1-1 0,4-1-22 0,-4 0 0 15,0-3 0-15,0 0 0 0,4-1 0 0,-4 1-15 16,0-1 3-16,-1 5 0 16,6-5-132-16,-5 5-27 0,4-1-5 0,4 1-887 15</inkml:trace>
  <inkml:trace contextRef="#ctx0" brushRef="#br0" timeOffset="8881.9531">10940 13262 1800 0,'0'0'40'0,"5"0"8"0,-5 0 1 0,12-8 1 0,6 5-40 0,-1-1-10 0,-5 0 0 0,1 0 0 15,0 0 22-15,4 1 2 0,13-1 1 0,-9-4 0 16,-16 1-25-16,12 3 8 0,17 0-8 0,-8 4 0 15,-1-4 0-15,1 0 0 0,-9 1 0 0,4 3 0 16,9 0 11-16,-8 0-3 0,-9 0-8 0,-1 0 12 16,5 0-4-16,-4 0 0 0,0 0-8 0,-4 0 12 15,-9 0-12-15,0 0-8 0,8 3 8 0,-8-3-579 16,0 0-108-16</inkml:trace>
  <inkml:trace contextRef="#ctx0" brushRef="#br0" timeOffset="9146.9444">10748 13722 2124 0,'0'0'47'0,"0"0"9"0,0 0 3 0,0 0 0 0,0 0-47 0,0 0-12 0,0 0 0 0,13 7 0 16,-13-7 45-16,13 0 7 0,4 0 2 0,-4-4 0 15,4 1-27-15,0-1-6 0,4-4-1 0,1 1 0 16,7-1-12-16,-7 4-8 0,-5-3 10 0,4-1-10 16,-4 0 0-16,9 5 0 0,-9-1 0 0,-4 0-10 15,0 0-7-15,0 4-2 0,4 0 0 0,0 0 0 32,-17 0-122-32,13 12-25 0,4-5-5 0,4 5-1 0</inkml:trace>
  <inkml:trace contextRef="#ctx0" brushRef="#br0" timeOffset="12831.2971">12163 13118 1970 0,'-26'-4'56'0,"13"4"12"0,-4-4-54 0,4 4-14 15,9-4 0-15,-9-3 0 0,0-1 83 0,0 0 13 16,9 1 4-16,4-5 0 0,4 5-58 0,-4-5-11 16,0 1-3-16,5 0 0 0,12-5-20 0,-4 1-8 15,-5 0 0-15,5-4 9 0,0 0-9 0,4 4-9 16,4 0 9-16,-4 0-13 0,-8-1 13 0,8 5 0 15,4-4 0-15,5 3 0 0,-5 5 0 0,1-5 0 0,-5 5 0 16,8 3 0-16,10 0 0 0,-5 4 0 16,-13-4 9-16,0 8-9 0,4 0 0 0,0 0 0 0,1 0 0 0,-5 3 0 15,-4 1 0-15,0 3 0 0,8 1 0 0,-4-1 0 16,-4 4 0-16,-5 0-8 0,10 1 8 0,-6 3 0 16,5 0-15-16,-8-1 4 0,-9 5 1 0,4 4 0 15,1-1 10-15,-5 1-12 0,-9 3 12 0,-4 1-12 16,-4-1-1-16,0 1-1 0,4 3 0 0,-8 0 0 15,-9-4 14-15,0 1 0 0,4-1 9 0,1 0-9 16,-1-7 8-16,0 4-8 0,-8-1 0 0,4-3 9 16,9 0 19-16,0-4 4 0,-9-4 1 0,4-3 0 15,0-1 11-15,5 0 1 0,0-7 1 0,-1 4 0 16,-3-4 1-16,8-4 0 0,4 0 0 0,0-4 0 16,0 0-19-16,5 0-3 0,-5 0-1 0,4 1 0 15,9 3-10-15,0 0-2 0,-4-8-1 0,-5-3 0 0,14 3-11 16,-5 8 0-16,4-8 9 0,0 1-9 0,-4-1 0 15,0 8 0-15,13-7 0 0,4 3 0 0,-4 0 0 0,0 4-13 16,4-4 5-16,0 4 8 0,13 4-11 0,-5-4 11 16,-12 4-8-16,9 0 8 0,3 3 0 0,1-3 0 15,4 4 0-15,-9 3 0 0,1-3 0 0,3-1 0 16,9 5 0-16,-4-5 0 0,-13 5 0 0,5-5 0 16,8 5 0-16,-5-5 0 0,5 5 0 0,-8-9 0 15,-5 1 0-15,4 4 0 0,0-1 0 0,1-3 0 16,-5-4 0-16,0 4 0 0,-4 0 0 0,0 0 0 15,4-4 0-15,-4 0 0 16,-1-4-77-16,5 0-20 0,5-4-4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15:28.9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21137 7440 1562 0,'0'0'34'0,"0"0"7"0,0 0 2 0,0 0 1 0,0 0-35 0,0 0-9 0,0 0 0 0,0 0 0 15,0 0 44-15,0 0 8 0,0 0 0 0,0 0 1 16,0 0-23-16,0 0-5 0,0 0-1 0,0 0 0 0,8 0-12 16,-4-4-4-16,-4 4 0 0,9 0 0 0,-1 0 9 15,-8 0 2-15,5-8 0 0,-5 8 0 0,0 0 33 0,13 8 8 16,-1-8 0-16,-3 4 1 0,-1-1 2 15,5-3 0-15,0 4 0 0,0 0 0 0,4 0-16 0,0-4-3 16,0 0-1-16,0 0 0 0,0 0-19 16,5 0-3-16,-1 0-1 0,0 0 0 0,1-4-9 0,3 4-3 15,1-4 0-15,0 0 0 0,4 1-8 0,-5-1 0 16,5-4 9-16,0 4-9 0,0 8 0 0,0-8 0 16,0 4 0-16,0-3 0 0,0 3 0 0,4-4 0 15,-4 0 0-15,0 4 0 0,0 4-8 0,0 0-4 16,-1-1 0-16,-3 1 0 0,0 0 20 0,4 0 3 0,0 0 1 15,-5-1 0-15,5 1-12 0,0 0 0 0,0 0 0 16,4 0 0-16,-4-1 0 0,0-3 0 0,0 0 0 0,0 0 0 16,4 4 0-16,0-4 0 0,-4 0 0 0,4 0 0 15,-4 4 0-15,0 0-17 0,0-4 4 0,0 4 1 16,0-4 35-16,-5-4 7 0,5 4 2 0,0 0 0 16,0-4-32-16,0 4 0 0,0-4 0 0,0 0 0 15,4 4 0-15,-4 0 0 0,0 0 0 0,4-3 0 16,5 3 0-16,-1 0 0 0,-4 3 0 0,0-3 0 15,-4 0 0-15,5-3 0 0,-1 3 0 0,-4-4 0 16,0 4 0-16,-1-4 0 0,1-4 0 0,0 5 0 16,-4-1 8-16,0 0 1 0,-1-4 1 0,-3 5 0 15,3-1 2-15,-3-4 0 0,3 4 0 0,-3 1 0 16,-1-1 1-16,0 4 1 0,1 0 0 0,-5-4 0 16,-4 0-14-16,8 4 0 0,5-4 8 0,-5 1-8 0,0 3 0 15,5-4 0-15,-9 4 0 0,0 0 0 16,5 0 0-16,-5 0 0 0,-5 0 0 0,6 0 0 0,-6-4 0 0,1 4 0 15,0-4 0-15,-4 4-10 0,3 0 10 0,-3 0 9 16,-1 0-1-16,1 0-8 0,-9 0 14 0,9 0-4 16,-9 0-1-16,0 0 0 0,8-4 6 0,-8 4 1 15,0 0 0-15,0 0 0 0,0 0-7 0,0 0-1 16,0 0 0-16,0 0 0 0,0 0-8 0,0 0 0 16,0 0 0-16,0 0 0 0,0 0 0 0,0 0 0 15,0 0 0-15,0 0-11 0,0 0 11 0,0 0 0 16,0 0 0-16,-8 0 0 0,-1 4 0 0,9-4-10 15,0 0 10-15,-13 4-10 16,0-4-95-16,5 0-19 0,-1 0-4 0,9 0-1052 16</inkml:trace>
  <inkml:trace contextRef="#ctx0" brushRef="#br0" timeOffset="4979.7595">1744 8268 1620 0,'0'0'36'0,"0"0"7"0,0 0 1 0,0 0 1 0,0 0-36 0,0 0-9 0,0 0 0 0,0 0 0 0,13 7 12 15,0 1 0-15,0-4 0 0,-1 3 0 16,-3-3-12-16,4 4 0 0,0-5 0 0,-1 1 8 16,1-4-8-16,0 0 0 0,8 4 0 0,1 0 0 15,-1-4 0-15,-4 0 0 0,5-4 0 0,-10 4 0 0,10 4 0 0,-5 0 0 16,4-4 10-16,1 0-10 0,-1 0 9 0,-4 3-9 15,5-3 0-15,-1 4 9 0,0-4-9 0,1-4 8 16,-1 4-8-16,0-3 8 0,-4 3-8 0,5 0 0 16,-1 0 0-16,-8-4 8 0,4 0-8 0,0 0 8 15,-4 0-8-15,0 1 8 0,0 3 2 0,4-8 0 16,-4 8 0-16,-1-4 0 0,5 0-10 0,-12 4 8 0,8-3-8 0,-1 3 8 16,1 0-8-16,-4 0 0 0,4 0 0 15,-1 0 0-15,-3 0 0 0,8 0 0 0,-13 0 9 0,5 0-9 16,-1 0 16-16,1 0-2 0,4 3 0 0,0-3 0 15,-13 0-4-15,17 0-1 0,0 0 0 0,0 0 0 16,-4-3 2-16,4 6 0 0,-4-3 0 0,4 0 0 16,4 0 0-16,-8 0 0 0,4 0 0 0,-4 0 0 15,4 0 5-15,0 0 0 0,9 0 1 0,-14 0 0 16,6 0-1-16,-1 0 0 0,0 0 0 0,4 0 0 16,-4 0-5-16,5-3-2 0,-1 3 0 0,-4 0 0 15,9-8-9-15,-14 8 0 0,10-4 9 0,-5 0-9 16,4 4 8-16,-4-3-8 0,0 3 8 0,9-4-8 15,-9 0 0-15,9 4 0 0,-9-4 0 0,9 0 0 16,-5 1 8-16,0 3-8 0,9-4 10 0,-13 0-10 16,9 4 12-16,-9 0-4 0,4 0-8 0,5 0 12 15,0 0 3-15,-9-4 0 0,8 4 0 0,-7-4 0 0,7 4 1 16,-8 0 0-16,5 0 0 0,3 0 0 0,-3 0-8 0,-1-3-8 16,-4-1 11-16,4 4-11 0,1 0 9 0,-1-4-9 15,1 4 0-15,-1-4 9 0,0 8-9 0,5-8 0 16,-9 8 0-16,9-4 8 0,-9 0-8 0,8 0 0 15,-8 0 0-15,5 4 0 0,3-4 0 0,-3 0 0 16,-1 0 0-16,5 0 0 0,-5 7 8 0,5-7 0 16,0 4 0-16,-9 0 0 0,8-4 0 0,-3 0-8 15,-1 4 12-15,0 0-4 0,1-8-8 0,-1 4 0 16,0 0 9-16,5 0-9 0,-5 0 0 0,-3 0 9 16,7-4-9-16,-3 4 0 0,-5 0 9 0,8-4-9 15,-8 4 0-15,9 0 9 0,0 0-1 0,-1-4-8 16,-3 1 12-16,-1-1-4 0,0 4-8 0,5-4 8 0,-5 4-8 0,5 0 8 15,0 0-8-15,-1 0 0 0,1 0 0 0,0 0 8 16,-5 0-8-16,5 0 0 0,-5 0 0 0,5 0 8 16,-5 0-8-16,5 0 0 0,-14 0 0 0,10 0 0 15,-1 0 0-15,-4 0 0 0,5-4 0 0,-5 4 0 16,4-4 0-16,-4 4 12 0,5-7-12 0,-5 7 12 16,4 0-4-16,-4-4 0 0,4 4 0 0,1 0 0 15,-1 0-8-15,-4 4 0 0,5 0 0 0,3-1 0 16,-8-6 0-16,9 6 0 0,0 1 0 0,-5 0 0 15,0-4 0-15,1 0 0 0,-1 0 0 0,5 4 0 16,-5 0 0-16,5-1 8 0,-5-3-8 0,5 0 8 16,-5 0-8-16,1 0 0 0,-1 0 0 0,0 0 0 15,5-3 0-15,-5 3 0 0,1-4 0 0,-5 4 0 0,8-4 8 0,-3 0 0 16,3 0 0-16,-3 1 0 16,-1 3-8-16,0 0 0 0,1-4 0 0,8 4 0 15,-5 4 0-15,-3-1 0 0,-1-3 0 0,0 0 0 0,1 4 0 0,4 0 0 16,-5-4 0-16,0 4 0 0,5-4 0 0,-5 0 0 15,1 4 0-15,-1-1 0 0,0 1 0 0,1-4 0 16,-1 4 0-16,0-4 0 0,1 4 0 0,-5 0 0 16,4-4 0-16,1 0 0 0,-1 0 0 0,0 0 0 15,1 0 0-15,-1 3 0 0,9-3 0 0,-4 0 0 16,-5 0 0-16,0 0 0 0,1 4 0 0,-1 0 0 16,0-4 0-16,1 4 0 0,-1 0 0 0,5-1 0 0,-5 1 0 15,1 0 0-15,3-4 0 0,-3 4 0 0,-1 0 0 0,0-4 0 16,5 3 0-16,-5 1 0 0,5 0 0 0,-5-4 0 15,1 4 0-15,-1 0 0 0,0-4 0 0,1 3 0 16,-5-3 0-16,4 8 0 0,1-8 0 0,-1 4 0 16,-4 0 0-16,4-4 0 0,1 0 0 0,-1 0 0 15,1 0 0-15,-1 0 0 0,5-4 0 16,-5 4 0-16,5 0 8 0,-5-4 0 0,5 4 0 0,-5 0 0 16,0 0-8-16,1 0 0 0,-1 0 0 0,0 0 0 15,5 0 0-15,-5 0 0 0,1 0 0 0,-1 0 0 16,1 0 0-16,-1 0 0 0,-4 0 0 0,4 0 0 15,5 0 0-15,-5 0 0 0,5 0 0 0,-5 0 0 16,1 4 0-16,-1-4 0 0,5 4 0 0,-5-4 0 16,0 0 0-16,5 0 0 0,4-4 0 0,-4 4 0 15,-1 0 11-15,5 0-3 0,-4 0-8 0,-1 0 12 16,5 0-12-16,0 0 0 0,-4-4 0 0,0 4 0 0,-1 0 0 16,5-4-10-16,-4 4 10 0,-1-4-8 0,1 4 8 0,0-3 0 15,-1 3 0-15,1-4 0 0,0 4 0 0,-1-4 0 16,1 4 0-16,0-4 0 0,-1 0 0 0,1 1 0 15,-1 3 0-15,5 0 8 0,-4-8-8 0,0 4 0 16,-5 0 8-16,5 1-8 0,-5 3 10 0,0 0-2 16,9 0-8-16,-4-4 12 0,-9 4-3 0,9-4-1 15,-9 4 0-15,4 0 0 0,5-4 4 0,-9 4 1 16,0-4 0-16,-4 4 0 0,4-3-13 0,-4-1 0 16,0 0 0-16,-5 4 0 0,-8 0 0 0,0 0-8 15,13 0 8-15,-5 0 0 0,-8 0-23 0,0 0-1 16,9 8 0-16,-5-1 0 15,1 5-99-15,-5-1-20 0,0 4-4 0,-5 0-868 0</inkml:trace>
  <inkml:trace contextRef="#ctx0" brushRef="#br0" timeOffset="12491.5724">17987 8617 1952 0,'-4'-11'56'16,"4"11"11"-16,0 0-54 0,0 0-13 0,0 0 0 0,0 0 0 0,0 0 68 0,0 0 10 0,0 0 2 0,0 0 1 16,0 0-70-16,4 11-11 0,0 4-9 0,1 0 9 31,-1 1-32-31,4 6 2 0,-3 1 0 0,3-4 0 16,-3 4-18-16,3 0-4 0,-4-1-1 0,1 1 0 0,3 0 36 0,-4-4 7 0,1 0 2 0,-1 0 0 15,0 0 16-15,1-4 4 0,3 0 1 0,-4 1 0 16,1-9 21-16,-1 5 4 0,-4-12 1 0,0 0 0 15,0 0 6-15,4 7 2 0,-4-7 0 0,0 0 0 16,13 4 0-16,-4 0 0 0,-9-4 0 0,8-4 0 16,5-4-15-16,0-3-4 0,0 0 0 0,-1-5 0 15,5 1-13-15,-4 0-3 0,4 0-1 0,5-4 0 16,-1-4-11-16,-4 0 8 0,5 0-8 0,-1 4 8 16,-4 0-8-16,4 1 0 0,1-1 0 0,-5 0 0 15,4 0 0-15,1 0-12 0,-5-4 4 0,8 4 8 16,-3 0-46-16,3 0-2 15,5-4 0-15,9 4 0 0,-1 0-51 0,1 0-10 0,3 0-3 16,1 0-798-16</inkml:trace>
  <inkml:trace contextRef="#ctx0" brushRef="#br0" timeOffset="15974.5064">6026 9665 1573 0,'0'0'34'0,"0"0"7"0,0 0 2 0,0 0 2 0,0 0-36 0,0 0-9 0,0 0 0 0,0 0 0 16,0 0 42-16,0 0 6 0,0 0 2 0,0 0 0 0,0 0-30 0,0 0-7 15,0 0-1-15,0 0 0 0,0 0-12 0,0 0 0 16,9 8 0-16,-5-1 0 15,0-3 0-15,-4-4-16 0,0 0 3 0,0 0 1 0,0 0 12 16,0 0 16-16,0 0-3 0,0 0-1 0,4 8-4 0,5 3-8 16,-9-11 11-16,0 0-11 0,-4 8 21 0,8-1-2 15,0 5-1-15,-4-5 0 0,0 5 2 0,0-5 0 16,0-7 0-16,0 12 0 0,5-1 0 0,-5 1 0 16,0-1 0-16,0 0 0 0,0 1-20 0,4-5 0 15,-4 9 0-15,0-1 0 0,0-8 0 0,0 1 0 16,0 3 0-16,0-3 0 0,0-8 0 0,0 8-16 15,0 3 4-15,0-11 0 0,0 0 12 0,0 0 0 0,0 0 0 0,0 0 10 16,0 0 16-16,0 0 3 0,0 0 1 0,0 0 0 16,0 0 6-16,0 0 0 0,0 0 1 0,0 0 0 15,4-8-18-15,-4-3-4 0,4 0-1 0,5-1 0 16,-1 1-14-16,-3-1 0 0,8 1 8 0,-5 0-8 16,1-5 0-16,3 5 0 0,1-4 0 0,0-4 0 15,0 0 12-15,4 4-4 0,-4-1-8 0,4-3 12 16,-4 0-4-16,4-3-8 0,-4-1 11 0,8 4-11 15,-4 0 10-15,4-4-10 0,1 0 8 0,-1 4-8 16,5-7 8-16,-5 7-8 0,1 0 0 0,-1 4 8 16,5-8-8-16,-1 4 0 0,-3 0 0 0,-1 0 8 15,-4 0-8-15,4 4 0 0,1-1 0 0,-5 1 0 16,0 4 0-16,-4-1 0 0,0 5 0 0,-1-1 0 16,1 8 0-16,-4-7 0 0,-1 3 0 0,-8 4 8 0,0 0-8 15,13 0 0-15,-13 0-12 0,0 0 12 16,9 4-40-16,4 3 0 0,-5 5 0 0,1-1-971 15</inkml:trace>
  <inkml:trace contextRef="#ctx0" brushRef="#br0" timeOffset="19112.641">9440 10535 1821 0,'0'0'40'0,"-8"4"8"0,-5-4 1 0,13 0 3 0,0 0-41 0,-8 7-11 0,-5-3 0 16,4 0 0-16,1 0 51 0,8-4 8 0,0 0 1 0,-9 4 1 15,5 3-36-15,0 5-7 0,-1-9-2 0,5 5 0 16,0 3-16-16,5 1 0 0,-1-1 0 0,0 1 0 15,5 3 0-15,-5 0-12 0,-4 4 12 0,8-4-12 16,-3 4-3-16,3 0 0 0,-3-8 0 0,-1 5 0 16,0-1 15-16,0-4-9 0,5 4 9 0,-5-7-8 15,0 3 8-15,-4-11 9 0,0 0-1 0,0 0-8 16,5 8 25-16,-5-8-1 0,0 0-1 0,0 0 0 16,0 0 33-16,0 0 8 0,8 4 0 0,-8-4 1 15,9-4-13-15,-1-4-4 0,1-3 0 0,-1 3 0 16,1-7-26-16,4 0-6 0,0-4 0 0,-1 0-1 15,1-4-15-15,4 0 0 0,0-3 0 0,5-4 0 16,-5 3 8-16,4-3-8 0,1 3 0 0,-1 0 9 0,5-3-9 16,-1 3 0-16,1 1-10 0,0-1 10 0,-5 1 0 15,9-1 0-15,8-3 0 0,-4 3 10 0,1 4-10 0,-1-7 0 16,-4 7 0-16,0 0 8 0,0-3-8 0,-5 7 0 16,1 0 0-16,-5 0 0 0,1 4 0 0,-5 3 0 15,0 1 0-15,0 7 0 0,-4-4 0 0,0 1 0 16,-1 7-12-16,-3 0 12 15,4 0-99-15,-5 4-12 0,1 3-2 0,-1 1-580 16,-3 7-116-16</inkml:trace>
  <inkml:trace contextRef="#ctx0" brushRef="#br0" timeOffset="22880.3884">7671 11614 1836 0,'0'0'40'0,"0"0"9"0,0 0 2 0,0 0 0 0,0 0-41 0,9 7-10 0,-9-7 0 0,4 12 0 0,5-5 21 0,-1 1 3 16,1-1 0-16,-5 1 0 0,5 3-24 0,-5 1 8 16,4-1-8-16,1 1 0 0,-1 3 0 0,-3-4-10 15,3 1 1-15,1 3 0 0,-1-4-7 0,-3 1 0 16,3 3-1-16,-8-4 0 0,9 4 17 0,-5 0-10 15,0 1 10-15,1-1-8 0,-5 0 8 0,4 0 0 16,0 0 0-16,0 1 8 0,1-1-8 0,-1 0 11 16,-4-4-11-16,4 1 12 0,0-1 3 0,1-3 1 15,-1-1 0-15,-4-7 0 0,0 0-2 0,9 4 0 0,-1 4 0 0,1-8 0 16,-1-4 3-16,1 0 1 0,4-3 0 0,-5-5 0 16,1 1-18-16,3-1 10 0,6-3-10 0,3-4 8 15,-4 0-8-15,4 0 0 0,-3 0 0 0,-1-4 0 16,-5 4 0-16,6-3 8 0,3 3-8 0,0 0 8 15,1 0 8-15,-5 0 0 0,0-4 1 0,4 4 0 16,-4 4 5-16,0-4 1 0,5 4 0 0,-5-4 0 16,0 3-10-16,0 1-1 0,-4 0-1 0,4 0 0 15,-4 0 0-15,0 3 0 0,-1 1 0 0,1-4 0 16,-4 7-11-16,-1 0 12 0,1 1-12 0,-1-1 12 16,-3 1 0-16,3-1 0 0,1 4 0 0,-5 0 0 15,0-3-12-15,-4 7 10 0,0 0-10 0,0 0 10 16,0 0-10-16,0 0 0 0,0 0 0 0,5 0 0 0,-5 0 0 15,0 0-12-15,8-4 0 0,-8 4 1 16,0 0-30-16,0 0-7 0,0 0 0 0,0 0-612 16,0 0-121-16</inkml:trace>
  <inkml:trace contextRef="#ctx0" brushRef="#br0" timeOffset="25546.9402">2449 11610 968 0,'0'0'21'0,"0"0"5"0,0 4 1 0,0-4 0 0,0 0-27 0,-13 7 0 0,13 5 0 0,-8-1 0 16,4 0 24-16,-1 5 0 0,5-1 0 0,0 4 0 15,0-4-24-15,5 8 8 0,-1-4-8 0,4 11 0 16,-3 0 0-16,3 5 0 0,-8-9 0 0,5 8-11 15,-1-3-14-15,4-1-3 16,-8 1-1-16,5-1 0 0,-5-3 1 0,8 3 1 0,-8-3 0 16,0-1 0-16,0 1 16 0,0-4 11 0,4-1-13 0,-4 5 5 15,-4-4 8-15,4-1 0 0,0 1 0 0,0-4 0 0,0 0 12 0,0 0 5 16,0 0 1-16,0-4 0 0,0 4 8 16,0-3 2-16,0-5 0 0,0 0 0 15,0-3 12-15,0-8 4 0,9 11 0 0,-9-11 0 0,0 0-22 0,8 4-4 16,5 0-1-16,0 0 0 0,4 0-17 0,-4-4 10 15,-5 3-10-15,5-3 8 0,9-3 3 0,-5-1 0 16,0 0 0-16,0 4 0 0,4-4-11 0,-4 4 0 16,-4 4 0-16,9-4 8 0,3-4 8 0,1 8 2 15,-5-4 0-15,1 0 0 0,7-4-18 0,1 4 0 16,-8 0 8-16,3 0-8 0,1 4 0 0,4-4 0 0,-9 0 0 16,9 4 0-16,-4 0 11 0,4-1-11 0,8-3 10 15,-8 4-10-15,-4-4 8 0,8 4-8 0,4-4 0 0,1 8 0 16,-1-5 9-16,-3 5-9 0,-6-8 8 0,6 8-8 15,3-5 0-15,1-3 0 0,-5 8 0 0,-4-4 0 16,4 3 13-16,-4-3-2 0,4 0-1 0,4 0 0 16,-8 3 9-16,-4-3 1 0,12-4 1 0,1 4 0 15,4 0-1-15,-1-1 0 0,1 1 0 0,-9-4 0 16,5 4-7-16,-9 0-1 0,8 3-1 0,-4-3 0 16,5 0-11-16,-5 0 10 0,-4-4-10 0,4 4 10 15,4-4-10-15,-8 0 8 0,5 0-8 0,-1 0 8 16,0 0-8-16,0-4 8 0,9 4-8 0,0-4 8 15,-1 4-8-15,-3 0 8 0,4-4-8 0,-1 4 8 16,-3 0-8-16,3 0 0 0,-3-4 0 0,4 4 8 16,-5 0-8-16,-4 0 0 0,9 0 0 0,-5 0 0 0,5 0 0 15,0 0 0-15,8 0 0 0,-8 0 0 0,4 0 0 16,0 0 8-16,0 4-8 0,-4-4 8 0,-1 4-8 16,1-4 0-16,-4 4 0 0,3-4-11 0,-3 0 11 15,4 0 0-15,-1 0 0 0,-3 0 0 0,-1 0 0 0,5 0 0 16,4 0 0-16,0 4 0 0,0-4 0 15,-4 0 8-15,-1 0-8 0,1 0 11 0,0 0-11 0,0 0 0 16,-5 3 0-16,1-3-11 0,-5 0 11 0,8 0 0 16,-3 0 0-16,-1-3 0 0,5 3 0 0,-4 0 0 15,3 0 0-15,1 0 0 0,0 0 0 0,0 0 0 16,-1 3 0-16,-3-3 0 0,3 0 0 0,1 0 0 16,-4 4 0-16,3 0 0 0,-3 0 0 0,-1-4-8 15,-4 0 8-15,5 0-8 0,-5 0 8 0,0 0-8 16,-4 0 8-16,-4 4-8 0,-1-8 8 0,1 4 0 0,0 0 0 15,-5 0 0-15,1 0 0 0,-5 0 11 0,-5 0-3 0,1 0 0 16,-4-4 3-16,4 4 0 0,-13 0 0 0,8 0 0 16,-8 0 14-16,0 0 3 0,9-4 1 0,-9 4 0 15,0 0-2-15,0 0-1 0,8-7 0 0,-3-1 0 16,-5 8 4-16,0 0 1 0,0 0 0 0,8-8 0 16,-4-3-31-16,-4 11 0 0,0-8 0 0,0-3 0 15,5 4 10-15,-5-5-1 0,0-3 0 0,-5 4 0 16,5-5-9-16,-4 1 0 0,4-4 0 0,0 4 0 15,0-4 12-15,0-4 0 0,-4 0 0 0,8 4 0 16,-4-7 7-16,0 3 1 0,-4-4 1 0,0 1 0 16,4-1 0-16,0 1 0 0,-5-5 0 0,5 5 0 15,-4-8-21-15,4 3 0 0,-4-3 0 0,4 0 0 0,-9-8 0 16,9 4 11-16,-4-4-1 0,4 4 0 0,4 0-10 0,-4 4 0 16,-4 0 0-16,0 0 0 0,4 0 0 0,0 3 0 15,4 1-12-15,-4-1 12 0,4 5-11 16,-4-1 11-16,9 1-8 0,-5-1 8 0,-8 0 0 0,8 5 0 15,0-1 0-15,-4 0 8 0,9 4-8 0,-5 0 0 16,0 0 0-16,-4 8 0 0,9-4 0 0,-9 3 0 16,0 1 0-16,0 3 0 0,0-3 0 0,0 3 0 15,0-3 0-15,0 3 0 0,-4 4 0 0,-1-3 0 16,5-1 0-16,0 8 0 0,0 0 0 0,-4-4 0 16,4 1 0-16,0 3 0 0,0 0 0 0,0 0 12 0,-13-8-2 15,9 4-1-15,0-3-9 0,4 7 0 0,-9-4 9 0,-4 0-9 16,5 0 0-16,4 0 0 0,-9 1 0 0,4 3 0 15,1-4 0-15,-5 4 0 0,4 0 0 16,-8 0 0-16,9 0 0 0,-5 0 0 0,0 0 0 0,-4 0 0 16,4 0 0-16,0 0 0 0,-4 0 0 0,0-4 8 15,-4 4-8-15,4 0 11 0,-5 0-11 0,1 0 12 16,-1-8-4-16,1 8-8 0,-5-3 12 0,5 3-4 16,-5-4-8-16,1 4 10 0,-1 0-10 0,1-4 10 15,-5 4-10-15,4 0 0 0,-4 0 0 0,-4 0 0 16,4 0 0-16,-4 4 8 0,0-8-8 0,-1 8 0 15,-3 0 0-15,-5-4 0 0,9 3 0 0,-4-3 0 16,3 0 0-16,1 4 0 0,0 0 0 0,0-4 0 16,0 4 12-16,-5-4-4 0,1 0 0 0,-1 0 0 15,1 0 12-15,-1 0 1 0,1 0 1 0,-9 0 0 0,0 4-22 16,4-4 0-16,0-4 0 0,5 4 8 0,-1-4-8 0,1 0-13 16,0 4 3-16,3-4 1 0,-3 1 9 0,-1-1 0 15,5-4 0-15,-4 1 0 0,-1 3 10 0,5 0-2 16,-4-4-8-16,-5 5 12 0,0-1-12 0,5 0 0 15,-1-4 0-15,1 5 0 0,-5-1 0 0,5 0 0 16,3 4 0-16,6-4 0 0,-10 4 0 0,5-4 0 16,4 4 0-16,-4-3 0 0,-5 3 0 0,5 0 0 15,-4 0 0-15,-1 0 0 0,5 0 0 0,-4 0 12 16,3 0-1-16,-3 0-1 0,-5 0-10 0,9 0-14 16,-9 3 3-16,5 1 1 0,4-4 10 0,4 0 11 15,-9 4-3-15,5-4 0 0,4 0-8 0,-8 0-11 16,4 4 3-16,-9 0 0 0,0 3 8 0,5-3 0 15,-5 0 0-15,0 0 0 0,-4 3 0 0,0-3 0 0,9 4 0 0,-1-1-8 16,-4-3 8-16,1 4 0 0,3-5 0 0,-3 5 0 16,7 0 0-16,-7-5 0 0,-5 5 0 0,0 0 0 15,8 3 0-15,-12-3 0 0,4 3 0 0,0-3 8 16,-4 3-8-16,8-3 0 0,0-1-8 0,5 5 8 16,-5-1 0-16,4-3 0 0,5-1 0 0,-4-3 0 15,4 4 0-15,-9-1 0 0,4 1 0 0,5-1 0 16,-4 1 11-16,4 0-3 0,4-1 0 0,-9 1 0 15,5-8-8-15,4 7-11 0,0-3 3 0,0 0 0 16,5 0 8-16,-5-4 0 0,4 0 0 0,9 0 0 16,0 4 0-16,-4-4 0 0,-1 0 0 0,9 0 0 15,-4 0-14-15,9 0-4 0,-5-4-1 0,0 4-705 16,5 4-140-16</inkml:trace>
  <inkml:trace contextRef="#ctx0" brushRef="#br0" timeOffset="36769.6833">15906 10584 1882 0,'0'0'41'0,"0"0"9"0,0 0 2 0,0 0 1 0,0 0-42 0,0 0-11 0,0 0 0 0,13 0 0 16,-13 0 56-16,8 0 10 0,5-3 2 0,-4-1 0 15,-9 4-56-15,8-4-12 0,1-4 0 0,-1 5 0 16,5-1-12-16,-4 0-2 0,-1-4-1 0,5 5 0 16,-4-1 15-16,-1 0 0 0,5 4 0 0,0-4 0 0,0 4 39 0,-1 0 10 15,-3 4 3-15,8-4 0 0,-4 4-31 16,4 0-5-16,-4-1-2 0,4-3 0 0,4 0-14 0,1 0 11 15,-5 4-11-15,0 0 10 0,4-4-24 0,-4 0-5 16,5 0-1-16,-5 4 0 16,0 0-50-16,4-1-10 0,1 1-3 0,-1-4-535 15,-8 4-107-15</inkml:trace>
  <inkml:trace contextRef="#ctx0" brushRef="#br0" timeOffset="37055.4722">15915 10934 1881 0,'0'0'53'0,"0"0"12"0,0 0-52 0,0 0-13 0,4-4 0 0,9-4 0 15,-5 5 104-15,-4-1 19 0,5-4 3 0,0 4 1 16,3 1-110-16,-3-1-17 0,4 0-12 0,0 0 1 31,-1 0-47-31,1 4-10 0,0-3-1 0,0 3-1 0,0 0 21 0,4 0 4 16,0 0 1-16,-4 0 0 0,4 3 35 0,0 1 9 0,-4 0 0 0,8 4 0 15,-4-8 0-15,0 7 11 0,0-3-3 0,0 0 0 16,0 0-20-16,1 3-5 0,-6-3-1 0,-3 4-788 16</inkml:trace>
  <inkml:trace contextRef="#ctx0" brushRef="#br0" timeOffset="37267.2385">15906 11522 2609 0,'0'0'74'0,"17"0"16"0,0 0-72 0,5 0-18 0,3 0 0 0,1 0 0 15,4-3 48-15,0-1 7 0,0 4 1 16,-1-4 0 0,6-4-204-16,3 5-41 0,5-9-8 0,-9 1-2 0</inkml:trace>
  <inkml:trace contextRef="#ctx0" brushRef="#br0" timeOffset="41380.0789">14897 13402 1407 0,'0'0'31'0,"0"0"6"16,0 0 2-16,0 0 1 0,0 0-32 0,5 8-8 0,-5 0 0 0,0 3 0 0,4-3 27 0,-4-8 4 15,0 11 1-15,4 4 0 0,-8-3-32 0,4-1 8 16,4 4-8-16,1-3 0 0,-5-1 0 0,0 4 0 16,0-3 0-16,0 3 0 0,-5 0 0 0,5 0 9 15,0-3-9-15,-4 3 8 0,0-4 26 0,-1 4 5 16,5 1 1-16,-4-5 0 0,4 0-5 0,-4 1-1 16,4-5 0-16,0 1 0 0,0-8-6 0,4 8-2 0,-4 3 0 15,0-11 0-15,0 0-6 0,0 0 0 0,9 4-1 0,4-4 0 16,-1 3 3-16,1-3 1 0,4 0 0 0,-4 0 0 15,4 0-23-15,5-3 0 0,-5 3 0 0,4 0 8 16,-4 0-8-16,4-4 0 0,-3 4 0 16,7-4 0-16,-3 4 0 0,3 0 0 0,1-4 0 0,0 4 0 15,3 4 0-15,1-4 0 0,0 4 0 0,0 0 0 16,0-4 0-16,0 0-15 0,0 0 4 0,4 0 1 16,0 0 10-16,0 0 11 0,5 0-3 0,-1 3 0 15,1-3-8-15,-1 0 0 0,5 0 0 0,-5-3 8 16,5 3-8-16,0-4 0 0,0 0 0 0,-1 4 0 15,-3-4 0-15,-5 1 0 0,0-1 9 0,0 0-9 16,-4 0 16-16,0 4-2 0,-8-7 0 0,3 3 0 16,-8 0 18-16,5 0 4 0,-1-3 1 0,0 3 0 15,-3-4-3-15,-6 1-1 0,1 3 0 0,0-4 0 16,-4-3 17-16,3 3 3 0,-7-3 1 0,3 3 0 0,1-3-10 16,-1-1-3-16,-3 1 0 0,-1 0 0 0,0-1-28 0,-4-3-5 15,4 4-8-15,5-1 11 0,-5-3-11 0,5 4 0 16,-5-1 0-16,0 1 0 0,-4 3-21 0,0-3-3 15,0-1-1-15,0 12 0 16,0-7-93-16,9-1-18 0,-9 1-4 0,0 7-1 16</inkml:trace>
  <inkml:trace contextRef="#ctx0" brushRef="#br0" timeOffset="42853.1646">16564 10151 2340 0,'-17'27'66'0,"8"-12"15"0,-3 4-65 0,-1 8-16 0,-9 3 0 0,1 12 0 15,0 11 33-15,-9 4 3 0,-4 11 1 0,-9 5 0 16,0 10-17-16,-8 1-4 0,-5 3-1 0,-4 4 0 16,-8 8-3-16,0 0 0 0,-5 3 0 0,0-7 0 15,5-4-12-15,8-7 0 0,5-4 0 0,12-8 0 0,0 4-15 16,13-8-5-16,0-3-2 0,9-5-1062 15</inkml:trace>
  <inkml:trace contextRef="#ctx0" brushRef="#br0" timeOffset="75497.3273">4321 9183 966 0,'0'0'27'0,"0"0"7"0,0 0-34 0,0 0 0 0,-4-4 0 0,4 4 0 15,-5-8 106-15,-3 1 14 0,4-1 4 0,-1 1 0 16,-3 3-100-16,4 0-24 0,-5-3 0 0,0 3 0 16,5-4 0-16,-4 4 0 0,-1-3 0 0,-4-1 0 15,0 4 0-15,5 1 0 0,-9-1 0 0,4 0 0 16,0 4 0-16,-12 0 0 0,3 0-9 0,5 0 9 0,-4 0 0 0,-5 4 0 16,5-4 8-16,-14 4-8 0,6 3 12 0,-1-3-3 15,-5 4-1-15,6 3 0 0,3-3 12 16,-4 3 3-16,0 0 0 0,0 1 0 0,0-1 5 15,0 0 0-15,0 1 1 0,-4-1 0 0,-4 4-21 0,4 1-8 16,-5-1 0-16,1 4 0 0,-5-4 0 0,-4 0 0 16,4 4 0-16,0-4-10 0,1 4 10 0,8 0 0 15,-9-3 0-15,0 3 0 0,-4-4 0 0,4 0 0 16,1 0 0-16,-1-3 0 0,-8 3 0 0,4-4 0 16,0 4 10-16,-5 1-10 0,1-1 8 0,-5 0-8 0,1 0 0 15,4 0 9-15,-1 4-9 0,5-4 0 16,-8 1 0-16,8-1 0 0,-13 4 0 0,17 0 0 0,-17-4 0 0,9 0 0 15,-4 4 0-15,8-4 0 0,0 4 0 0,4-3 8 16,-4-1-8-16,8 4 12 0,5-8-12 0,-9 4 12 16,14 4 5-16,-6-3 2 0,1-1 0 0,4 0 0 15,0 4-1-15,5-4 0 0,-1 0 0 0,5-3 0 16,4 3-4-16,-5 0-1 0,5-4 0 0,4 1 0 16,-4-1-13-16,4 4 0 0,1-3 0 0,7-1 0 15,-7 1 0-15,12-1-12 0,-5 0 3 0,5 1 0 16,0-12 9-16,0 15 0 0,0-4 0 0,5 1 0 15,-1-1 0-15,4 1 0 0,5-1 0 0,-9-3 0 16,5 3 0-16,8-3 0 0,-13-5 0 0,9 5 0 16,4-4 0-16,5 3 11 0,-5-3-3 0,0 0 0 15,0 0-8-15,4 0 0 0,-4-1-10 0,0-3 10 0,1 4 0 16,3 0 0-16,-4 4 0 0,0-5 0 0,0 1 8 16,5 0-8-16,-1-4 0 0,5 7 0 0,-9-3 0 15,8 4 0-15,-3-1 0 0,12 1 0 0,-13-4 0 0,9 0 0 16,-9-1 0-16,9 1 0 0,-8 0 0 0,8 0 0 15,-9-4 0-15,9 4 0 0,0-1 10 0,-9 1-10 16,9-4 8-16,-4 4-8 0,-1 0 9 0,-3 0-9 16,3-1 10-16,1-3-10 0,0 4 11 0,4 0-11 15,-13 4 12-15,4-5-12 0,5-3 0 0,4 4 0 16,-5 0 0-16,1 0 0 0,4-4 8 0,0 0-8 16,0 0 0-16,0 0 0 0,4 0 12 0,-4 4-4 0,0-4 0 15,4 0-8-15,-4 0 12 0,0 0-12 0,-9 3 12 16,5-3-12-16,4 0 10 0,-5 0-10 15,1 0 8-15,4 0-8 0,-9 8 0 0,5-8 0 16,-1 0 8-16,5 0-8 0,-13 4 0 0,9 0 0 0,-5-4 0 0,5 0 0 16,4 3 0-16,-4-3 0 0,3 0 0 0,-7 0 0 15,-1 0 0-15,1 4 0 0,-1-4 0 0,0 0 0 16,1 0 0-16,-1 0 0 0,5 4 0 0,-13-8 0 16,-1 0 0-16,5 4 0 0,1 0 0 0,-1 0 0 15,0-3 0-15,-4 6 0 0,-1-3 0 0,1 0 8 16,4 4-8-16,-4 0 0 0,0-4 0 0,0 4 0 15,0-4 0-15,4 4 0 0,-5-1 0 0,1 1 0 16,4 0 0-16,-8-4 0 0,12 4 0 0,-8 0 0 16,-4-4 0-16,12 3 0 0,-12-6 0 0,12 3 0 15,0 0 16-15,1 0 2 0,-5 0 0 0,8 0 0 0,-3-4-18 16,-1 4 0-16,0 0 0 0,1 0 0 0,3-4 0 16,-3 4 0-16,-1 0 8 0,1 0-8 0,8 0 0 0,-13 0 0 15,8 0 0-15,-8 0 0 0,5 0-11 16,3 0-5-16,-8-4-2 0,5 0 0 15,3 4 18-15,-3 0 0 0,3 0 0 0,-7-3 0 0,-1-1 9 0,4 0 6 16,5 4 1-16,-5-4 0 0,-4 0-28 0,9-3-4 16,-9 3-2-16,8 4 0 0,-3 0 18 0,-1-4 0 15,9 0-8-15,-9 4 8 0,1-3 0 0,8 3 0 16,-9 0 0-16,5-4 0 0,-1 4-12 0,-3-4 12 16,3 4-12-16,-3 0 12 0,3 0 0 0,-3-4 0 15,3 0 0-15,1 1 0 0,0-1 0 0,-5 4 0 16,5 0 0-16,-5-4 0 0,5 0 0 0,-9 4 0 0,4-4 0 15,1 1 0-15,-1-1-8 0,5 4 8 0,-1 0 0 16,-3 0 0-16,3 0-8 0,-3 0 8 0,7 0 0 0,1 0 0 16,0 0-9-16,5 0 9 0,-10 4 0 0,1-1-9 15,4 1 9-15,0-4 0 0,-5 0 0 0,5 0-8 16,0 0 8-16,-4 4 0 0,-1 0 0 0,5-4-8 16,-4-4 8-16,4 0 0 0,-5 4 0 0,5-4 0 15,-8 4 0-15,8 0 0 0,0-3 0 0,4-1 0 16,0 0 8-16,-4 0-8 0,4 0 10 0,-4 4-10 15,0-7 9-15,4-1-9 0,-4 4 8 0,0-3-8 16,0 3 0-16,0-4 8 0,-5 1-8 0,5-1 0 16,0 1 0-16,0-1 0 0,-4 1 0 0,4-5 0 15,-5 5 0-15,5-1 0 0,0 4 0 0,0-3 0 16,0-5 0-16,4 1 0 0,-4-1 0 0,0 1 0 16,0 3 0-16,4-3 12 0,-4 3-4 0,0-3 0 0,4 0 11 0,-8-5 1 15,4 5 1-15,-5 0 0 0,1-1-29 0,0 1-7 16,-5-8-1-16,5 4 0 0,-5 3 16 0,5-3 0 15,-9-8 0-15,4 0 0 0,-4 1 10 0,4 3 5 16,-8-4 1-16,0 4 0 0,4 0-26 0,-4 4-5 16,4-4-1-16,-8 0 0 0,-5 0 16 0,0 0 0 15,0 4 0-15,5-1 0 0,-5-3 0 0,1 4 0 16,-5 0 0-16,0 0 0 0,0 0 0 0,-5-1 0 16,1 1 8-16,-5 0-8 0,1 4 0 0,-5-1 0 15,5-3 0-15,-5 4 0 0,-4-1 0 0,4 1 0 16,0-1 0-16,-4 1 0 0,0-4 0 0,0 0 0 15,0 3 0-15,-5-3 0 0,5 4 9 0,-4 3-1 16,-1-3-8-16,1 3 12 0,-9 1-12 0,5-1 0 0,-5 0 8 0,4 1-8 16,0-1 0-16,-4 1 0 0,1-1 0 0,-6 4 0 15,1-3 0-15,4 3 0 0,5-4-8 0,-5 4 8 16,4 1 0-16,-4 3 0 0,0 0 0 0,5-4 0 16,-5-8 0-16,0 1 8 0,0 7-8 0,0 4 12 15,-4-4-3-15,4-3-1 0,-4-1 0 0,-1 4 0 16,1 4-8-16,-4-3-11 0,-5 3 3 0,5 0 0 15,-5-4 8-15,4 0 0 0,-3 0 0 0,3 4-8 16,5 0 8-16,-4 0 0 0,-1 0 0 0,5-4 0 16,-5 4 0-16,1 0 12 0,4 4 0 0,-5-4-1 15,5-4-11-15,-4 4 0 0,-5 0 0 0,5 0 0 16,-5-3 0-16,4-1-16 0,1 0 4 0,-1 4 1 16,5 4 11-16,0-4 11 0,0-8-3 0,4 8 0 15,-4-4-8-15,4 4-9 0,0-3 9 0,4-1-13 0,-4 0 13 16,0 0 13-16,5 0-2 0,-1 1-1 0,-4-1-10 0,5 0 0 15,-10 0 0-15,10-3 0 0,-5 7 0 0,0-4-11 16,-4 0 3-16,4 0 0 0,0 0 8 0,0 1 8 16,4-1-8-16,-4 0 11 0,1 4-11 0,3-4 0 15,9 4-12-15,-13-4 12 0,4 4 0 0,1 0 0 16,-1 0 0-16,0 0 0 0,1-3 0 0,-1 3 8 16,0 0-8-16,-3-4 12 0,7 4-12 0,-8 0 0 15,-4 0 0-15,0 4 0 0,-9-1 0 0,9 1 0 16,4 4 0-16,-4-4 0 0,0 3 0 0,-5 5 0 0,5-5-12 0,-4-3 12 15,3 4 0-15,-3-1 0 0,-1 5 0 16,1-5 0-16,-9 5 0 0,9-1 0 0,-9 0 0 0,0 5 12 16,-5-5-12-16,5 0 0 0,0 1 0 0,4-1-11 15,1 1 11-15,-5 3 0 0,4-4 0 0,5 1 0 16,3-5 9-16,-7 5-9 0,-1-5 12 0,4 1-12 16,5-4 0-16,-13-1 0 0,5-3 0 0,-1 4 0 15,4 0 0-15,5 4 0 0,-9-5 0 0,5 1 0 16,4 0 0-16,-5 0 12 0,9 0-3 0,0-1 0 15,1 1-1-15,-1 4-8 0,0-4 12 0,0-1-4 16,4 5-8-16,-4 0 0 0,5-1 0 0,-5 1 0 16,8-1 0-16,-8-3-9 0,9 4 9 0,0-1 0 15,-9 5 0-15,17-5 0 0,-13 1 0 0,9 3 0 16,-13 1 0-16,5 3 0 0,8-4 0 0,-1 4 0 0,6 1 0 16,-10-1 0-16,5-4 0 0,0 4 0 0,4 4 0 0,0-3 0 15,-4 3 0-15,5-4 0 0,-6 0 0 0,6 0 0 16,7 4 0-16,-7 0 0 0,-1-4-10 0,0-3 10 15,9 7-8-15,-5 0 8 16,1 3-85-16,-1 1-12 0,5-4-3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18:17:06.93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12727 4997 1717 0,'0'0'37'0,"4"16"8"0,0 6 2 16,0 5 2-16,-8 0-39 0,4 7-10 0,9-4 0 0,-5 4 0 0,0 8 13 0,1-4 1 15,-1 4 0-15,4-4 0 0,1-8 0 0,-5 4 0 16,0-3 0-16,-4-1 0 0,5 1-14 0,-1-5 0 16,-4-3-12-16,0-4 12 0,-4 0-20 0,-1-8 4 15,5 1 0-15,0-12 0 0,0 0 16 0,0 0 0 0,0 0 0 0,0 0 0 16,0 0 18-16,0-8 7 0,-8-7 2 16,4 0 0-16,-5-4-6 0,1 0-1 0,-1 0 0 0,-4 0 0 15,-4 0-11-15,0-4-9 16,4 4 12-16,-8 0-12 0,-13 0 0 0,8 4 0 0,0 0 0 15,5 3 0-15,8 1 0 0,-13 0-14 0,-12 3 4 16,8 0 1-16,0 1-1 0,5 7 0 0,-10 7 0 0,5-3 0 16,-8 0 1-16,12 7 0 0,5-3 0 0,0 3 0 15,-5 4 9-15,9 1 0 0,0-1 0 0,8 4 0 16,-4 0 0-16,5 0 0 0,4-4 0 0,4 4 0 16,8 0 0-16,1 0 8 0,-9-4-8 0,8 0 11 15,9 4-11-15,0-3 10 0,5-5-10 0,-1 0 10 16,-8-7-10-16,17 4 0 0,8-4 0 0,1-1 0 15,-5-3 0-15,0-3 0 0,9-5 0 0,4 0 8 16,0-3-8-16,4 3 0 0,-12-11 0 0,-1 0-11 0,5 0-4 0,-5 0-1 16,1-3 0-16,-5-1 0 0,-4 4 7 0,0-4 1 15,-5 0 0-15,1 0 0 0,0 4 18 16,-5 4 4-16,0-7 1 0,-8 6 0 0,4-3-2 0,-8 8 0 16,-1-4 0-16,-3 7 0 0,3-3 59 0,-3 3 11 15,-1 1 2-15,-4 7 1 16,-4-8-110-16,4 8-23 0,0 0-4 0,0 0-1 0,0 0 92 15,-9 11 17-15,5 1 4 0,-1 3 1 16,-3 0-102-16,-1 4-21 0,1 0-4 0,-1 8-1 0,9-1 54 0,-4 1 12 16,-5 3 0-16,5 4 0 0,4-3 17 0,0-1 1 0,4 1 0 0,1-1 0 15,-1 0 8-15,0 1 2 0,9-5 0 16,-4 5 0-16,3-9-15 0,1-3-2 0,4 0-1 0,0-3 0 31,1-1-66-31,-1-4-14 0,4 1-2 0,0-9-1 0,1 1 73 16,3-8 0-16,1 1 0 0,0-9-570 0,-1-3-121 0</inkml:trace>
  <inkml:trace contextRef="#ctx0" brushRef="#br0" timeOffset="135.4314">13496 4830 1566 0,'0'0'34'0,"-9"4"7"0,-4-8 2 0,1 4 1 0,3 0-35 0,-4 0-9 0,5 8 0 0,-5-4 0 16,0-4 53-16,0 0 9 0,0 7 2 0,5 1-567 15,-5 0-113-15</inkml:trace>
  <inkml:trace contextRef="#ctx0" brushRef="#br0" timeOffset="503.2198">13513 5191 2026 0,'4'19'44'0,"-4"-7"10"0,0-12 2 16,4 11 1-16,1 0-45 0,3 1-12 0,-3 3 0 0,3 0 0 0,1 4 0 0,-1 4 0 16,1-4 0-16,-5 4 0 0,9 3 0 0,-5 1 0 0,1-1 0 15,4 5 0-15,-5-5 0 0,1-3 0 0,4 0 0 16,-5 4 0 0,1-8-24-16,-1 0-8 0,-3 0 0 0,3-4-1 0,1 0 33 0,-5-4 0 15,0-3 0-15,-4-8 0 0,0 0 31 0,0 8 6 0,0-8 2 16,0 0 0-16,0 0 57 0,0 0 11 0,0 0 2 0,4-8 1 15,-4-3-23-15,0-5-5 0,0-3-1 0,0-3 0 16,5-1-35-16,-1-4-7 0,-4 1-2 0,0-1 0 16,4 0-9-16,-4 1-1 0,5-1-1 0,-1 1 0 15,-4 3-10-15,8 0-1 0,1 0-1 0,-5 1 0 16,0 3-14-16,1 0 11 0,3-4-11 0,1 8 10 16,4-1-21-16,-1-3-4 0,-7 8-1 0,8-4 0 15,-1 3-129 1,1-3-27-16,0 4-4 0,0-1-971 0</inkml:trace>
  <inkml:trace contextRef="#ctx0" brushRef="#br0" timeOffset="901.5721">14158 5411 2023 0,'0'0'44'0,"0"0"10"16,9 8 2-16,4 3 0 0,-5 1-44 0,5-5-12 0,-5-3 0 0,1 4 0 0,0-1 53 0,3 5 9 15,1-8 2-15,0-1 0 0,0 1-27 0,0-4-5 16,4 4 0-16,0-8-1 0,0 0-23 0,0-3-8 16,0-5 0-16,-4 1 0 0,4-4 32 0,-4 3 0 0,0-3 0 15,4 0 0-15,-4 0-12 0,-1 0-3 0,1-1 0 0,0-2 0 16,-4 2 2-16,-1-3 0 0,-4 4 0 0,1 0 0 16,-1 0-19-16,0 3 0 0,-4-3-8 15,0 4 8-15,-4-4 0 0,0 3 0 0,-1 1 11 0,1-1-3 16,-4 1-8-16,-1 3-12 0,0 5 4 0,1-1 0 15,-5 4-4-15,5 4-1 0,-5-1 0 0,0 9 0 16,-4-8 13-16,0 11-12 0,4-4 12 0,0 8-12 16,0 0 12-16,-4 0 0 0,0 0-10 0,4 4 10 15,0 4 0-15,5 3 0 0,-1-4 0 0,5 5 0 16,-4 3 0-16,3-4 0 0,5 1 0 0,5-5 0 16,-1 1 0-16,0-4 0 0,5 3 0 0,3-7 0 31,1 4-28-31,4-4-2 0,-4 0 0 0,9-7 0 0,-1-1-35 15,5 0-7-15,-5-3-2 0,9-1 0 0,4-3-29 0,0 0-5 16,5-8-2-16,-5 0-458 0,4-3-92 0</inkml:trace>
  <inkml:trace contextRef="#ctx0" brushRef="#br0" timeOffset="1155.5917">15154 5370 1263 0,'13'-12'28'15,"-13"12"5"-15,4-7 2 0,-4-1 1 0,0 1-36 0,-4-1 0 0,-1 0 0 0,1-3 0 0,-4 3 134 0,3-3 20 16,-8 3 4-16,-4 1 1 0,0 3-87 0,4 0-18 15,-4 0-3-15,0 4-1 0,0 4-28 0,4 0-6 16,-4-4 0-16,9 8-1 0,-9-1-6 0,8 1-1 16,-4-1 0-16,9 9 0 0,-5-5 19 0,1 4 3 15,4 0 1-15,-1 0 0 0,5 8-7 0,0 4-2 0,0-1 0 16,9 1 0-16,-5 0-11 0,0-1-3 0,5 5 0 0,0-5 0 16,-1 1-8-16,1-4 0 0,-1 3 9 0,5-3-9 15,0 0 0-15,0-1 0 16,-5-3 0-16,5 0 0 15,8-3-57-15,-8-5-7 0,4 0 0 0,5-7-1 16,-1 0-131-16,0-8-25 0,9-3-6 0,-4-5-471 0</inkml:trace>
  <inkml:trace contextRef="#ctx0" brushRef="#br0" timeOffset="1352.573">15761 4963 1486 0,'8'-38'32'0,"-4"19"8"0,1 0 0 0,-1-3 3 0,-4 3-35 0,4 0-8 0,-4 3 0 0,0 5 0 16,-4 7 76-16,4 4 14 0,0 0 2 0,0 0 1 15,0 0-62-15,-9 12-13 0,1 3-2 0,-1 8-1 16,-3-1 5-16,3 9 2 0,0-5 0 0,1 9 0 0,-1 2-2 16,-3 1 0-16,3 4 0 0,5-8 0 0,-1 8-5 0,-3 0-2 15,4-4 0-15,-1 8 0 0,1-1-5 16,0 1 0-16,4-1-8 0,-4 1 12 0,4-1-12 16,0-3-10-16,0-4 2 0,0 4-609 15,0-8-122-15</inkml:trace>
  <inkml:trace contextRef="#ctx0" brushRef="#br0" timeOffset="1553.5421">14970 5222 2761 0,'0'0'60'0,"0"0"13"0,0 0 3 0,9 3 2 0,-1 1-62 0,9 0-16 0,-4 0 0 0,8-4 0 15,5 4 21-15,4-4 2 0,8 0 0 0,14 3 0 16,-1 1-23-16,5 0-15 0,-1-4 3 0,5 4-824 16,0 0-164-16</inkml:trace>
  <inkml:trace contextRef="#ctx0" brushRef="#br0" timeOffset="2058.217">17295 6220 2538 0,'0'16'56'15,"0"-16"11"-15,0 0 2 0,0 0 3 0,0 0-58 0,4 11-14 0,-4-11 0 0,0 0 0 0,0 0 26 0,0 0 2 16,0 0 1-16,0 0 0 0,0-11 2 0,0-8 0 16,0-4 0-16,-4 0 0 0,-5-4-19 0,5 1-3 15,-5-4-1-15,-3-1 0 0,-1-3-8 0,0-8 0 16,0 0 0-16,-4 1 0 0,4-9 38 0,-4 5 6 16,0-9 0-16,4-2 1 0,5 10-12 0,-1-3-2 15,1 3-1-15,3 0 0 0,-3 1-3 0,3 7-1 16,1 0 0-16,8 0 0 0,-8 8-9 0,8-1-1 0,-4 1-1 15,0-1 0-15,5 9-15 0,3-1 0 0,1 0 0 0,-1 0 0 16,1 4 0-16,4 4-8 0,0-4 8 16,4 4-13-16,-4 3 13 0,-1 5 0 0,1-1 0 0,4 1 0 31,-4 7-24-31,4 0-3 0,0 3 0 0,-4 1 0 0,4 4 11 0,0-1 1 16,0 1 1-16,0 0 0 0,-4 3 14 0,4 4 0 0,-4 0 0 0,0 4 0 15,-4-3 0-15,-1-1 0 0,5-4 0 0,-9 4-9 16,0 4-1-16,-4 0 0 0,-4 4 0 0,0 0 0 15,-5-4-19 1,-3 4-4-16,-6 0-1 0,-3-1 0 0,-5 5-21 16,1-4-4-16,-5-4-1 0,-4 3 0 0,0 1-107 0,-1 0-21 15,-3-4-5-15,8 0-475 0,-4 0-94 0</inkml:trace>
  <inkml:trace contextRef="#ctx0" brushRef="#br0" timeOffset="2370.0625">17107 5366 1854 0,'8'-15'40'15,"5"7"9"-15,8-3 2 0,1 3 1 0,-1-3-41 0,1-1-11 0,-1 1 0 0,0 3 0 0,5-3 92 0,-5 11 16 16,1-4 3-16,-5 4 1 0,4-4-61 0,-4 4-12 16,0-3-3-16,0 6 0 0,1 1-36 0,3 0 0 15,-4 7 0-15,4-3 0 0,1 3-8 0,-5 5-7 16,0-1-1-16,4 0 0 0,1 4 8 0,-1-4 8 16,-4 0-13-16,4 4 5 0,1 4 8 0,-1 0 0 15,-4-8 0-15,0 0 0 0,0 0 37 0,1 1 13 16,-1-9 2-16,0 5 1 0,-4-5 19 0,-5-3 3 0,1 0 1 15,4-4 0-15,-13 0-14 0,0 0-2 0,8-8-1 0,-4-3 0 16,5-1-24-16,-1 1-5 0,-3-4-1 0,-1-4 0 16,-4 0-17-16,4-4-4 0,1-4-8 0,-5 1 12 15,0-1-12-15,0-3 0 0,4 0 0 0,0-5 0 16,0 5 0-16,1-4 0 0,-1 0 0 0,0-1 0 31,5 5-28-31,-5 0-6 0,0-1-1 0,1 5 0 16,-1 3-173-16,4 8-34 0,1 3-7 0,-1 1-2 0</inkml:trace>
  <inkml:trace contextRef="#ctx0" brushRef="#br0" timeOffset="2747.64">18235 5244 1668 0,'0'0'47'0,"0"0"11"0,0 0-46 0,0 12-12 0,0-5 0 0,0-7 0 0,0 0 50 0,0 8 8 16,4 3 2-16,0-3 0 0,-4 0-24 0,5 3-5 15,3 0-1-15,5-3 0 0,0 3-5 0,-5 4-1 16,10-3 0-16,-6 3 0 0,5-4-24 0,1 1-17 16,-10-5 2-16,5 9 1 0,8 3 30 0,1-4 5 15,-1-4 2-15,0 1 0 0,1-1 38 0,-1-3 8 16,1-5 2-16,-1 5 0 0,0-4 9 0,1 0 1 16,-5-8 1-16,4 0 0 0,-4-4-29 0,0-3-5 15,0 0-2-15,-4-5 0 0,0-3-22 0,0 0-5 16,-5-7-1-16,1 3 0 0,-5 0-18 0,5-7 10 0,-5 3-10 15,-4-3 8-15,-4 3-8 0,-1 1 0 0,1-1 0 16,0 4-11-16,-5-3 23 0,-3 7 5 0,-6-4 1 0,6 4 0 16,-5 4-4-16,-5 0-1 0,1 3 0 0,-1 5 0 15,-7 3-30-15,3 4-7 0,0 0 0 0,-4 4-1 32,9 3-2-32,0 1 0 0,-5 3 0 0,5 4 0 15,-1 4-15-15,5 0-3 0,0 0-1 0,4 0 0 16,0 4-113-16,9 0-22 0,0 0-5 0,0 3-1 0</inkml:trace>
  <inkml:trace contextRef="#ctx0" brushRef="#br0" timeOffset="3187.0777">19175 5085 2228 0,'0'0'63'0,"-8"-4"14"0,-1 0-61 0,-4 4-16 16,9 0 0-16,-5 0 0 0,1 0 38 0,-9 0 5 16,0 4 1-16,-1 0 0 0,10 3-44 0,-1 1 0 15,-8 3-8-15,4 5 8 16,1-1-43-16,-1 4-1 0,4 0 0 0,1 0 0 16,-1 4 13-16,1-1 3 0,3-3 0 0,1 4 0 0,4 4 28 0,0-4 15 15,4 3-2-15,-4 1 0 0,9-5 44 0,-1-3 9 16,1-3 2-16,0 3 0 0,-1-4 2 0,5-4 1 15,-5-3 0-15,5-1 0 0,-4-3-24 0,8 0-5 0,0-4-1 0,0-4 0 16,0-7-20-16,0-1-4 0,5 1-1 16,-1-4 0-16,0-4-6 0,-3 0-2 0,-6-4 0 0,5-4 0 15,1 5 0-15,-10-1 0 0,1 0 0 16,-1 0 0-16,-8 4-8 0,4 0 8 0,-4-3-8 0,-4 3 8 16,0 0-8-16,-5 3 0 0,-3-3 0 0,-6 0-11 15,-3 4 3-15,0 0 0 0,-9 4 0 0,4-1 0 16,-4 1-13-16,5 3-3 0,-5 4 0 0,0 1 0 31,0-1-44-31,0 4-10 0,0 0-2 0,-4 4 0 0,4-1-19 0,0 5-4 16,4-4-1-16,5 3 0 0,0 1 0 15,4 0 0-15,4-1 0 0,4 5-442 0,5-1-89 0</inkml:trace>
  <inkml:trace contextRef="#ctx0" brushRef="#br0" timeOffset="3590.066">20094 4713 2239 0,'0'0'49'0,"-13"-4"11"0,0 0 1 0,-4 0 2 16,0-3-51-16,-9 7-12 0,5 3 0 0,-9 1 0 0,4-4 8 0,-3 8 0 15,-10-1-8-15,9 5 12 0,5-1-12 0,-1 8 0 0,-4-4 0 0,4 8 0 16,5-4-12-16,0 4 4 0,-5 0 8 16,9 3-13-16,4 1 13 0,0 0 0 0,9-1 0 0,-5 4 10 15,5 1 10-15,4 3 1 0,0 0 1 0,9 0 0 16,-5-3 19-16,9 7 4 0,4-4 1 16,0 4 0-16,0 0-19 0,-4 0-4 0,0-4-1 0,4 8 0 15,0-4-10-15,4 0-1 0,1 0-1 0,-1 0 0 16,5 0 18-16,-9 0 3 0,4-8 1 0,-4 1 0 15,5-1-32-15,-5 0 0 0,-5-3 0 0,1-1 0 32,-4-3-20-32,-1 0-9 0,1-4-3 0,-5-4 0 0,-4 0 16 0,-4 1 4 0,4-5 0 15,-9-3 0 1,5-1-43-16,-4-3-8 0,-5-4-1 0,0-4-1 0,-4 0-48 16,0 1-10-16,-9-13-1 0,5 5-785 0</inkml:trace>
  <inkml:trace contextRef="#ctx0" brushRef="#br0" timeOffset="3722.0592">19393 5609 1504 0,'-17'-8'43'0,"8"8"9"0,1-7-42 0,-1 3-10 0,1-4 0 0,-1 1 0 0,9 7 221 0,-4-4 43 16,4 4 8-16,0 0 1 0,4-11-146 0,5 3-30 15,8 4-5-15,4-7-2 0,9-4-56 0,9-4-11 16,16 3-3-16,9-6 0 0,17-1-20 0,9 0-8 16,13-7 0-16,8-1-1244 15</inkml:trace>
  <inkml:trace contextRef="#ctx0" brushRef="#br0" timeOffset="13431.3724">1257 7117 1538 0,'0'0'44'0,"0"0"8"0,0 0-41 0,-13-4-11 0,5 0 0 0,8 4 0 15,0 0 82-15,0 0 14 0,0 0 4 0,0 0 0 16,0 0-75-16,0 8-14 0,0-8-3 0,0 15-8 15,0-4 8-15,0 5-8 0,0-1 0 0,0 0 0 16,8 4 14-16,-8 4-4 0,4-4-1 0,-4 7 0 16,0-7 19-16,0 4 4 0,9 4 1 0,-9-5 0 15,0 1-23-15,4 0-10 0,9 0 8 0,-13-4-8 16,4 0 9-16,5-4-9 0,-9 0 10 0,0 0-10 0,4-3 21 16,-4-12-1-16,0 0-1 0,0 7 0 0,0-7-4 0,0 12-1 15,0-12 0-15,0 0 0 0,0 0 14 0,0 0 2 16,0 0 1-16,0 0 0 0,0 0-15 0,-4-8-2 15,-5-3-1-15,5-1 0 0,4-3-13 0,-8 0 11 16,3-4-11-16,1 0 10 0,4 4-10 0,-9-8 0 16,5 0 9-16,4-3-9 0,-13-1 16 0,13 4-2 15,-12-3 0-15,7 3 0 0,5 4-2 0,0-4 0 16,-8 0 0-16,8 4 0 0,8 0 8 0,-8 0 2 16,0 4 0-16,5-4 0 0,3 4-8 0,-4 0-2 15,-4 3 0-15,5 1 0 0,3-4-12 0,-8 7 0 16,13-3 0-16,-9 3 0 0,1-3 0 0,7 7 0 15,-3-4 0-15,8 5 0 0,-4-5 0 0,0 4 0 0,-5-3-8 0,14 3 8 16,-5-4-24-16,-4 8 3 0,4-4 0 0,0 1 0 31,0 3-156-31,4 0-31 0,-4 0-7 0</inkml:trace>
  <inkml:trace contextRef="#ctx0" brushRef="#br0" timeOffset="13733.5702">1595 7310 2170 0,'0'0'48'0,"0"0"9"0,0 0 3 15,0 0 1-15,0 0-49 0,0 0-12 0,12 0 0 0,1-3 0 0,4 3 73 0,-4 0 12 16,-4-4 3-16,12 0 0 0,-8 4-52 0,4 0-9 16,0-4-3-16,0 0 0 0,5 1-10 0,-5-1-2 15,0 0-1-15,-4 0 0 0,-1 4-11 0,1 0 0 16,-4 0 0-16,-9 0 0 0,0 0-16 0,8 0-6 16,-8 0-1-16,13 4 0 15,-4 0-154-15,-9-4-31 0,0 0-7 0</inkml:trace>
  <inkml:trace contextRef="#ctx0" brushRef="#br0" timeOffset="13958.6676">1637 7580 1994 0,'0'0'44'0,"0"0"8"0,0 0 3 0,0 0 1 0,0 0-44 0,13 8-12 0,-13-8 0 0,9 7 0 16,4-3 54-16,-5 0 9 0,5-4 1 0,4 0 1 15,-4 0-28-15,-5 0-5 0,5-4-2 0,0 4 0 16,-4-4-16-16,8 4-3 0,-5 0-1 0,-3 0 0 16,4 0-10-16,-5-3 0 0,5 3 0 0,-4 0 0 15,4-4-14-15,-5 4-5 0,-8 0-1 0,0 0 0 16,0 0-144-16,9 4-30 0,3-4-6 0</inkml:trace>
  <inkml:trace contextRef="#ctx0" brushRef="#br0" timeOffset="14630.7807">2979 7200 2300 0,'0'0'51'0,"0"0"10"0,0 0 3 0,0 0 0 0,-4-3-52 0,4 3-12 0,0 0 0 0,-13 0 0 15,5 0 72-15,-1-4 11 0,0 4 2 0,-3-4 1 16,3 4-37-16,-4 0-7 0,-4 0-2 0,4-4 0 15,-4 4-14-15,4-4-3 0,-8 4-1 0,4 0 0 16,0 4 9-16,0 0 1 0,-5 0 1 0,5 0 0 16,-4-1-17-16,0 5-4 0,-1 0-1 0,9-1 0 15,-4 1-11-15,4-1 0 0,-8 5 0 0,13-1 0 16,-5 0-10-16,0 1 10 0,4 3 0 0,1 0-9 16,-5-3 9-16,4 3 8 0,5-4-8 0,0 8 11 15,4-4-11-15,0-3-9 0,0 3 9 0,0 0-13 16,0 0 13-16,4 1 0 0,0-1 0 0,5 0 0 0,-5 0 0 15,5 0 0-15,-5-3 0 0,0-1 0 0,5 1-10 0,4-1 1 16,4-3 0-16,0-1 0 0,-9-3 1 0,5 0 0 16,4-4 0-16,5 4 0 0,-1-8-10 0,-4 0-2 15,5-4 0-15,-1-3 0 0,-4 0 20 0,9-1 0 16,-13 1 0-16,4-8 0 0,-5 4-13 0,1-1 1 16,4-6 0-16,-8 3 0 0,4-4 0 0,-5 4 0 15,5 0 0-15,-9 0 0 0,5 0 3 0,-5 0 1 16,0 0 0-16,-4 4 0 0,9 3 8 0,-9-7 11 15,0 8-3-15,-9 0 0 0,5 7-8 0,4 4 0 16,-4-8 0-16,4 8 0 0,0 0 0 0,0 0 0 0,0 0 0 0,-4 8 0 16,-1-1 0-16,1 8 0 0,4 1 11 0,0-1-11 15,0 0 0-15,-8 8 0 0,3-4 0 16,5 4 0-16,5 3 0 0,-5-3 0 0,8 7 0 16,-8-3 0-16,9-4 0 0,-5 0 0 0,13-4 0 0,-13 3 0 31,5-3-64-31,-1 8-7 0,1-8-1 0,4 0-698 0,-9-4-140 0</inkml:trace>
  <inkml:trace contextRef="#ctx0" brushRef="#br0" timeOffset="15298.8272">3569 7143 2127 0,'0'0'47'0,"0"0"9"0,0 0 3 0,0 0 1 0,0 0-48 0,0 0-12 0,0 0 0 0,0 0 0 0,0 0 40 0,0 0 7 16,0 8 1-16,0-8 0 0,-4 11-39 0,-1 1-9 15,1 7 0-15,4-4 0 0,-8 0 0 0,8 0 8 16,-5 4-8-16,1 4 8 0,0 0 4 0,4-4 0 16,0 7 0-16,-5-3 0 0,5 4 25 0,0-1 6 15,0-7 1-15,5 4 0 0,-5-4-19 0,4 0-3 16,0 0-1-16,1 0 0 0,3-7 11 0,-8-1 3 15,4 0 0-15,1-3 0 0,-5-8-35 0,0 0 0 16,0 0 0-16,0 0 0 0,12-4 13 0,-3 0-4 0,4-3-1 16,-9-5 0-16,5 5-8 0,-5-12 0 0,9 0 0 15,-13-4 0-15,4 0 0 0,0 0 0 0,1-3 0 0,3-1 0 16,1 4 0-16,-5 1 0 0,4 6 0 0,-8-3 0 16,0 0 0-16,5 4 0 0,-1 4 0 0,0-1 0 15,-4 1 0-15,0 4 0 0,0 7 0 0,0 0 0 16,0 0 0-16,0 0 0 0,0 0 0 0,0 0 0 15,5 7 0-15,-1 4-11 0,-4 1 3 0,8-1 0 16,-8 4 8-16,5-3 0 0,-1 3 0 0,0 0 0 16,0 0 0-16,9 1 0 0,-8 6 0 0,3-6 0 15,-4-5 0-15,5 0 0 0,-1 5 0 0,1-5 0 16,0-3 0-16,-9-8 0 0,0 0 0 0,12 7 0 16,1 1 0-16,0-8 0 0,-13 0 0 0,9 0 0 15,8-4 0-15,-9-4 0 0,5 8 0 0,-4-11 0 16,-5-4 0-16,9 3-10 0,-1-3 10 0,1 0 0 15,-4 0 0-15,-1 0 11 0,5-1 0 0,-9 1 0 0,9 0-11 16,-4 0 0-16,-1 3 0 0,1 1-11 0,-9 0 11 0,4-1 0 16,0 5 8-16,1-1-8 0,-1 4 0 0,-4 4 0 15,0 0 0-15,13 0 0 0,-13 4 0 0,0-4 0 16,0 11-12-16,4 1 4 0,-4-1 8 0,9 1 0 16,-9 3 0-16,8 0 0 0,-8 0 0 0,5 4 0 15,-1 0 0-15,0 0 0 0,5 0 0 0,-9-4 0 16,4 8 0-16,4-4 0 15,-3-4-28-15,-1 1-3 0,5-1-1 0,-5-4 0 16,4 4-128-16,1 1-25 16,-5-5-6-16,5-3-1 0</inkml:trace>
  <inkml:trace contextRef="#ctx0" brushRef="#br0" timeOffset="15687.5419">4475 7212 2199 0,'0'0'48'0,"0"0"11"0,0 0 1 0,0 0 2 0,0 0-50 0,-9 0-12 0,1 4 0 0,8-4 0 16,0 0 0-16,-13 7 11 0,0-3-11 0,0 4 10 15,0-5-1-15,5 9 0 0,-1-1 0 0,5 0 0 16,-13 1-25-16,8 3-6 0,5 0-1 0,-4 8 0 16,3 0 23-16,1 0 0 0,-4-1 0 0,3 1 0 15,5 0 0-15,0 0 0 0,-4 0 0 0,4-1 0 0,-4 5 21 16,4-4-1-16,0 3 0 0,0-7 0 15,4 4 12-15,-4-4 1 0,4-4 1 0,5 0 0 0,-5 1 12 16,0-1 2-16,9-4 1 0,-9-3 0 0,5-4-24 0,0-1-5 16,3 1 0-16,-3-4-1 0,4-4-3 0,4 1 0 15,-13-1 0-15,5-8 0 0,8 1 7 0,-9-4 1 16,5 0 0-16,-4-1 0 0,3-3-7 0,-7-3-1 16,3-5 0-16,1 4 0 0,-1-3-6 0,-3-5-2 15,-5 5 0-15,0-1 0 0,-5 1-8 0,5 3 0 16,-12 0 0-16,3 0-11 0,0-3 11 0,-8 7 0 15,5 7 0-15,-1-7-8 0,-4 8-8 0,4-1-2 16,-4 1 0-16,0 3 0 16,8 5-25-16,-8-1-5 0,4-4 0 0,-4 8-1 15,0 0-98-15,8 4-19 0,-8 0-4 0,5 0-808 0</inkml:trace>
  <inkml:trace contextRef="#ctx0" brushRef="#br0" timeOffset="16250.7336">5065 7364 2329 0,'0'0'51'0,"0"0"10"0,0 0 3 0,0-8 2 0,-5 0-53 0,1-3-13 0,-5 3 0 0,5 1 0 15,0-5 38-15,-9 5 5 0,0 3 1 0,0 0 0 16,1-3-44-16,-1 3 0 0,-4 4 0 0,4 0-11 15,-4-4 11-15,4 0 0 0,0 4 0 0,5 4 0 16,-5 0 8-16,0 3-8 0,4 1 8 0,1 0-8 0,-1 3 11 0,5 4-3 16,0-3 0-16,0 3 0 0,4 8-8 0,0-4 0 15,0 3 0-15,0-3 0 0,4 0-9 0,4 4 9 16,-3-4-12-16,-1 4 12 0,4 0-10 16,1-4 10-16,0-4-8 0,8 4 8 0,-9-4-12 0,1 0 4 15,4-3 0-15,-1-5 0 0,1-3 8 0,4 0 11 16,-4-4-3-16,0 0 0 0,4-4 7 0,0-4 1 15,0-3 0-15,0-4 0 0,0-4-16 0,9-4 0 16,-5-7 0-16,1-1 0 0,-5-7-14 0,4 0 4 16,1-7 1-16,3-1 0 15,1-3-19-15,-5-4-3 0,-4 0-1 0,0-1 0 0,1 1 32 16,-6-4 0-16,1 0 0 0,0 8 0 0,-9-4 29 0,1 7-1 16,-1 4 0-16,0 4 0 0,0 8-16 0,-4 3-3 0,-4 5-1 0,0 6 0 15,-5 1-8-15,5 4 0 0,-9 3 0 0,9 4 0 16,4 4 0-16,-13 4 0 0,-4-4 0 0,4 8 0 15,0 3 0-15,0 4-11 0,9 1 3 0,-4 6 0 16,-1 1 8-16,5 0 8 0,4 0-8 0,0 7 11 16,0 1-11-16,0 3 0 0,0 0-12 0,0-4 12 15,8 4 0-15,-3 1 0 0,-5-1 0 0,4 0 0 16,4-4 0-16,5 1 0 0,-4 3 12 0,4 0-4 16,0-3-8-16,-1-1 0 0,-3 0 0 0,-1-3 0 15,5-1-46-15,0-3-5 16,4 4-1-16,-8-8-660 0,8 4-132 0</inkml:trace>
  <inkml:trace contextRef="#ctx0" brushRef="#br0" timeOffset="17068.7531">6090 6999 2564 0,'0'0'72'0,"0"0"17"0,0 0-71 0,0 0-18 16,0 0 0-16,4 8 0 0,1-1 36 0,-5 5 3 16,-5-1 1-16,10 0 0 0,-5 5-32 0,0-1-8 15,-5 4 0-15,5 0 0 0,0 0 0 0,0 4 0 0,-4 3-8 16,0 1 8-16,4 3 0 0,0-3 0 0,0-1 0 0,0 1 8 16,0-4 6-16,0 3 2 0,0-7 0 0,8 0 0 15,-8 0 2-15,5 0 1 0,-5-11 0 0,0 3 0 16,8 1-19-16,-8-5 0 0,0-7 8 0,0 0-8 15,0 0 12-15,9-7 0 0,4-1-1 0,-5-3 0 16,1-8 1-16,-1 3 0 0,5-3 0 0,-4-3 0 16,-1-1-4-16,1-4 0 0,4 4 0 0,-5-3 0 15,5 3-8-15,0-3-11 0,-5 3 3 0,5 0 0 16,-4 4 8-16,-1 0 0 0,1 4 0 0,-1 0 0 16,-3-1 8-16,3 9 3 0,1-1 1 0,-5-3 0 15,0 7-12-15,-4 4 0 0,0 0 0 0,0 0-11 16,0 0 3-16,9 4 0 0,4 0 0 0,-5 3 0 15,5 1 8-15,-5 3 0 0,1-3 8 0,0 3-8 16,-1 4 0-16,1-3 0 0,-1 3 0 0,1 0-8 0,-5 0 8 0,5 1 0 16,-1-1 0-16,1-4 0 0,-5 4 0 15,0 0 0-15,0 1 8 0,5-1-8 0,-5-4 0 0,1 1 0 16,-1 3-10-16,4-4 10 0,-3-3 0 0,-5-8 0 16,0 0 8-16,4 7-8 0,-4-7 0 0,0 0 0 15,0 0 0-15,0 0 0 0,0 0 8 0,8 4-8 16,5-4 0-16,-13 0 0 0,9-4 0 0,-1-3 0 15,1-1-11-15,-1-3 11 0,10 3 0 0,-10-3 20 16,-4 3-3-16,1-7 0 0,-1 4-1 0,4-1-1 16,-3-3 0-16,3 4 0 0,9-4-27 0,-8-1-6 0,4 5-1 15,-5-4 0-15,5 3 6 0,-4 1 1 0,4 0 0 16,-5-1 0-16,1 5 12 0,3-1-9 16,-7 0 9-16,8 5-8 0,-5-1 8 0,1 0 0 15,-1 0-9-15,-4 4 9 0,-4 0 0 0,0 0 0 0,13 4 0 0,0 0 0 16,-4 0-16-16,-5 3 5 0,-4-7 1 0,8 8 0 15,1 3 10-15,4 1 0 0,-9-1 0 0,5 0-8 16,-5 5 8-16,4 3 0 0,1-4 0 0,-5 4 0 16,1 0 0-16,3 0 9 0,-4 3 0 0,5 1 0 15,-5 0-9-15,0 0 0 0,5 3 0 0,-5-7 0 16,1 4 12-16,-1-8 0 0,0 4 0 0,0 0 0 16,1 0 16-16,-1-3 3 0,0 3 1 0,0-8 0 15,-4 0-20-15,0 1-3 0,0-1-1 0,0 1 0 16,0-12 4-16,0 0 0 0,0 0 0 0,0 0 0 15,0 7-12-15,0-7 12 0,0 0-12 0,0 0 12 16,0 0-12-16,0 0 12 0,0 0-12 0,0 0 12 0,0 0-12 0,0 0 0 16,0 0 0-16,0 0 0 0,-4-4-17 0,4 4-6 15,0 0-1-15,0 0-869 16,-4-11-175-16</inkml:trace>
  <inkml:trace contextRef="#ctx0" brushRef="#br0" timeOffset="35146.2413">1971 9213 1967 0,'-13'0'56'0,"13"0"12"0,0 0-55 0,0 0-13 0,0 0 0 0,0 0 0 15,-9 0 83-15,9 0 13 0,0 0 4 0,0 0 0 16,-4 0-75-16,4 0-14 0,-4 0-3 0,4 0-8 16,-9-7 12-16,5 3-4 0,-5 0 0 0,1 4-8 15,-1-4 29-15,-4 4-1 0,9 0 0 0,-9 0 0 16,1-4 19-16,-1 4 3 0,4 4 1 0,-4 0 0 16,5-4-15-16,-5 4-2 0,4 0-1 0,-3-1 0 15,-1 1-17-15,0 4-3 0,0-4-1 0,0 3 0 16,5 1-12-16,-5-1 8 0,0-3-8 0,0 4 0 15,1-1 10-15,-1 1-10 0,4 0 10 0,-4-1-10 16,1 5 0-16,-1-1 0 0,-4 0 0 0,4 1 0 16,9-1 0-16,-9 4 0 0,-4 1 0 0,8-5 0 15,-4 4 0-15,9-3 0 0,-9-1 0 0,9 4 0 0,-5-3 0 16,5 3 0-16,-4-4 0 0,8 4 0 0,0 1 0 0,0-1 0 16,0-4 0-16,8 4 0 0,-4-3 0 0,5 3 0 15,-9 0-11-15,4-4 11 0,9 1 0 0,-9-1 0 16,9-3 0-16,-4 3 0 0,-1-3 0 0,5-1 0 15,0-3 0-15,0 0 0 0,-1 0 0 0,1 0 0 16,4-1 12-16,-4 1-4 0,-4-8-8 0,12 4 0 16,-8-3 0-16,-5-5 0 0,5 0 8 0,4 1-8 15,-4-8 8-15,0 3-8 0,0 1 0 0,0-4 0 16,4-1 0-16,-4-3 0 0,-1 0 0 0,1-3 0 16,-4-5 0-16,-1 4 0 0,-3-3 0 0,3 3 0 15,-4 0 0-15,9 0 0 0,-13 1 0 0,4-1 0 16,-4 8 0-16,0-4 0 0,0 0 0 0,0 0 0 0,0 3 0 0,0 5 0 15,-4 0 0-15,4-1 0 0,0-3 0 0,0 7 0 16,-8 1 0-16,8 7 0 0,0 0 0 0,8-8 0 16,-8 1-9-16,0 7 9 0,0-8 0 0,0 8 0 15,0 0-12-15,0 0 4 0,0 0 8 0,0 0-13 16,0 0 5-16,-8 11 8 0,8-3-13 0,-5 3 5 16,5 1 8-16,-4-1 0 0,4 1 0 0,4-1-8 15,-4 0 8-15,5 1 0 0,-5 3 0 0,8 0 0 16,-8 8 0-16,4-4 0 0,-4 0 0 0,9 4 0 15,-9 0 0-15,0 3 0 0,0-3 8 0,4 0-8 16,-8 0 0-16,4-1 0 0,4 1 0 0,5-4 0 16,-9 0 0-16,4 0 9 0,0 4-9 0,5-8 0 15,-5 0 14-15,9-3-4 0,-9 3-1 0,5-4 0 16,-5 1 0-16,5-1 0 0,3-3 0 0,-12 3 0 16,0-11-9-16,9 11 0 0,0 1 0 0,3-5 0 15,-12 1 0-15,0-8 0 0,18 4 0 0,-14 0 0 0,9-1 0 0,-5 1-14 16,9-4 3-16,-4 0 1 15,-4 0-93-15,3-4-18 0,1 1-4 0,-4-1-984 16</inkml:trace>
  <inkml:trace contextRef="#ctx0" brushRef="#br0" timeOffset="35556.9472">2466 9513 1862 0,'0'0'52'0,"0"0"13"0,-8 4-52 0,4 0-13 0,4-4 0 0,-5 4 0 16,-3-4 116-16,8 0 21 0,0 0 4 0,0 0 1 15,0 0-83-15,0 0-17 0,0-12-3 0,8 12-1 16,9 0-18-16,-4 0-3 0,-9-3-1 0,9-1 0 0,4 4-7 16,-4 0-1-16,4 0-8 0,0 0 12 0,5-4 11 15,-9 0 1-15,16 4 1 0,-7-4 0 0,-1 4 3 0,-4 4 0 16,5 0 0-16,3-4 0 0,1 0-15 0,-13 0-2 15,8 0-1-15,-4 4 0 0,5-4-10 0,-10 0 0 16,6 0-12-16,-6 0 12 16,-3 0-131-16,4 4-18 0,-13-4-4 0,8 0-564 15,5 3-113-15</inkml:trace>
  <inkml:trace contextRef="#ctx0" brushRef="#br0" timeOffset="35783.5704">2509 9734 2458 0,'0'0'54'0,"0"0"11"0,0 0 3 0,0 0 1 0,13 0-55 0,4 0-14 0,-4 3 0 0,0-3 0 16,8 0 44-16,-4 0 7 0,-4 0 1 0,4 0 0 16,4 0-26-16,-8-3-5 0,4 3-1 0,-4-4 0 31,4 4-48-31,0 0-11 0,0 0-1 0,5-4-1 0,-9 4 17 0,4 4 3 0,0-4 1 0,-4 4 0 31,-1-8-15-31,1 4-2 0,4 0-1 0,-8 4-679 0,4-1-136 0</inkml:trace>
  <inkml:trace contextRef="#ctx0" brushRef="#br0" timeOffset="81448.6257">15346 5275 1796 0,'0'0'40'0,"0"0"8"0,9-8 1 15,-1-3 1-15,5 3-40 0,0-3-10 0,-5-1 0 0,5 1 0 0,0-4 0 0,0 3 0 16,4-3 0-16,-4 0 0 16,4 0-21-16,0 3-7 0,0-3 0 0,0 0-1 15,-4 0 1-15,4 3 1 0,0 1 0 0,0 3 0 0,0-3 10 0,5 0 1 0,-5 7 1 0,0-4 0 16,0 1 36-16,0 3 7 0,-4-4 2 0,4 8 0 15,0 4 9-15,0 0 1 0,0-4 1 0,0 7 0 16,-4-3-41-16,4 4 0 0,-4-4 0 0,0-1 0 16,0 1 10-16,0 4 0 0,-1-1 0 0,-3 1 0 31,4-4-38-31,-5 0-7 0,-8-4-1 0,9 0-483 0,-9 0-96 0</inkml:trace>
  <inkml:trace contextRef="#ctx0" brushRef="#br0" timeOffset="81717.9237">15722 4713 1664 0,'0'0'47'0,"0"15"11"0,0-4-46 0,4 12-12 15,-4 0 0-15,9 0 0 0,0-1 44 0,-5 13 8 16,0-1 0-16,0 4 1 0,1 0-37 0,3 0-8 15,-8-4-8-15,0 8 11 0,-8-1-11 0,8 1 0 16,-5 0-12-16,5 4 12 0,-8-1-9 0,-1 1 9 16,1 3 0-16,-1-3 0 0,1-5-15 0,-1 1 4 15,5 0 1-15,0-4 0 0,-1 0 10 0,1-4 0 0,4 0 0 16,0-7 0-16,0 3 12 0,0-3-1 16,0-4-1-16,0-1-802 0</inkml:trace>
  <inkml:trace contextRef="#ctx0" brushRef="#br0" timeOffset="85832.0249">3898 9027 2091 0,'0'0'46'0,"0"0"10"0,-4-7 1 0,-1 3 2 0,5 0-47 0,0 4-12 0,0 0 0 0,0 0 0 16,0 0 34-16,0 0 5 0,0 0 1 0,0 0 0 15,0 0-32-15,-8 8-8 0,4-1 0 0,-5 5 0 16,5 3 0-16,-1 0 0 0,1 4 0 0,4 0 8 15,0 4-8-15,0 0 11 0,-4 3-11 0,4 4 12 16,0 5 18-16,0-5 4 0,4 4 1 0,-8-3 0 16,4-1 3-16,0 4 1 0,0 0 0 0,-4-3 0 15,4-1-15-15,0-3-2 0,0-1-1 0,0-7 0 16,0 0-10-16,0 0-3 0,4-4 0 0,-4-3 0 16,0-12-8-16,0 0 12 0,0 0-12 0,4 11 12 15,-4-11-12-15,0 0 12 0,0 0-12 0,4-7 12 16,5-1-1-16,0-7 0 0,3 3 0 0,-12-10 0 15,0-1 1-15,5-7 1 0,3-1 0 0,-4 1 0 16,1-4 1-16,3-4 0 0,-8 7 0 0,9 1 0 16,-1-1-4-16,5 5-1 0,-9-1 0 0,5 4 0 15,-9 1-1-15,0 3 0 0,9 3 0 0,3 1 0 0,-3 0-8 0,-1 4 0 16,1-1 0-16,4 5 0 0,-9-1 0 0,9 1 0 16,-4 3 0-16,8 0 0 0,-13 0 0 0,9 4-17 15,0 4 4-15,-9 0 1 0,9 3 4 0,-5 1 8 16,9 3-13-16,-8 1 5 0,4 3 8 0,-1 0-12 15,1 4 12-15,0 0-12 0,0 0 3 0,-9 0 0 0,5 4 0 16,-1 0 0-16,5-1-3 0,-4 1 0 0,-5 0 0 16,4 0 0-1,-3-4-19-15,-1 0-4 0,5 0-1 0,-9-4 0 0,0 4 23 0,0-4 4 16,4 0 1-16,-4-7 0 0,0-8 8 0,-4 11 0 0,4-11 0 0,0 0 8 16,0 0-8-16,0 0 11 0,0 0-11 0,0 0 12 15,0 0 1-15,0-15 1 0,0 4 0 0,0-4 0 16,0-8 6-16,4 0 0 0,0 0 1 0,0-7 0 15,5 3-9-15,-1-3-1 0,1-4-1 0,0-1 0 16,-1 9-10-16,9-1 0 0,-13 4 0 0,9 1-11 16,0-1 11-16,-4 4 0 0,3 4 0 0,1 3 0 15,0-7 0-15,0 8 8 0,0 0-8 0,-5-1 0 16,5 5 0-16,8-1-8 0,-12 4 0 0,12 0 0 16,-8 8 8-16,0 0 0 0,4 4 0 0,0-1-8 15,-4 1-6-15,-4 3-1 0,8 8 0 0,0-4 0 16,-4 8 3-16,4-4 1 0,-4 8 0 0,-1-1 0 0,-3 1 11 15,-1 3-8-15,5 4 8 0,-8 1-8 0,7-1 8 16,-12 0 0-16,5 0 0 0,-1 8 0 0,-4-4 0 0,0-4 0 16,0 0 0-16,-4-3 0 0,4-1 0 0,0 0 0 15,-5 1-11-15,5-5 11 16,0-3-105-16,-8 0-15 0,-1 0-4 0,5-4-902 16</inkml:trace>
  <inkml:trace contextRef="#ctx0" brushRef="#br0" timeOffset="86314.6819">5039 9544 2516 0,'0'0'56'0,"0"0"11"0,0 0 2 0,0 0 1 0,0-8-56 0,0 1-14 0,0-1 0 0,0 0 0 15,-9 1 17-15,9-5 1 0,0 1 0 0,9 0 0 16,-9-1-18-16,0-3-9 0,8 4 1 0,-3-1 0 16,3 1-4-16,-3-1 0 0,3 5 0 0,1-5 0 15,-5 5 21-15,-4 7 4 0,13-8 1 0,0 1 0 16,-13 7-14-16,4-4 8 0,-4 4-8 0,0 0 0 15,13-4 13-15,-13 4-3 0,0 0-1 0,8 4 0 16,5 3-9-16,-13-7 0 0,0 0-10 0,0 0 10 16,4 8-18-16,1 3 2 0,-5-11 1 0,0 12 0 15,-5-1-18-15,1 4-4 0,0-3-1 0,-5-1 0 16,1-3 2-16,-1 3 0 0,1 1 0 0,-5-1 0 0,4-7 28 0,1 0 8 16,-5-1 0-16,4-3 0 0,1 4 24 0,-1-4 10 15,5-4 2-15,-5-3 0 0,9 7 16 0,0 0 3 16,0 0 1-16,-4-4 0 0,0-4-8 0,0 1 0 15,4-1-1-15,0 8 0 0,0-15-28 0,0 7-6 16,0 8-1-16,0 0 0 0,0-11-12 0,4 3-16 16,0-3 3-16,-4 11 1 15,0 0-114-15,0 0-22 0,13-8-5 0,-13 8-920 0</inkml:trace>
  <inkml:trace contextRef="#ctx0" brushRef="#br0" timeOffset="86916.9588">6065 9107 1767 0,'0'0'39'0,"8"-4"8"0,-8 4 1 0,13-4 2 0,-13-3-40 0,8-1-10 0,-8 1 0 0,0-1 0 0,-4 4 69 16,4 4 12-16,0 0 3 0,-4-7 0 0,-9 3-26 15,0-4-5-15,0 1-1 0,1 3 0 0,-1 0-52 0,4 0 0 16,-12 0-16-16,8 4 4 0,-4 4 12 0,4 0 12 16,5 4-2-16,-10-1-1 0,6-3-9 0,3 7 12 15,-4 1-12-15,0-1 12 0,1-3 19 0,-1 7 4 16,4 0 1-16,1 4 0 0,-1-7-12 0,1 3-3 15,-1-4 0-15,1 4 0 0,3 4-9 0,1 0-3 16,4 0 0-16,-4 0 0 0,4-7-9 0,0-1 0 16,4 4-12-16,-4 0 12 0,4-3-10 0,5 3 10 15,-5-4 0-15,5 1-9 0,-1 7 9 0,1-8 0 16,8 4 0-16,-4-3 0 0,-5-5 0 0,5 5 0 0,0-1 0 16,4 1-12-16,0-1 12 0,0 0 0 0,-8 1 8 0,3-5-8 15,1 5 0-15,0-1 0 0,4 4 0 0,-4 0 0 31,8 1-25-31,-8-5-10 0,0 4-1 0,0-3-1 0,0-1 16 16,0 4 3-16,-9-7 1 0,4 7 0 0,1-4 5 0,-5 8 2 0,0-3 0 0,-4-5 0 16,-4 0 10-16,4 5 11 0,-8-1-3 0,-1 4 0 15,-4-8 40-15,0 1 8 0,5-1 2 0,-5 0 0 16,-4 5-21-16,0-5-4 0,-4 0-1 0,8-3 0 16,-4 3 15-16,8-3 2 0,-4 3 1 0,-4-3 0 15,9-8-19-15,-14 7-4 0,5-7-1 0,0 0 0 16,-4 0-5-16,4-3-1 0,4-1 0 0,0 4 0 15,-8 0-35-15,3-4-7 0,6 0-2 0,-1 1 0 16,-4-1-136 0,4 0-28-16,4 4-6 0</inkml:trace>
  <inkml:trace contextRef="#ctx0" brushRef="#br0" timeOffset="87455.5396">6923 9472 2026 0,'0'0'44'0,"0"0"10"0,0 0 2 0,0 0 1 0,0 0-45 0,0 0-12 0,0 0 0 0,0 0 0 0,9-4 48 0,0 0 8 15,-9 4 2-15,8-4 0 0,5 0-32 16,4 1-6-16,-4-1-2 0,4 0 0 0,0 0-18 0,0 0 0 16,4 1 0-16,1-1 0 0,-5 0 0 0,9 0 18 15,-5 4-2-15,9-4-1 16,0 4 21-16,-5-3 4 0,1 6 0 0,4-3 1 0,4 0-7 0,0-3-2 15,1 3 0-15,-6 0 0 0,1 0-32 0,-4 0 0 16,4 3 0-16,-4-3 0 0,-1 4 13 0,1-4-1 16,-5 4 0-16,-4 0 0 15,0-4-44-15,-4 0-10 0,0 4-2 0,0-4 0 16,-13 0-112-16,4 0-24 0,-4 0-4 0,0 0-441 0,0 0-89 16</inkml:trace>
  <inkml:trace contextRef="#ctx0" brushRef="#br0" timeOffset="87717.106">7124 9149 2296 0,'0'0'51'0,"0"0"10"0,0 0 3 0,0 0 0 0,0 0-52 0,0 0-12 0,0 0 0 0,0 0 0 15,0 0 28-15,0 0 4 0,9 7 0 0,-9-7 0 16,4 12-32-16,0 7 0 0,1 0-8 0,3 0 8 15,-4 3-23-15,5 5 3 0,0 0 0 0,-5-1 0 16,4 5 12-16,-3 3 8 0,-1 0-10 0,0-4 10 16,9 1 0-16,0 3 0 0,-5-4 0 0,5 1 0 15,0-5 9-15,-4 1-9 0,-1-4 0 0,9-1 9 0,0 1-9 16,0 0-12-16,-4 0 2 0,-4-4-674 16,8-4-134-16</inkml:trace>
  <inkml:trace contextRef="#ctx0" brushRef="#br0" timeOffset="88401.0964">8381 9054 2116 0,'0'0'47'0,"0"0"9"0,0 0 3 0,0 0 0 0,0 0-47 0,0 0-12 0,0 0 0 0,0 0 0 16,0 0 68-16,0 0 11 0,0 0 2 0,4 11 1 15,-4-11-62-15,4 12-12 0,0 3-8 0,5 0 10 16,-5 0 5-16,1 4 1 0,3 0 0 0,1 0 0 0,-5 4-29 16,4 0-6-16,1 3-1 0,0 5 0 0,-1-5 32 0,-4 1 7 15,9 3 1-15,-4-3 0 16,-1 3 3-16,5-3 1 0,0-1 0 0,0-3 0 0,-5 4 12 15,1-5 2-15,-1-6 1 0,-3 3 0 0,3 0-27 0,1-4-12 16,-9-4 10-16,4 1-10 0,0-1 8 0,-4-11-8 16,0 0 0-16,0 0 9 0,0 0 0 0,0 0 0 15,0 0 0-15,0 0 0 0,0 0 5 0,0 0 1 16,0-8 0-16,-4-3 0 0,0-4 20 0,-1-4 4 16,5-4 1-16,-4 0 0 0,0-7-20 0,0-4-3 0,-1 0-1 15,5-4 0-15,-4 0-7 0,4-4-1 0,0 4-8 16,0 0 12-16,4 0-12 0,1 7 0 0,-1 1 0 0,4 0 0 15,-3 3-9-15,3 1 9 0,-3 3 0 0,3 4-9 16,9-4 9-16,0 0 0 0,0 4 0 0,1 0 0 16,3 0 0-16,5 8-8 0,-1-4 8 0,1-1 0 15,4 1 0-15,-5 4 0 0,5-1 0 0,4 1-8 16,1 0 8-16,-1-1 0 0,0-3 0 0,4 4-8 16,-3 3 8-16,3 0 0 0,-4-3 0 0,0 4 0 15,1-1 0-15,-10 8 0 0,1 0 0 0,-5 0 0 16,1 0 0-16,-5 0 0 0,0 0 0 0,0 4-8 31,-13 3-48-31,5 1-10 0,-9-8-2 0,4 7-1200 0</inkml:trace>
  <inkml:trace contextRef="#ctx0" brushRef="#br0" timeOffset="103638.7161">12261 8879 2613 0,'0'0'57'0,"-13"4"12"0,0-4 3 0,-4 0 2 0,-9 0-59 0,9 0-15 0,0 4 0 0,0-1 0 0,-4 1 12 0,-5 0 0 16,5 4 0-16,-1-1 0 0,10 1-12 0,-10-1-10 15,-12 9 2-15,8-5 0 16,9 0-19-16,-4 5-3 0,-5-1-1 0,-4 4 0 0,-8 0 8 0,8 0 2 15,9 0 0-15,-1 7 0 0,-8 5 21 0,9-1 0 16,4 0 0-16,4 5 0 0,5-5 17 0,-1 8 2 16,-4 0 0-16,0-4 0 0,5-7-6 0,4-4-1 15,8 3 0-15,4-3 0 0,1-4-4 0,4-4 0 16,8 0-8-16,-8-3 12 0,-13-12-12 0,17 0 0 0,13 4 0 16,4-8-10-16,-4-8 2 0,0-3 0 15,-4-4 0-15,12 0 0 0,5-7-8 0,-5-5 0 16,-12-3-1-16,4-4 0 15,0 4-8-15,0-4-2 0,-5 4 0 0,-3-4 0 0,-10 0 27 0,6 4 0 0,7 3 0 16,-8 1-8-16,-4 3 28 0,0 1 7 0,-5 7 1 0,10 0 0 16,-1 3 3-16,-9 5 1 0,-8 3 0 0,0 8 0 15,9-3-20-15,-9 3-3 0,0 0-1 0,-5 11 0 16,-3 4-8-16,8 4 0 0,4 0 0 0,-4 8 0 16,-8-1-10-16,3 1 10 0,10 3 0 0,-1 1-9 15,9-1 9-15,-9 4 0 0,-8-3 0 0,8 7-8 16,9-4 8-16,-5-4 0 0,-3-3 0 0,-5 3 0 15,0-7 0-15,4 0 0 0,9 0 0 0,-9-4 0 16,-8 0 0-16,4-4 0 0,8-8 0 0,1 1 0 16,-9-8 8-16,8 4-8 0,-8-4 8 0,13-4-8 15,13-7 0-15,-5-5 9 0,-12-3-9 0,4 0 0 0,4-7 0 16,0-1 0-16,-9-7-12 0,5 0 3 0,-9-4 9 0,9 4 0 16,9 3 10-16,-1 1-10 0,9-1 0 15,-13 5 0-15,-8 3 0 0,-1 0 0 0,9 4 16 16,-8 8-4-16,-5 0 0 0,5 3 0 0,-1 4-1 0,-4-3-1 15,-4 7 0-15,0 0 0 0,0 0-10 0,9 11 0 16,-1 4 0-16,1-3 8 0,-5 3-8 0,1-4 0 16,-1 8 0-16,4 0 0 0,1 4 0 0,-5 0 0 15,0-8 9-15,1 8-1 0,-1 3-8 0,5-3 0 16,-9 4 0-16,4-5 0 0,0-3 0 0,0 0 0 0,1 4 0 16,-5-8 0-16,4-3 0 0,-4-1 0 0,4-3 0 15,0 3 0-15,-4-11 0 0,0 0 0 0,0 0 0 0,0 0 0 31,9 4-171-31,-9-4-35 0,0 0-7 0</inkml:trace>
  <inkml:trace contextRef="#ctx0" brushRef="#br0" timeOffset="104242.0685">12731 9270 2563 0,'0'0'56'0,"8"-7"12"0,-3-9 3 0,-1 1 1 0,5-8-58 0,3 1-14 0,-3-1 0 0,4 0 0 15,-5-3 29-15,5-1 3 0,4 4 1 0,0 4 0 16,0 0-21-16,5 0-12 0,-5 0 12 0,0 4-12 15,0 4 0-15,4-5 0 0,-4 9 0 0,1-1 0 16,-1 1 0-16,0-1 0 0,4 4-9 0,-4 0 9 16,0 8 0-16,0 0-10 0,-4 0 10 0,4 3 0 15,0 5-9-15,0-1 9 0,-8 12 0 0,8-4-9 16,0 0 9-16,-4 8 0 0,0-1 0 0,-5 8 8 16,1-3-16-16,-5 7-4 0,5-4 0 0,-1 8 0 15,1 3-15-15,-1 1-3 16,1-8-1-16,0 4-729 0,-1-8-145 0</inkml:trace>
  <inkml:trace contextRef="#ctx0" brushRef="#br0" timeOffset="104812.9211">14256 9179 2385 0,'0'0'68'0,"0"0"14"16,-8 0-66-16,-1-8-16 0,-3 5 0 0,-1-5 0 0,0 8 103 0,0-4 17 0,-4 1 3 0,0-1 1 16,0 4-80-16,-5 0-16 0,1 0-4 0,0 0 0 15,-1 0-16-15,-3 4-8 0,-1 3 8 0,0-3-8 16,1 3 0-16,-5 1 0 0,4 0 0 16,1-1 0-16,3 8 0 0,1 1 0 0,-1-5 0 0,5 4 0 15,0 4 0-15,4 0 0 0,1 4 0 0,3-4 0 16,1 0 10-16,3 4-10 0,-3 0 12 0,3 3-12 15,5 1 23-15,0-1-3 0,5-3 0 0,-1 4 0 16,-4-8-28-16,4 0-7 0,5 0-1 0,-1 0 0 16,1-4 2-16,4-4 0 0,0 1 0 0,-1-5 0 15,5 1 14-15,1-4 0 0,-1-4 0 0,4-4 0 0,0 4 0 16,5-8 0-16,-5-3 0 0,9-4 0 16,-4-8 0-16,4-8 0 0,0-6 0 0,0-9 0 0,4-7 0 0,0-4 0 15,-4-8 0-15,4 4 0 0,0 1 0 16,-4-5 0-16,0-3 0 0,0 3 10 0,-4-7-10 0,-1 4-17 15,-3-1 4-15,-5 1 1 0,-4 0 12 0,4 7-9 16,-4 4 9-16,-5 4-8 0,1-1 8 0,-5 5-8 16,0 7 8-16,0 4-8 0,-8 8 8 0,4 7 0 15,-8 4 0-15,3 4-8 0,1 7 8 0,0 1 14 16,-5 7-3-16,1 7-1 0,-5 5-10 0,0 7 0 16,5 4 0-16,-5 7 0 0,0 0-11 0,4 12 11 15,1-4-8-15,-1 11 8 0,5-3 0 0,4 3 0 16,0 8 0-16,4 4 0 0,1 4 0 0,-1-5 0 15,-4 1 0-15,0 0 0 0,4-4 0 0,5 4 0 0,-5-4 0 16,4 4 8-16,1-8-8 0,4 4 0 0,0 0 0 0,-1-8 0 31,6 0-115-31,-6-3-21 0,5-4-4 0,5-4-959 0</inkml:trace>
  <inkml:trace contextRef="#ctx0" brushRef="#br0" timeOffset="105640.3909">16838 8583 2602 0,'0'0'57'0,"0"0"12"0,0 0 3 0,0 0 1 0,-9 7-58 15,5 1-15-15,-1 3 0 0,1 1 0 0,0 3 28 0,0 4 4 0,-1 8 0 16,5-1 0-16,0 5-32 0,0-1 0 16,0 4 0-16,0 4 0 0,0 0-12 0,0 4-9 0,5 0-2 0,-5 3 0 15,0-3 11-15,0 4 3 0,4-5 0 0,-4 9 0 16,0-1 31-16,0 4 6 0,4-7 2 0,0 3 0 15,-4-7-16-15,5 0-3 0,-5 0-1 0,0-5 0 16,0-2-10-16,0-5-11 0,-5 0 3 0,5-3 0 16,-4-4-46-1,4-4-9-15,-4-4-1 0,0-4-1 0,-1-3-16 16,5-8-3-16,0 0-1 0,-4-8 0 0,0-3 75 0,0-4 10 0,4-4 12 0,0-8-2 16,0 1 34-16,8-9 8 0,-8-3 0 0,4-3 1 15,1-9 28-15,3 9 6 0,-4-5 1 0,5 4 0 0,-5 0-32 16,5 1-7-16,-1 6-1 0,5 5 0 0,-4 0 0 15,-5 7 0-15,5 0 0 0,-1 4 0 0,1 0-12 16,-1 8-2-16,1-4-1 0,-1 3 0 0,1 1-19 0,-1-1-4 16,1 5-1-16,-1-1 0 0,5 4-9 0,-4 1 0 15,4-1 0-15,-13 4 0 0,0 0-16 16,17 0 5-16,0 4 1 0,4 3 0 0,-8-3-4 0,4 4-1 16,0-1 0-16,0 5 0 0,0-1 15 0,0 0-9 15,1 1 9-15,-1 3-8 0,-4 0 8 0,-1 8-8 16,1 0 8-16,-4-4-8 0,-1 0-4 0,1 7-1 15,-5 5 0-15,-4-5 0 16,-4 1-11-16,0 3-1 0,-5 1-1 0,-4 3 0 16,-4-4-1-16,0-3 0 0,-4 3 0 0,-5-3 0 0,5-1 15 0,-1-7 2 15,1 8 1-15,-5-8 0 0,1-4 9 0,3 0 12 0,1-3-2 0,-1-1-1 16,5 0 15-16,5-3 4 0,-6 0 0 0,6-5 0 16,3 1-28-16,1 0 0 0,-1-4 0 0,0-4 0 31,1-3-23-31,8-1-6 0,-4 0-2 0,4 1 0 15,4-5-133-15,0 1-26 0,9 0-6 0,4-1-524 0,0-7-106 0</inkml:trace>
  <inkml:trace contextRef="#ctx0" brushRef="#br0" timeOffset="105914.4313">17927 9202 3196 0,'5'11'71'0,"-5"-11"14"0,0 0 3 0,0 0 1 0,0 0-71 0,12 0-18 0,1 0 0 0,0 0 0 0,0 0 15 0,0 0-1 16,-1 0 0-16,1-4 0 0,4-3-14 0,0-1 0 15,5 4 0-15,-1 1 0 0,1-5-12 0,-1 4-9 16,5-3-2-16,-1-1 0 15,1 4-25-15,-1 1-6 0,-3-1-1 0,3 4 0 16,1 0-6-16,0-4-2 0,-5 4 0 0,0 0-779 0,1 4-156 16</inkml:trace>
  <inkml:trace contextRef="#ctx0" brushRef="#br0" timeOffset="106105.6342">17914 9570 3510 0,'0'0'77'0,"0"0"16"0,13 4 3 0,0-4 3 0,4 4-79 0,0 0-20 0,5-1 0 0,-1 1 0 16,-4-8-98-16,9 1-23 0,-1-5-5 0,5 0-838 15,4-3-167-15</inkml:trace>
  <inkml:trace contextRef="#ctx0" brushRef="#br0" timeOffset="106161.8675">18675 9449 658 0,'21'0'14'0,"-3"-4"3"0,3 0 1 16,0-3 2-16,1-1-20 0</inkml:trace>
  <inkml:trace contextRef="#ctx0" brushRef="#br0" timeOffset="106790.781">19030 8970 2592 0,'0'0'57'0,"0"0"12"0,-5 8 3 0,5-8 0 0,-4 11-58 0,4 1-14 16,0-1 0-16,0 4 0 0,0 0 40 0,-4 1 4 0,0 3 2 0,4 7 0 16,-9 1-30-16,5 3-5 0,0-3-2 0,-9 11 0 15,4 0-9-15,5-4 0 0,-5 4 0 0,5 0 0 16,-4-4 0-16,3 4 0 0,1-4 0 0,4 0 0 16,-9-3 0-16,5-1 0 0,4 0 0 0,0-7 0 15,0-4 0-15,0 0 0 0,0 0 0 0,4-7 0 16,1-5 0-16,-5-7 0 0,0 0 12 0,0 0-4 15,0 0 9-15,8-11 2 0,5-4 0 0,0-4 0 16,0-8-11-16,0-3-8 0,4-8 12 0,-5 0-12 16,6-4 16-16,-1 0-4 0,0 4-1 0,0-4 0 15,4 1 13-15,-4 3 2 0,-4 0 1 0,4 3 0 16,-4 5 16-16,0 0 3 0,0 3 1 0,-5 4 0 16,1 4-21-16,-1 0-4 0,1 4-1 0,-1 4 0 15,-8-1-21-15,5 5 0 0,-5 7 0 0,0 0 0 16,0 0 0-16,0 0 0 0,0 0 0 0,0 0 0 15,4 4-18-15,5 7-2 0,-9 0 0 0,4 1 0 0,4 7 2 0,-3 0 0 16,-5 4 0-16,4-1 0 0,0-3 2 0,5 4 0 16,-5 0 0-16,5 3 0 0,-5 1 4 0,4 0 2 15,-3-1 0-15,-1 1 0 0,0-8 10 0,0 0-10 16,1 0 10-16,-1 0-10 0,0-4 10 0,5-7 0 16,-9-8 10-16,0 0-10 0,0 0 9 0,8 0-9 15,5-4 8-15,0 0-8 0,-4-7 0 0,3-5 8 16,5 1-8-16,-4-8 0 0,4-11 8 0,0 4-8 15,1-4 8-15,-1 3-8 0,4-7 9 0,0 12-9 16,1-5 10-16,-1 1-10 0,-4 3 8 0,0 5-8 0,5-1 0 0,-5 0 0 16,0 4 0-16,0 8 8 0,-4-1-8 0,0 1 0 15,8 3 0-15,-13 1 0 0,5 3-9 0,-4 4 9 16,-1 4-14-16,5 3 3 0,0 5 1 0,-4-1 0 16,-1 0 1-16,1 5 0 0,-5 3 0 15,0 3 0-15,1 1 9 0,-1 4-10 0,0-4 10 0,5 7-10 16,-5 4 10-16,-4 0 0 0,4 4 0 0,0-4-8 15,1 8 0-15,-1-8 0 0,0-3 0 0,-4 3 0 32,5-4-124-32,-5 1-25 0,0-8-5 0,0-1-994 0</inkml:trace>
  <inkml:trace contextRef="#ctx0" brushRef="#br0" timeOffset="107093.3449">20423 8252 2966 0,'0'0'65'0,"0"0"14"0,0 0 2 0,0 0 3 0,0 0-68 0,0 12-16 0,0 3 0 0,0 4 0 0,-4 0 0 0,-1 8 8 16,-3-1-8-16,-1 4 0 16,1 8-25-16,3 4-12 0,1 8-3 0,-4-1 0 0,3 4 26 0,1 0 5 15,0 1 1-15,4 2 0 0,0 1 8 0,4 0 0 16,0-3 10-16,1-5-10 0,-1 4 33 0,4-3 1 15,1 3 0-15,4-4 0 0,-5-3-26 0,5-5-8 16,-4-3 0-16,-1 0 0 0,5-3 0 0,0-1 0 16,0 0 0-16,0-4 0 15,-5-11-22-15,5 0-8 0,0-4-2 0,0 1 0 16,-1-9 0-16,5-3 0 0,-4-8 0 0,4 0 0 16,0 1-148-16,1-9-29 0,-6 1-7 0</inkml:trace>
  <inkml:trace contextRef="#ctx0" brushRef="#br0" timeOffset="107290.4562">20038 8932 3204 0,'0'0'71'0,"0"0"14"0,0 0 3 0,0 0 1 0,0 0-71 0,13 0-18 0,4 0 0 0,0 4 0 16,5-8 0-16,3 4 8 0,5-7-8 0,4 3 0 15,5 0-84-15,-1 0-24 0,5-3-5 0,4-1-1 16,0 4-133-16,0 0-26 0,-4 1-6 0,0 3-687 16</inkml:trace>
  <inkml:trace contextRef="#ctx0" brushRef="#br0" timeOffset="107575.2741">21102 9190 3315 0,'0'0'73'0,"0"12"15"0,0-12 4 0,0 0 0 0,17 7-73 0,1-3-19 0,-1 4 0 0,0-4 0 16,4-1 22-16,-4 1 1 0,0-4 0 0,5 0 0 15,3 0-23-15,1-4 0 0,0 1 0 0,3 3-8 31,1-4-25-31,0 0-5 0,0 0-1 0,0 0 0 0,4 4 24 0,0-3 5 0,1 3 1 0,-5 0 0 16,-1-4 9-16,-3 0 0 0,0 4 0 0,-5-4 0 16,5 4-8-16,-5 0-4 0,0 0 0 0,-3-4 0 31,-6-3-164-31,1 3-32 0,-4-7-8 0</inkml:trace>
  <inkml:trace contextRef="#ctx0" brushRef="#br0" timeOffset="107775.3268">21367 8803 2948 0,'-13'34'65'0,"9"-19"14"0,0 1 2 0,0-1 1 0,-1 0-66 0,1 8-16 0,4 0 0 0,-4 3 0 0,4 5 22 0,-4-1 1 16,4-3 0-16,0 3 0 0,0 4-15 0,4-3-8 16,-4 3 10-16,8 4-10 15,-3 0-16-15,-1 0-10 0,-4-4-2 0,8 0 0 16,-3 0-61-16,-1-3-13 0,0 3-2 0,1-8-1 15,-1-3 24-15,4 4 5 0,-3-5 0 0,3-3-640 16,-4 0-129-16</inkml:trace>
  <inkml:trace contextRef="#ctx0" brushRef="#br0" timeOffset="108583.2654">20149 9198 2887 0,'0'0'64'0,"0"0"12"15,0 0 4-15,0 0 0 0,0 0-64 0,0 0-16 0,0 0 0 0,0 0 0 16,0 0-34-16,0 0-10 0,0 0-3 0,0 0-1189 16</inkml:trace>
  <inkml:trace contextRef="#ctx0" brushRef="#br0" timeOffset="109452.3956">22337 8803 2890 0,'0'0'64'0,"0"0"12"0,0 0 4 0,0 0 1 0,0 0-65 0,0 0-16 0,0 0 0 0,0 0 0 16,0 0 21-16,9 8 1 0,-5 3 0 0,0-3 0 15,-4-8-22-15,5 11 0 0,-1 8 0 0,4-4 0 16,-8 4 0-16,5-4 0 0,-1 8 0 0,5-4 8 0,-5 8-8 0,0-1 0 16,0 1 0-16,-4 0 0 0,5 3 0 0,-1-3 0 15,-4-1 0-15,0 4 0 0,0-3 8 0,0 3 3 16,4 1 1-16,0-1 0 0,-4-3-12 15,0-4 12-15,0-1-12 0,0-3 12 0,5 0-12 0,-5-3 0 16,0-1 0-16,0-8 0 0,0-7 0 0,4 8 12 16,-4-8-2-16,0 0 0 0,0 0-10 0,0 0 0 15,0 0 0-15,0 0 0 0,0-19 32 0,4-4 4 16,5 4 0-16,-1-7 1 0,1-9-19 0,0 5-4 16,-1-4-1-16,1 0 0 0,3-4-5 0,1 0-8 15,4 4 11-15,-4-1-11 0,9 5 0 0,-5 0 0 16,0-1 0-16,0 5 0 0,0 3 20 0,4 0-4 0,1 0 0 15,3 4 0-15,1 0 5 0,4 0 1 0,0 4 0 16,0 0 0-16,0 0-10 0,-1 3-1 16,1 5-1-16,0-1 0 0,13 4-10 0,0 1 0 0,-5-1 0 15,1 0 0 1,-1 4-87-16,1 0-13 0,3 0-2 0</inkml:trace>
  <inkml:trace contextRef="#ctx0" brushRef="#br0" timeOffset="125938.501">2355 11131 2379 0,'0'0'52'0,"0"0"12"0,0 0 1 0,0 0 2 0,-8 0-54 0,-1 0-13 0,9 0 0 0,-4-4 0 16,-9 4 63-16,-4-3 9 0,8 3 3 0,-8 0 0 15,5 0-46-15,-6 0-9 0,1 0-1 0,-4 0-1 16,4 3-18-16,0 1 0 0,-9-4 0 0,9 4 0 31,0 4-20-31,-4-5-10 0,4 5-2 0,-1 0-1 0,1 3 33 0,-4 0 0 0,4 5 0 0,13-5 0 16,-9 8 0-16,8-4-8 0,-7 4 8 0,-1 0 0 15,13 4 0-15,-9-4 12 0,5 4 0 0,0 0 0 16,-5 3-12-16,9-3 9 0,0 3-9 0,0 1 8 16,-4-4-8-16,4 3 0 0,4-3 0 0,5 0 0 15,-9-4-8-15,4 4-1 0,0-4 0 0,5-4 0 16,4 0-14-16,-1-3-2 16,-7-1-1-16,8-3 0 0,-9-1 14 0,13-7 2 0,-4 0 1 0,0-4 0 0,4-3 9 15,4-1 0-15,-4-3 0 0,0-1 0 0,0-3 0 16,5-4 0-16,-5 4 0 0,-4-8 0 0,-1 4 0 0,6-4 11 15,-6 1-3-15,5-1 0 0,-4-4-8 16,-8 1 0-16,3 7 0 0,9-4 0 0,-13 0 0 16,5 4 0-16,-9 4 0 0,4 4 0 0,1-1 0 0,-5 1 0 15,0 11 10-15,0 0-10 0,0 0 0 0,0 0 0 16,0 0 0-16,0 0 0 0,0 0 0 0,0 0 0 16,0 0 0-16,0 11 0 0,0 1 0 0,8 3 0 15,-8 0 0-15,4 4 0 0,-4 4 0 0,9-4 0 0,-9 0 0 16,4 3 0-16,0 5-9 0,1-4 9 0,-5 0-8 15,8-1 8-15,1 1 0 0,-9 4 0 0,4-4 0 0,5-4 0 16,-1 3-8-16,1-3 8 0,-5-3-8 0,5-1 8 31,-1 0-51-31,-4-4-5 0,13 1 0 0,-12-5-647 0,3 1-129 0</inkml:trace>
  <inkml:trace contextRef="#ctx0" brushRef="#br0" timeOffset="126247.6152">2654 11579 2167 0,'0'0'48'0,"0"0"9"0,0 0 3 0,-8 4 0 0,-5-4-48 0,13 0-12 0,0 0 0 0,0 0 0 0,-9 0 28 0,9 0 4 15,0 0 0-15,0 0 0 0,0 0 0 0,0 0 1 16,0 0 0-16,0 0 0 0,9-7-1 0,4 7 0 16,0-4 0-16,-5 0 0 0,9 4-3 0,0 0-1 15,1 4 0-15,3 0 0 0,-4-4-7 0,4 0-1 16,1 0-1-16,-5 0 0 0,8 3-19 0,-7-3 10 16,3 4-10-16,0-4 8 15,1 0-30-15,-1 0-6 0,-4 0-2 0,9 4 0 16,-9-4-137-16,0-4-27 0,9 4-6 0</inkml:trace>
  <inkml:trace contextRef="#ctx0" brushRef="#br0" timeOffset="126783.7372">3312 10995 2498 0,'-17'15'55'0,"17"-15"11"0,0 11 2 0,-8 1 3 0,-1 3-57 0,9 7-14 0,0-3 0 0,0 8 0 16,0 0 13-16,0 3 0 0,0 0 0 0,0 5 0 16,0-1-13-16,0 0 0 0,0 0 0 0,0 0 0 15,0 4-12-15,0-4-1 0,0 1-1 0,0-1 0 16,0-4 14-16,0 1-12 0,5-1 12 0,-1 0-12 16,4-3 12-16,-8 0 0 0,5-5 0 0,-5 1 0 15,8 0 16-15,1-4-4 0,-9-8-1 0,0 5 0 0,0-9 13 0,0-7 2 16,0 0 1-16,8 8 0 15,-3-8 1-15,3-4 0 0,5-4 0 0,-9-7 0 0,9 4-18 0,0-8-10 16,0 0 12-16,4 0-12 0,-9-4 8 0,14 4-8 16,-9 0 0-16,-5 0 0 0,5 0 0 0,4 4 0 15,-4 0 0-15,-5 3 0 0,5 1 0 0,-4-4 0 16,4 3 0-16,-5 5-9 0,1-1 9 0,-1 0 9 16,5 5-1-16,0-1-8 0,-9 0 0 0,-4 4 0 15,13 0 0-15,0 4 0 0,0 0-24 0,4-1 2 16,-13 1 0-16,9 4 0 15,-5-1-7-15,9 5-2 0,-12-5 0 0,3 5 0 16,9-1 3-16,-12 1 1 0,3-1 0 0,1 0 0 0,-1 1 12 16,-4 3 3-16,5-4 0 0,-9 5 0 0,4-1 12 0,-4-4-9 0,-4 8 9 0,4-4-8 15,-13-3 8-15,5 7 0 0,-1-4 0 0,-4 4 0 16,0-8 0-16,-4 8 9 0,0-4-9 0,4 1 0 16,-8-9 0-16,4 5 0 0,-4-5 0 0,8 5 0 15,-9-5 0-15,5-3 0 0,-4 0 0 0,8 0 0 16,0-4 0-16,-8 0 0 0,12-8 8 0,-8 4-8 31,5-3-24-31,3-1-9 0,5-3-2 0,-5 3-660 0,9-3-132 0</inkml:trace>
  <inkml:trace contextRef="#ctx0" brushRef="#br0" timeOffset="127093.999">4244 11633 2549 0,'0'0'72'0,"0"0"16"0,0 0-70 0,9 0-18 0,3 0 0 0,-3 0 0 0,4 0 87 0,-5 0 13 16,9-4 4-16,-8 0 0 0,4 0-58 0,8 0-11 0,-12 1-3 15,12 3 0-15,-12-8-32 0,8 4 0 16,0 4 0-16,0-4 0 16,-4 4-19-16,4 0-10 0,0 0-3 0,-4 0 0 15,4 0 5-15,0 0 1 0,0 0 0 0,0 0 0 16,-4 4-26-16,4-4-4 0,-17 0-2 0,9 0 0 16,-1 4-36-16,-8-4-7 0,0 0-2 0,0 0-919 0</inkml:trace>
  <inkml:trace contextRef="#ctx0" brushRef="#br0" timeOffset="127262.5357">4159 11959 2818 0,'0'0'80'0,"0"0"17"0,0 0-77 0,0 0-20 0,12 8 0 0,6-4 0 15,3-1 23-15,-4-3 1 0,4-3 0 0,14-1 0 16,-14 4-64-16,9-8-13 0,0 4-3 15,4-7-741-15,4 3-149 0</inkml:trace>
  <inkml:trace contextRef="#ctx0" brushRef="#br0" timeOffset="128291.8833">6334 11211 2374 0,'0'0'68'0,"0"0"13"0,0 0-65 0,0 0-16 0,0 11 0 0,0 1 0 0,0-1 61 0,0 1 9 16,-5 3 2-16,5-4 0 0,-4 4-58 0,4 4-14 15,4-3 0-15,-4 3 0 0,5 0 0 0,-5 3 0 16,4-3 0-16,0 4 0 0,1 4 0 0,-5-5-8 15,4 5 8-15,0 0 0 0,5-5 0 0,-5 5 0 16,0 0 0-16,0-1 0 0,-4-3 0 0,5 0 11 16,-1-4-3-16,-4 4-8 0,0-4 16 0,0-4-4 15,4-4-1-15,-4 4 0 0,0-3-1 0,5-1 0 0,-5-11 0 16,0 0 0-16,0 0 5 0,0 0 1 0,0 0 0 0,4-11 0 16,4-1-16-16,-3-3 8 0,-1-4-8 0,0 0 0 15,-4-4 0-15,4-3 0 0,1 3 0 0,-1-4 0 16,0 1 0-16,1-1 9 0,-5 4-9 0,4 1 8 15,-4 3 0-15,4-4 0 0,-4 4 0 0,0 4 0 16,0-1-8-16,0 1 10 0,4 4-10 0,-4 3 10 16,5-3-2-16,-5 11-8 0,0 0 12 0,0 0-4 15,0 0-8-15,0 0 0 0,0 0 0 0,0 0 0 16,0 0 0-16,0 0-11 0,4 11 3 0,4 1 0 16,1 3-2-16,-5 0 0 0,1-4 0 0,-1 5 0 15,4-1-1-15,-3 0 0 0,-1 0 0 0,0 0 0 0,0 4 11 16,1-3 12-16,3-1-2 0,-3 0-1 0,-1 0-23 15,0-3-5-15,-4-1-1 0,9 0 0 16,-1 1 20-16,-8-12 0 0,0 0 0 0,13 4 0 0,0 3 0 16,-5-7 0-16,-8 0-8 0,9 0 8 0,-5 0-11 0,5-7 2 15,-1-1 0-15,1-3 0 0,4-1 9 0,0 1 0 16,-5-1 0-16,5-3 0 0,0-4 0 0,-5 0 0 16,1 0 0-16,-1 0 0 0,1 0 19 0,-1 0 9 15,1-4 1-15,0 4 1 0,3 1-16 0,-3-1-3 16,-1 3-1-16,1 1 0 0,-5 0-10 0,5 4 0 15,-5-1 0-15,0 5 0 0,-4 7 0 0,0 0 0 16,0 0 0-16,0 0 0 0,0 0 0 0,13 0-11 16,-13 0 3-16,0 0 0 0,9 7 8 0,-5 5 0 0,5-1 0 15,-5 0 0-15,0 1 0 0,0 7 0 0,1 0 0 16,-1-4 0-16,0 4 0 0,0 0 0 0,-4 4 0 0,5-4 0 16,-5 7 0-16,0-3 0 0,0 4 0 0,0-8 0 15,0 7 0-15,0-7 0 0,-5 4 0 16,1-4 0-16,0 4-13 0,4-4-1 0,-4-4 0 0,-1 0 0 15,5 0 22-15,-4 1 4 0,4-9 0 0,0-7 1 32,0 0-163-32,0 0-33 0,0 0-6 0,0 0-2 0</inkml:trace>
  <inkml:trace contextRef="#ctx0" brushRef="#br0" timeOffset="129115.1253">7594 10786 2167 0,'0'0'48'0,"0"0"9"0,-8-4 3 0,-5 4 0 15,0-4-48-15,0 4-12 0,1 4 0 0,-1 3 0 0,0 1 34 0,-4 3 4 0,-5-3 1 16,5 11 0-16,0 0-39 0,0 8 0 0,-4-1 0 0,-1 5 0 15,-3 3 0-15,8 8-10 0,-5 3 10 0,5 1-10 16,0 7 10-16,0 0 11 0,4 0-3 0,0 0 0 16,5 4 34-16,-1-3 6 0,5-1 2 0,4-4 0 15,0-3-33-15,0 3-6 0,4-3-2 0,5-1 0 16,-1 1-1-16,1-8 0 0,4 0 0 0,-9 0 0 31,5-4-70-31,8-8-14 0,4 5-4 0,5-12-627 0,-1 0-125 0</inkml:trace>
  <inkml:trace contextRef="#ctx0" brushRef="#br0" timeOffset="129516.9845">7932 11082 2599 0,'0'0'57'0,"0"0"12"15,-13 7 3-15,0-3 0 0,-4 0-57 0,4 4-15 0,-8-1 0 0,4 1 0 0,-4-1 0 0,3 1 0 0,1 3 0 0,0 1 0 16,0 3 0-16,0-4 0 16,0 1 0-16,4 3 0 0,0 0 0 0,1 0-13 15,-1 1 1-15,4 3 0 0,1-8 12 0,3 4 0 0,-3 0 0 0,4 1 0 16,4 3 0-16,0-4 16 0,4-4-3 0,0 4-1 16,0 1 16-16,5-1 4 0,-1-4 0 0,1 8 0 15,8-8-32-15,0 1 0 0,0 3 0 0,0-4 0 31,5 1-21-31,-5-1-11 0,4 1-1 0,5-1-1 0,-5 0 34 0,5 1 0 0,-9-1 0 0,0 1 0 16,0-5 0-16,0 5 0 0,0-5 0 0,0 5-10 16,-4-5 10-16,-4 1 0 0,-1-1 0 0,1 1 0 15,-9-8 0-15,0 0 0 0,0 0 0 0,-4 15 0 16,4-3 0-16,-9 3 0 0,-4-4 0 0,-4 1 0 16,4-1-9-16,0 0 0 0,-4-3 0 0,-4 3 0 31,4-3-17-31,-9 3-3 0,9-3-1 0,-4 0 0 15,4-5-43-15,-5 1-9 0,5 0-2 0,0 0-592 0,4-4-118 0</inkml:trace>
  <inkml:trace contextRef="#ctx0" brushRef="#br0" timeOffset="129740.3185">8103 11431 2624 0,'13'0'75'0,"-13"0"15"0,17 0-72 0,-4 0-18 0,-1 0 0 0,1 4 0 15,4-4 64-15,0 4 10 16,1-4 2-16,-6 0 0 0,5 4-55 0,1-4-10 0,-1 0-3 0,4 0 0 16,-4 0-8-16,0 0 0 15,0 0 0-15,0 0 0 0,0 0 0 0,1 0-11 16,-6-4 3-16,5 4 0 0,-4 0-7 0,4 0-1 16,-4 0 0-16,0-4 0 15,0 4-87-15,0 0-17 0,4-4-4 0,-9 1-615 0,-8 3-122 0</inkml:trace>
  <inkml:trace contextRef="#ctx0" brushRef="#br0" timeOffset="130051.7215">8987 10846 2833 0,'0'0'62'0,"0"0"13"0,0 0 2 0,0 0 3 0,5 12-64 0,-1-5-16 0,0 5 0 0,1 3 0 15,-1-4 0-15,-4 5 0 0,0-1 0 0,-4 0 0 16,4 4 0-16,0-4-14 0,-9 4 2 0,5 4 1 16,4 4-8-16,-9-1-1 0,5 4-1 0,-5 5 0 0,1 3 21 0,4 0 0 15,-1 3 0-15,1 1 0 0,-5 0 11 16,5 0 6-16,0 0 2 0,0-5 0 0,-1 1-5 0,5 0-1 16,-4-3 0-16,4-1 0 0,0-4-5 15,0-3-8-15,4 3 11 0,1-7-11 0,3 0 0 0,1 0 0 16,-1-8 0-16,1 4-12 15,4-4-16-15,-1-4-4 0,1-3 0 0,4-4 0 16,0-1-20-16,1-3-4 0,-6-3 0 0,5-1-1 16,5-8-117-16,-1-3-23 0,-4 0-5 0,5 0-1 0</inkml:trace>
  <inkml:trace contextRef="#ctx0" brushRef="#br0" timeOffset="130291.7891">8633 11424 2761 0,'0'0'60'0,"0"0"13"0,0 0 3 0,0 0 2 0,0 0-62 0,8 11-16 0,5-7 0 0,0 3 0 16,-4-3 8-16,8-4 0 0,4 0-8 0,0 0 12 16,5 0-12-16,0-4-8 0,-5 4 8 0,5-3-13 31,-5-1-25-31,0 0-5 0,1 0-1 0,-1 1 0 0,5-1 35 0,-5 0 9 0,5 0 0 0,-5-3 0 15,0-1-20-15,5 0 1 0,-5 1 0 0,5-1 0 16,0 1-142-16,-5-5-29 16,0-7-6-16,1 0 0 0</inkml:trace>
  <inkml:trace contextRef="#ctx0" brushRef="#br0" timeOffset="130590.5347">9590 10797 2624 0,'0'0'75'0,"4"11"15"0,-4-11-72 0,5 8-18 16,-1 7 0-16,4-3 0 0,1 7 71 0,4-4 10 16,-5 0 3-16,1 4 0 0,4 0-42 0,-5 0-8 15,1 4-2-15,-1-4 0 0,5 4-41 0,-4 3-9 0,3-3-2 0,-3 3 0 16,4 9 7-16,0-5 1 16,-1 0 0-16,1 5 0 0,4-1 12 0,-4 4 0 15,0 0 0-15,4 0 0 0,-4 0 22 0,0 0 7 16,-5-4 2-16,1 4 0 0,-5 4-15 0,0-4-4 0,1 0 0 15,-5-4 0-15,-5 4-12 0,1-4 9 0,-4 4-9 16,-1-4 8-16,0 0-8 0,-3 0 0 0,3-3 9 0,1-5-9 16,-10 5 0-16,6-8 0 0,-5 3 0 0,4-7 0 15,-4 0 0-15,4-4 0 0,-4 1 0 0,4-9 0 16,0 1-15-16,0-8-1 0,5 0 0 0,8 0-864 16,-9-8-174-16</inkml:trace>
  <inkml:trace contextRef="#ctx0" brushRef="#br0" timeOffset="131270.6417">10611 11507 2714 0,'0'0'60'15,"0"0"12"-15,0 0 2 0,0 0 2 0,13 4-60 0,4 4-16 0,5-5 0 0,-5 1 0 0,0-4 12 0,4 0-1 16,1 4 0-16,3-4 0 0,-3 4-11 0,3-8-14 16,5 4 3-16,0 4 1 15,0 0-37-15,0-4-7 0,-5 0-2 0,1 0 0 0,13 0 37 0,-5 0 7 16,-9-4 2-16,-3 4 0 15,3-4-14-15,1 0-2 0,4 0-1 0,-13 1-692 0,-13-5-138 0</inkml:trace>
  <inkml:trace contextRef="#ctx0" brushRef="#br0" timeOffset="131493.7917">10966 11219 2530 0,'0'0'56'0,"-4"11"11"0,4 0 2 0,-5 5 3 0,1 3-58 0,0 0-14 0,0 3 0 0,4 1 0 16,0 0 0-16,4 4 0 0,-8-1 0 0,4 1 0 15,0-5-34-15,4 5-10 0,-8 0-1 0,-1-1-1 16,5 1-29-16,0 3-5 0,0-3-2 0,0-4 0 16,-4 3 30-16,8 1 5 0,1-4 2 15,3-1 0-15,-12 1-11 0,8 0-3 0,5-4 0 0,4 0-471 16,4-8-94-16</inkml:trace>
  <inkml:trace contextRef="#ctx0" brushRef="#br0" timeOffset="131900.664">11786 11014 2527 0,'-17'3'56'0,"17"-3"11"0,0 0 2 16,13 8 2-16,4 0-57 0,-8 3-14 0,-13 4 0 0,-1 0 0 0,14 0 20 0,-1 4 0 15,-8 0 1-15,-4 8 0 0,-4-8-21 0,8 11 0 0,0-3 0 0,0 3 0 16,-13 5-12-16,8-5 2 0,10 4 1 0,3-7 0 16,1 3 1-16,-5 0 0 0,-12-7 0 0,12 0 0 15,9-4 8-15,-5 0 8 0,-8-4-8 0,-4-3 11 16,0-1-3-16,8-3 0 0,-4-8 0 16,0 0 0-16,-17 3 7 0,17-3 1 0,0 0 0 0,0 0 0 15,-4-15 4-15,-5 0 2 0,5 0 0 0,4-4 0 31,13-4-45-31,-13-4-9 0,-9 1-1 0,0 3-1 0,9-7 34 0,-8-1 0 0,4 1 0 0,-1 0 0 16,1-5 26-16,-4 5 6 0,3 0 0 0,-3 3 1 16,-9 0 5-16,12 5 1 0,1-1 0 0,8 0 0 15,5 4-5-15,-1 0-1 0,-12 0 0 0,8 4 0 16,9 4-18-16,-8-5-4 0,-1 5-1 0,0 0 0 0,5-1-10 16,3 5 0-16,10-1 0 0,-9-3 0 0,-22 3 0 15,9 8 0-15,26-8 0 0,4 5 0 0,0-1-14 16,-9 0 5-16,-4 4 1 0,4 0 0 15,14 4-77-15,-10 0-15 0,-12 7-4 0,4-3-716 16,-4 3-143-16</inkml:trace>
  <inkml:trace contextRef="#ctx0" brushRef="#br0" timeOffset="132318.9569">12380 11298 2707 0,'0'0'60'0,"0"0"12"0,0 0 2 0,0 0 2 0,0 0-61 0,0 0-15 0,0 0 0 0,0 0 0 15,13 4 56-15,-8 0 9 0,-5-4 2 0,0 0 0 16,17 0-54-16,-5 0-13 0,1 0 0 0,0-4 0 16,-4 4-10-16,3 0-5 0,1 0-1 0,0 0 0 15,-13 0 0-15,0 0 0 0,17 4 0 0,-4 0 0 16,0-4 39-16,-5 4 7 0,-8-4 2 0,13 3 0 15,9 1-32-15,-5-4 0 0,-17 0 0 0,0 0 0 32,0 0-20-32,0 0-11 0,0 0-1 0,0 0-1 0,-17 0 1 0,8-4 1 0,9 4 0 0,-13 0 0 15,-8-3-34-15,4 3-7 0,-5 3-2 0,10-3 0 16,3 0 31-16,-4 4 7 0,-17 0 0 16,9 0 1-16,8-4 27 0,-4 4 8 0,-4-1 0 0,-1 1 0 15,1-4 31-15,4 4 13 0,17-4 2 0,-13 0 1 16,-4 4-19-16,8-4-3 0,9 0-1 0,0 0 0 15,0 0-12-15,0 0-4 0,0 0 0 0,0 0 0 0,13 0-8 0,0-4 0 16,-4 4 0-16,3-4 0 0,1 0-17 0,9 1-6 16,3-1-1-16,-8-4 0 15,-17 8-105-15,17-4-22 0,13 1-4 0,4-5-807 16</inkml:trace>
  <inkml:trace contextRef="#ctx0" brushRef="#br0" timeOffset="132758.22">13073 10979 2710 0,'-5'19'60'0,"5"-19"12"0,0 0 2 0,-4 16 2 0,4-1-60 0,0-4-16 0,4 4 0 0,-4 0 0 16,5 1 11-16,-1 3-1 0,-4 0 0 0,0 0 0 15,0 0-10-15,0 3 0 0,4 5 0 0,1-4 0 31,-1 3-31-31,-4-3-8 0,4 4-1 0,5-1-1 0,-5-3 33 0,4 4 8 0,-3-4 0 0,-1 3 0 16,9-7 31-16,-9 4 8 0,5-8 1 0,-9 4 1 16,4-8-21-16,0 1-4 0,0-1 0 0,1-7-1 15,-5-4 45-15,0 0 10 0,0 0 2 0,0 0 0 16,0 0-110-16,0 0-22 16,-5-11-4-16,5-1 0 0,-4 1 102 0,4-4 21 0,-8-4 4 0,-1-4 1 15,5 0-76-15,0-7-14 16,-1-1-3-16,1-3-1 0,0-4 30 0,-1 8 16 0,1-4-1 0,0-1-1 0,4 5 3 15,-4 0 1-15,4 3 0 0,-5 4 0 0,5 0 9 16,5 5 1-16,-5-1 1 0,4 0 0 0,4 3-10 0,1 1-3 16,0 0 0-16,-1 4 0 0,5-1 5 15,0 5 1-15,0-9 0 0,4 9 0 0,0-1 0 16,4 1 0-16,5-1 0 0,-5 4 0 0,5 0-6 0,-1 1-2 16,1 3 0-16,0 0 0 0,-5-4-14 0,0 8 0 15,1-4 0-15,-1 0 0 16,5 3-59-16,-5 1-11 0,-4 0-2 0,9 0-901 15,0 0-180-15</inkml:trace>
  <inkml:trace contextRef="#ctx0" brushRef="#br0" timeOffset="133143.177">14496 11310 3139 0,'0'0'69'0,"0"0"15"0,0 0 2 0,13 4 2 0,4-1-71 0,4 1-17 0,0 0 0 0,5 0 0 0,0 0 20 0,4-4 0 16,-5 0 0-16,5 0 0 0,-4 0-20 0,-1 0-16 15,1 0 4-15,0 0 0 16,-5 0-52-16,0 3-11 0,1-3-1 0,-1 4-1 15,-4 4-79-15,-4-4-16 0,0 3-4 0,-5 1-932 16</inkml:trace>
  <inkml:trace contextRef="#ctx0" brushRef="#br0" timeOffset="133324.1762">14483 11636 3096 0,'-9'23'68'0,"9"-23"15"0,0 0 2 0,0 0 1 0,13 8-69 0,4-4-17 0,0 3 0 0,9-7 0 16,0 4 32-16,8-4 2 0,-4-4 1 0,4 4 0 31,0-7-126-31,5 3-25 0,3-4-4 0,1 1-2 16,0-1-123-16,4 0-25 0,4 1-5 0,-4-1-1 0</inkml:trace>
  <inkml:trace contextRef="#ctx0" brushRef="#br0" timeOffset="133947.6093">16120 11067 3210 0,'0'0'91'0,"0"0"20"0,0 0-89 0,0 11-22 0,0 0 0 0,-5 1 0 0,5-1 16 0,0 4 0 15,0 1-1-15,0-1 0 0,0 4-24 0,0 4-5 16,0-4-1-16,0 7 0 16,0 5-15-16,0-5-3 0,0 5-1 0,5-1 0 0,-5 0 22 0,4 1 4 15,0-1 8-15,0-3-13 0,1-5 13 0,3-3 10 0,1 0-2 0,-5-3 0 16,5-5 3-16,-1-3 0 0,1-1 0 0,-1-3 0 16,5-4 9-16,-4 0 3 0,3-4 0 0,-3-3 0 15,4-5-2-15,0 1 0 0,-5-4 0 0,5-4 0 16,-4-8-21-16,3 0 0 0,-3 1 0 0,4-8 8 15,0 3 3-15,-1-3 1 0,1 4 0 0,-4-1 0 16,4 1 5-16,-1 7 2 0,-3 0 0 0,-1 4 0 16,1 0-1-16,-5 8 0 0,1 0 0 0,-1 3 0 15,-4 0-8-15,0 8-2 0,0 0 0 0,0 0 0 16,0 0-8-16,0 0 0 0,0 0-12 0,4 8 12 16,5 3-18-16,-5 5 4 0,0-1 1 0,-4 4 0 15,4 0-8-15,5 4-2 0,-5-4 0 0,1 0 0 16,3 0 1-16,-4 0 0 0,1 0 0 0,3 0 0 15,1-4 10-15,-5 0 3 0,5-4 0 0,-9 1 0 0,4-1 9 16,4-7 0-16,-8-4 0 0,0 0-8 0,13 0 8 0,-4-4 0 16,-1 0 0-16,5-7 8 0,-4 0-8 15,4-5 0-15,-1-3 0 0,1 0 0 0,-4-7 0 0,4-1 0 16,-1 1 0-16,1-1 0 0,0 0 0 0,0 1 12 16,0 3-4-16,-1 4 0 0,-3 0 4 0,4 0 0 15,0 4 1-15,-5 3 0 0,1 5-13 0,4 3 0 16,-13 4-9-16,8-4 9 0,-8 4 0 0,9 4-9 15,3 0 9-15,-3 7 0 0,0 1 0 0,-1 3 0 16,1 4 0-16,3 0-8 16,-3 0-27-16,4 4-5 0,-5 3 0 0,1 1-1 15,-1-1-15-15,1 1-4 0,0 0 0 0,3-1 0 16,-3-3-158-16,-1 0-32 0,-3 0-6 0</inkml:trace>
  <inkml:trace contextRef="#ctx0" brushRef="#br0" timeOffset="134207.7079">17325 10676 2908 0,'-17'22'83'0,"8"-10"17"0,-4-1-80 0,0 4-20 0,-4 8 0 0,0 0 0 15,0 3 40-15,-4 9 5 0,4 3 1 0,0 0 0 16,4 0-37-16,-4 0-9 0,0 7 0 0,-1 1 0 0,6-1 0 15,3 5 0-15,5-5 0 0,0 5 0 16,-1-5 0-16,5 1 0 0,5-8 0 0,-1 0 8 16,4 0-8-16,1-8 12 0,4 0-12 0,0-7 12 0,-1 0-12 15,5-4 0-15,5-4-12 0,-1 0 12 16,5-7-117-16,0 0-16 0,-1-5-3 16,5-6-664-16,0-5-133 0</inkml:trace>
  <inkml:trace contextRef="#ctx0" brushRef="#br0" timeOffset="134616.467">17970 10850 2595 0,'0'0'57'0,"-4"0"12"0,-9 0 3 0,4-4 0 0,-3 4-57 0,-1 0-15 0,-9-3 0 0,5 3 0 16,-4-4 39-16,0 4 5 0,-1 4 0 0,1 3 1 16,-5-3-45-16,0 4 0 0,5 3 0 0,0-3 0 15,-5 3-8-15,0-3-2 0,5 3 0 0,0-3 0 16,-1 7 10-16,1-4 0 0,4 1 0 0,0 3 0 15,0-4 0-15,0 4 0 0,8 1-10 0,-4-9 10 16,0 8 14-16,5 1 10 0,4-5 1 0,-1 0 1 16,1 1-11-16,4-1-3 0,4-3 0 0,1 3 0 15,3 0 15-15,1 1 2 0,-1 3 1 0,5-4 0 16,0-3-22-16,4 7-8 0,4-3 0 0,1-1 0 16,-5-3 0-16,8 3 0 0,-3-3 0 0,8-1 0 15,-5 5 0-15,-3-5 0 0,-1 5 0 0,5-5 0 16,-1 5 0-16,-3-9 0 0,-1 5 0 0,-4 0 0 15,-4 3 0-15,-4-3 0 0,-1 3 0 0,-4 0 0 16,-4 1-20-16,-4 3-9 0,0 0-3 16,-9 0 0-16,-8 4 32 0,4-4-9 0,-1 1 9 0,1 3 0 0,0 0 0 15,-4-4 0-15,-5 0 0 0,1 0 0 0,3-3 0 0,1-5 0 16,0 5 0-16,-1-1 0 16,1-3-24-16,4-1-7 0,0-3-1 15,0 0 0-15,4-4-146 0,0 0-30 0,9-4-5 0,-5 0-780 16</inkml:trace>
  <inkml:trace contextRef="#ctx0" brushRef="#br0" timeOffset="134811.78">18073 11173 2862 0,'0'0'63'0,"12"4"13"0,5 0 2 0,1-1 2 0,3 5-64 0,5-4-16 0,-1 3 0 0,1 1 0 15,-1 0 29-15,1-1 3 0,4-3 0 0,0 0 0 16,-4 0-32-16,-5-1-20 0,-4 1 4 0,9 0 0 31,-1-4-40-31,1-4-7 0,-5 4-1 0,1-4-1 16,-1 1-7-16,5-1-2 0,-5-4 0 0,0-7 0 15,1 4-84-15,-1-8-17 0,1 0-3 0,3-4-718 0</inkml:trace>
  <inkml:trace contextRef="#ctx0" brushRef="#br0" timeOffset="135035.2382">19013 10657 2246 0,'0'0'49'0,"0"0"11"0,0 0 1 0,0 11 3 0,4 4-52 0,-4-4-12 0,-4 8 0 0,4 0 0 16,-5 0 71-16,-3 8 11 0,4 0 2 0,-9 3 1 16,4 0-47-16,1 1-10 0,-1 3-1 0,1-4-1 0,-1 8-8 0,0 0-2 15,5 0 0-15,0 4 0 0,0 0 7 0,-1 0 1 16,1 3 0-16,0-3 0 16,4 4 5-16,0-8 2 0,0-4 0 0,0 4 0 0,4-8-3 0,0-3 0 15,5-1 0-15,-5-3 0 0,0 0-12 0,5-4-4 16,4 0 0-16,0-8 0 0,-5 1-12 0,5-5 0 15,0 1 0-15,0-4-10 16,-1-4-79-16,1-4-16 0,0 0-3 0,0-4-725 16,0-7-145-16</inkml:trace>
  <inkml:trace contextRef="#ctx0" brushRef="#br0" timeOffset="135393.9647">18637 11116 2810 0,'0'0'80'0,"-5"8"17"0,-3-5-77 0,8-3-20 0,0 0 0 0,-4 8 0 16,4-8 68-16,0 0 11 0,0 0 1 0,0 0 1 16,17 0-61-16,0 0-20 0,4-4 10 0,0-3-10 15,1 7-10-15,3-8-7 0,5-3-2 0,0 3 0 32,4-3-61-32,-4-1-13 0,5-3-3 0,3 0 0 15,5 0 12-15,-1-4 1 0,1-4 1 0,0-4 0 16,4 5-126-16,-4-5-26 0,4-7-5 0,-5 3-1 15,-3-3 117-15,-1-4 23 0,5 4 5 0,-4 0 1 0,-5 4-2 0,4 3 0 16,-4 4 0-16,1 4 0 0,-10 4 272 0,5 7 53 0,-9 5 11 0,1 6 3 16,8 5-20-16,-5 0-4 0,1 3-1 0,-5 8 0 0,1 0-94 15,-5 8-18-15,4 3-4 0,1 4-1 0,-10 4-46 0,1 8-10 16,4-5-1-16,-4 9-1 0,-9-5-27 0,1 5-6 16,-5 3-1-16,0 0 0 0,-5 4-1 0,1 0-8 15,-4 0 12-15,-5 0-4 0,-4-4-8 0,0 4 0 16,-5-8 0-16,1 5 0 0,-5-5-16 0,-4 0 4 15,-4 1 0-15,-4 3-865 16,-1-4-174-16</inkml:trace>
  <inkml:trace contextRef="#ctx0" brushRef="#br0" timeOffset="143035.4903">17573 11792 1576 0,'0'0'35'0,"0"0"7"0,0 0 2 0,0 0 0 0,12 8-36 0,-3-1-8 0,-1 5 0 0,1-1 0 0,0 4 15 0,-1 0 1 16,1 8 0-16,-1-4 0 0,1 0-16 0,-1 0-13 15,1 4 2-15,-5 0 1 0,0 0-3 0,5-4-1 16,-5 0 0-16,5 3 0 0,-5-6 14 0,5 3-9 16,-1-4 9-16,5 0-8 0,-5-4 40 0,-3 1 8 15,-1-1 1-15,-4-11 1 0,13 8 7 0,-5-1 2 16,-8-7 0-16,5 8 0 0,-5-8-3 0,8 4 0 0,1 0 0 15,4-4 0-15,-1-4-16 0,6 4-3 0,-6-8-1 0,5 4 0 16,1-7-28-16,3 3-10 0,-8-3 0 16,8 0 0-16,-4-1-1 0,5 1 0 0,-1-4 0 15,0-1 0-15,1 1 11 0,3 0 0 0,-3 0 0 16,3-4-8-16,1 4 8 0,0-1 12 0,-1-3-2 0,1 4-1 16,4-4 4-16,-5 0 1 0,5 8 0 0,4-4 0 15,-4 3-14-15,5 5 0 0,-6-1 0 0,1 4 0 16,-4 0-15-16,4 4 1 0,0 0 0 0,-4 4 0 31,-1 8-13-31,-3-1-2 0,-1 4-1 0,5 0 0 0,-9 4-12 16,4 0-2-16,-4 4-1 0,0-4 0 0,0 4 32 0,0 0 13 0,0-4-11 0,1-4 11 15,3 4 0-15,0-8 0 0,-4 5 0 0,9-5 0 16,-5-3 29-16,1-1 3 0,8-3 0 0,-5 0 0 16,5-4 23-16,4-4 5 0,-4 0 0 0,0-3 1 0,4-1-12 15,-8-3-2-15,4-1-1 0,4-3 0 0,0-4-22 0,-4-4-5 16,4 0-1-16,1 1 0 0,3-5-18 0,-4 0 0 15,0-3 8-15,1 0-8 16,-1-1-24-16,0 8-9 0,-4-3-2 0,0-1-649 16,-9 5-129-16</inkml:trace>
  <inkml:trace contextRef="#ctx0" brushRef="#br0" timeOffset="144256.8936">18043 12616 2152 0,'0'0'48'0,"0"0"9"0,0 0 3 0,0 0 0 0,0 0-48 0,0 0-12 0,0 0 0 0,0 0 0 16,0 0 48-16,8 0 8 0,5 0 2 0,0-4 0 16,0 1-42-16,4-1-8 0,4 4-8 0,5-8 12 15,-5 4-12-15,9-3-11 0,0 3 3 0,0-3 0 16,4-1 8-16,-4 4-13 0,-4 4 5 0,-1-7 8 15,9-1 0-15,-4 4 0 0,-4 0 0 0,-5 4 0 16,5-7 0-16,-5 7 0 0,-4 4 0 0,-4-1 0 16,4 1 0-16,-8 0 0 0,4 0 0 0,-13-4 0 15,4 7 0-15,5 1-16 0,-5 3 3 0,0 1 0 32,-4-1-20-32,-4 4-4 0,-5 0-1 0,1-3 0 0,3 7 7 0,-7 0 2 15,-10 0 0-15,5 0 0 0,-4 0 20 0,-5 4 9 0,5-1-8 0,-5-3 8 16,-4 0 0-16,5 4 8 0,-1-4 0 0,5 0 0 0,-5 0 8 15,5-4 1-15,-1 4 1 0,5-3 0 0,4-1 12 16,0 0 2-16,1-4 1 0,3 1 0 0,1 3-24 16,3-4-9-16,1-3 0 0,4-8 9 0,0 15-9 0,4-7 10 15,5-1-10-15,-1 1 10 0,5-4-2 0,4-1-8 16,0-3 12-16,5 0-4 0,-1-7-8 0,5-1 0 16,-1 4 0-16,5-3 0 15,4-1-40-15,-4 1 0 0,-4-5 0 16,0 1 0-16,-1-1-28 0,1-3-5 0,-5 0-2 0,1 0-517 15,-9 4-104-15</inkml:trace>
  <inkml:trace contextRef="#ctx0" brushRef="#br0" timeOffset="144451.7709">17940 12951 2818 0,'0'0'80'0,"0"0"17"0,9-4-77 0,-1 0-20 0,1 4 0 0,8-8 0 0,0 1 36 0,9-1 3 0,3 1 1 0,6-1 0 47,3 0-116-47,5 1-22 0,8-5-5 0,0 5-682 0,5-5-137 0</inkml:trace>
  <inkml:trace contextRef="#ctx0" brushRef="#br0" timeOffset="144841.5982">20119 12567 2336 0,'-12'4'52'0,"12"-4"10"0,-5 4 2 0,-7-4 1 0,3-4-52 16,-4 4-13-16,-4 0 0 0,0 4 0 0,0-4 9 0,0 3-1 0,0-3 0 0,0 8 0 16,-5-4-22-16,1 3-5 0,0 1-1 0,-5-1 0 31,9 5-22-31,-5-1-5 0,-7 4-1 0,3 4 0 0,0 4 31 0,1 0 5 0,3 0 2 0,1 0 0 15,4-1 29-15,0 1 5 0,4 0 2 0,4 4 0 16,1-5 10-16,8 5 1 0,-5-4 1 0,5 0 0 16,5 3-20-16,-1-3-4 0,13 0-1 0,-4-1 0 15,8-3-13-15,1 0 0 0,-1 0-9 0,0 0 9 32,5-7-51-32,4 3-4 0,4-7-1 0,-4-1-604 0,0-7-122 0</inkml:trace>
  <inkml:trace contextRef="#ctx0" brushRef="#br0" timeOffset="145052.7366">19521 12859 2527 0,'0'0'56'0,"0"0"11"0,0 0 2 0,0 0 2 0,17-3-57 0,0-5-14 15,5 0 0-15,3 5 0 0,5-9-17 0,4 5-7 16,9-9 0-16,4 1-1 16,-4 0-165-16,8-4-33 0,1 0-6 0,-5-4-2 0</inkml:trace>
  <inkml:trace contextRef="#ctx0" brushRef="#br0" timeOffset="145588.8911">20713 12316 2419 0,'0'0'53'0,"0"0"11"0,0 0 3 0,0 0 1 0,0 0-55 0,0 0-13 0,9-4 0 0,4 1 0 15,0-1 36-15,4 0 4 0,0 0 0 0,4-3 1 16,1 3-20-16,3 0-4 0,5 0-1 0,4 0 0 15,5 1-16-15,-1-1 8 0,1 0-8 0,-1 0 0 16,5 4 0-16,0 0 0 0,-5-4 0 0,1 1 0 16,-1 3 0-16,-4 0-12 0,5 0 12 0,-5 0-12 15,0 0 12-15,-4 3 0 0,-4 1 0 0,-1 0-9 16,1 0 18-16,-5 0 4 0,-4 3 1 0,0 5 0 0,0-1-14 0,-4 0-10 16,0 5 2-16,-9-1 0 15,1 4-24-15,-10 0-5 0,1 4-1 0,-4 3 0 16,-5 8-54-16,-9 1-12 0,1 3-1 0,-9 0-1 15,4-1 30-15,-3 1 7 0,-10 4 1 0,1-4 0 0,-1 4 41 0,1 0 9 16,-1-4 2-16,-8 4 0 0,-4 3 6 0,4-3 2 16,13 0 0-16,-5-1 0 0,5 1 23 0,4-4 5 15,0-4 0-15,9 1 1 0,4-5 5 0,0-3 1 0,8-5 0 16,5-3 0-16,0-3 8 0,4-5 1 0,4 4 1 16,9-7 0-16,4-1 27 0,0-3 6 0,4 0 1 0,9-4 0 15,0 0-21-15,4-4-4 0,5 4-1 0,4-4 0 16,-1-3-11-16,1-1-2 0,0 1-1 15,-1-1 0-15,5-3 1 0,0 3 0 0,0-3 0 16,5 3 0-16,-5 0-32 0,0 1 0 0,0-5 0 0,0 9 0 31,-5-1-16-31,-3 0-10 0,-5-4-2 0,0 5 0 16,-4-1-22-16,-4 4-5 0,-5-4-1 0,-4 4 0 16,0 0-118-16,-8 4-24 0,-9-4-5 0,0 0-666 0</inkml:trace>
  <inkml:trace contextRef="#ctx0" brushRef="#br0" timeOffset="145926.7129">21102 13376 1986 0,'0'0'56'0,"0"0"12"0,9-8-54 0,-1-3-14 16,5 0 0-16,0-1 0 0,0-3 102 0,0 0 18 15,4 0 3-15,4-8 1 0,1 0-88 0,-1-4-16 16,9 1-4-16,-5 3-1 15,5-4-39-15,0-3-7 0,4 3-1 0,-4-3-1 16,5-4-6-16,-1 3-1 0,0 1 0 0,4-4 0 0,1 4 40 0,-5-5 0 16,0 1 14-16,0-4-4 0,-8 0 21 0,4-7 4 15,0-1 1-15,-4 0 0 0,-1-3-17 0,-3 4-3 16,-1-1-1-16,0 8 0 0,-4-4 8 0,0 8 1 16,-4 0 1-16,-4 7 0 0,4-3-13 0,-9 3-4 0,4 4 0 0,-8 5 0 15,0-1-20-15,-4 3-5 0,0 1-1 0,0 4 0 16,-9 3-6-16,-4 4 0 0,0 4-1 0,-9 0 0 15,0 4 12-15,-8 4 2 0,-4 7 1 0,-5-4 0 16,0 8 1-16,0-3 0 0,1 2 0 0,-1 1 0 16,5 4-12-16,-1-4-3 0,5 0 0 0</inkml:trace>
  <inkml:trace contextRef="#ctx0" brushRef="#br0" timeOffset="156484.1166">2043 13437 2782 0,'-12'0'61'0,"12"0"13"0,0 0 2 0,0 0 3 0,0 0-63 0,0 0-16 0,0 0 0 0,0 0 0 15,0 0 25-15,0 0 3 0,17 0 0 0,-5 0 0 16,6 0-28-16,-1 0-17 0,8 0 2 0,1 0 1 16,-5 0 6-16,9 3 8 0,4-3-13 0,-4 4 5 0,-8-4-12 0,8 0-1 15,-1 0-1-15,6 4 0 0,-1-4 2 0,-4 4 1 16,-5 0 0-16,5-4 0 16,-4 0-11-16,4 0-2 0,0 3-1 0,-13 1 0 15,0 0-131-15,0-4-25 0,4 8-6 0</inkml:trace>
  <inkml:trace contextRef="#ctx0" brushRef="#br0" timeOffset="156716.9296">2129 13835 2127 0,'-13'16'47'0,"13"-16"9"0,-9 7 3 0,5 5 1 0,4-12-48 0,0 11-12 0,0-3 0 0,0-8 0 15,4 15 46-15,5-4 7 0,8-3 2 0,0-1 0 16,9 1-2-16,-9-4 0 0,9 0 0 0,3-4 0 15,6 0-29-15,-5 0-7 0,4 0-1 0,-4-4 0 16,4-4-1-16,-4 4-1 0,8 1 0 0,-8-1 0 16,0-4-14-16,-4 4 8 0,12-3-8 0,-4-1 0 15,0 4 0-15,-4 1-8 0,0-5-1 0,0 4 0 32,0 0-35-32,-8 1-8 0,-1-5 0 0,0 0-688 0,-4 5-136 0</inkml:trace>
  <inkml:trace contextRef="#ctx0" brushRef="#br0" timeOffset="157046.5467">2539 13228 2718 0,'0'0'60'16,"0"0"12"-16,13 7 2 0,0 1 2 0,4 0-60 0,-4-1-16 0,16 5 0 0,1 3 0 0,5 0 0 0,3 4 0 15,5-4 0-15,-5 4 0 0,9 0-12 0,0 0 0 0,-4 0 1 0,4-4 0 32,9 0-20-32,-14 4-4 0,5-3-1 0,0 3 0 0,5 0 18 0,-10-4 3 15,1 4 1-15,-4-4 0 0,-5 4 14 0,-4 0 8 16,0-4 0-16,-9 4-8 0,0 0 10 0,-4 0-10 16,-4 0 8-16,-13 8-8 0,9-1 21 0,-9 5-1 0,0-5 0 15,-9 5 0-15,-4-5-20 0,-4 8 0 0,4 1 0 16,-8-1 0-16,0 0-10 0,-9 0 0 0,-9 0 0 0,5 1 0 31,-4-1-38-31,3-4-7 0,6 0-1 0,-10-3-1 16,9 0-26-16,5-1-5 0,3-7 0 0,1 0-556 0,4-4-112 0</inkml:trace>
  <inkml:trace contextRef="#ctx0" brushRef="#br0" timeOffset="157767.4532">5419 13349 2893 0,'-8'4'82'0,"8"-4"18"0,0 0-80 0,0 0-20 0,0 0 0 0,0 0 0 0,0 0 39 0,0 0 4 16,4 11 1-16,0 5 0 0,-4-1-36 0,0 0-8 15,0 4 0-15,0 0 0 16,0 0-24-16,-4 4-6 0,4 0-2 0,-4 3 0 0,4 1 32 0,0-1 0 16,-5 1 0-16,1 0 0 0,4-1 0 0,-8 1 0 15,8 3-8-15,-5-3 8 0,1 3 21 0,0-3 7 16,4-5 2-16,0 1 0 0,0-4-10 0,-4-4-3 16,4-3 0-16,4-1 0 0,-4-11-4 0,0 0-1 15,0 0 0-15,0 0 0 0,0 0-1 0,0 0-1 16,8-15 0-16,5 0 0 0,-4-4-10 0,-1-8 0 0,5-3 0 15,0-1 0-15,0 1 0 0,-5-4 0 0,1-4 0 0,-1 8 0 16,1-1 0-16,-1 1 0 0,-8-1 9 0,9 5-9 16,-5 3 16-16,5 0-2 0,-5 0 0 0,0 4 0 15,1 4-1-15,-1 0 0 0,0 0 0 0,0 7 0 16,-4-3-13-16,5 7 0 0,-5 4 0 0,4-8 0 16,-4 8 0-16,0 0 0 0,0 0 0 0,13 0 0 15,-13 0-15-15,8 8 4 0,1 0 1 0,-1 3 0 16,1 0 10-16,0 1-13 0,-1 3 5 0,1 4 8 15,-5-4-9-15,4 4 9 0,-3 0 0 0,3 0 0 16,1-4 0-16,-1 1-8 0,-3 3 8 0,3-4 0 16,1-4 0-16,-1 4 0 0,-3-7 0 0,-1 0 0 15,4-1 0-15,-8-7-10 0,0 0 10 0,0 0-8 0,9 0 8 16,-1-4-12-16,5 1 12 0,-4-9-12 16,-5 5 12-16,9-5 0 0,-5-7 0 0,5 4-8 0,-4-4 8 15,4 0 0-15,-1-4 0 0,1 0 0 0,4 1 0 16,-4-5 8-16,0 4-8 0,0 0 8 0,0 4-8 0,-1 1 0 15,-3-1 0-15,4 0 0 0,4 7 0 0,-4-3 0 16,0 4-8-16,-1 3 8 0,1 0-15 0,0 5 3 16,-4 3 0-16,3 0 0 0,6 7-1 0,-6 1 0 15,1 3 0-15,0 4 0 0,0 4-2 0,0 0 0 16,-1 4 0-16,-3 7 0 0,4-3 15 0,-5 3 0 16,5 1 0-16,-4 3-9 0,-1 0 9 0,1 0 0 0,-1 1 0 15,1 3-8-15,-1 0 0 0,1 0 0 0,4 3 0 16,-9 1 0-1,5-8-102-15,-1 0-20 0,1 1-4 0,-1-9-637 0,-3 1-127 16</inkml:trace>
  <inkml:trace contextRef="#ctx0" brushRef="#br0" timeOffset="158049.6391">6838 12654 2484 0,'0'0'55'0,"4"-7"11"0,-4 7 2 0,0 0 1 0,0 0-55 0,0 0-14 0,0 0 0 0,0 0 0 16,9 11 47-16,-5 4 6 0,0 4 2 0,1 4 0 16,-5 4-27-16,4 3-6 0,0 4-1 0,-4 4 0 0,0 4-4 0,0 4-1 15,0 7 0-15,0 0 0 0,0 8 17 0,0-1 3 16,0 1 1-16,0-4 0 0,0 0-13 16,0 0-2-16,0-4-1 0,0 0 0 15,0 1-1-15,0-1 0 0,9-4 0 0,-5 1 0 0,-4-1-20 0,4 0 9 16,1-7-9-16,3 0 0 0,-4-8 0 0,1-4 0 15,-5-3 0-15,4-4-12 16,-4-4-70-16,4-4-14 0,-4 0-2 0,4-7-1 16,-4-8-121-16,0 0-25 0,0 0-5 0</inkml:trace>
  <inkml:trace contextRef="#ctx0" brushRef="#br0" timeOffset="159050.8236">7983 13030 2156 0,'0'0'48'0,"0"0"9"0,0 0 3 0,0 0 0 0,0 0-48 0,0 0-12 0,9-4 0 0,-1 1 0 0,-8 3 82 0,0 0 14 15,0 0 4-15,5-8 0 0,-1 0-61 0,-4 8-12 16,0-7-3-16,-4-1 0 0,4 1 4 0,0 7 0 16,-5-4 0-16,1-4 0 0,-4 4-7 0,-1 1-1 15,9 3 0-15,0 0 0 0,-9 0 6 0,-3-4 1 16,3 4 0-16,0 0 0 0,1 0-6 0,-5 0-1 16,5 0 0-16,-1 0 0 0,9 0-11 0,-9 0-9 15,1 0 12-15,4 0-12 0,-5 0 9 0,1 0-9 16,3 0 0-16,5 0 9 0,-8 0-9 0,8 0 0 15,-9 0 0-15,5 0 0 0,-5 0 0 0,9 0 0 0,0 0 0 0,-8 0 0 16,-1 0 8-16,9 0-8 0,-8 0 8 16,8 0-8-16,-9-4 12 0,1 0-4 0,-1 1 0 15,9 3 0-15,0 0 0 0,-8 0 0 0,-5-4 0 16,8 4 0-16,-3-4-8 0,8 4 0 0,0 0 0 0,-13 4 8 16,0-4-8-16,5 0 0 0,-5 0 0 0,0 4 0 15,0-1 0-15,5 5 0 0,-1-4 0 0,-4 7 0 16,-4 0 0-16,4 1 0 0,1-5 0 0,-1 5 0 15,0 3 8-15,-4 0-8 0,4 0 8 0,0 4-8 16,5-3 0-16,-1 6 0 0,-4-3 0 0,5 4 0 16,-1 0 0-16,5 0 0 0,0 0 0 0,-5 3 0 15,-4 1 0-15,9-1 0 0,4 1 0 0,-4-1 0 16,4 1 0-16,0 0 0 0,4-5 0 0,0 5 0 16,1-8 0-16,-1 4 0 0,0-4 0 0,0 0 0 0,1-4 0 15,3 0 0-15,1 4 0 0,-1-7 0 0,1-1 0 16,4-3 0-16,-5-1 0 0,5 1 0 0,0-4 0 0,0-4 0 15,8-4 0-15,-4-4 0 0,0 1 0 0,0-5 0 16,0-3 0-16,1-4 0 0,-1 0-10 0,0-8 10 16,-4 5 0-16,-1-1-9 0,1-4-7 0,-4 1-2 15,4-1 0-15,-9-3 0 0,0 3 6 0,0-3 0 16,-4-4 1-16,0 3 0 16,-4 1-14-16,0-1-3 0,0 1-1 0,-1 3 0 0,-3 1 15 15,3 3 3-15,-7 0 1 0,7 4 0 0,-3 0-5 0,4 8-1 16,-1-4 0-16,-3 3 0 0,3 5 16 0,1-5-11 15,0 8 11-15,4 4-10 0,-4-7 10 0,4 7 8 0,0 0-8 16,0 0 11-16,0 0-1 0,0 0 0 0,0 0 0 0,0 0 0 16,0 0-10-16,4 11-12 0,0 1 2 0,5 3 1 15,-5 0 9-15,5 4 0 0,-5 4 0 0,4 3 0 16,-3 5 0-16,3-1 0 0,-4 1 0 0,1 3 0 16,-1 0 0-16,0 0 0 0,5-3 0 0,-5-1 8 15,0 0 2-15,1 1 1 0,-1-5 0 0,0 1 0 16,0-1-11-16,5 1 0 0,-5-4 0 0,1 0 8 15,-1 3-8-15,0-3-9 0,0 0 9 0,5-4-13 32,-9-4-121-32,4 0-24 0,0 0-5 0,-4-3-565 0,0-12-112 0</inkml:trace>
  <inkml:trace contextRef="#ctx0" brushRef="#br0" timeOffset="159305.266">8240 13315 3254 0,'0'0'72'0,"0"0"14"0,0 0 3 0,12 0 3 0,1 0-74 0,0 4-18 16,0 0 0-16,4 0 0 0,0-1 11 0,4 1-2 16,-3 0 0-16,-1 0 0 15,4 0-31-15,0 3-6 0,5-3-2 0,-5 0 0 16,1-1-34-16,-1 5-8 0,0-4 0 0,1 3-1 15,3 1 34-15,-3-4 7 0,-1 3 2 0,-4-3 0 0,-4 0 14 0,4 0 2 0,0-4 1 0,0 0 0 32,-4 0-86-32,4-4-17 0,-4 0-3 0,0-7-627 0,0-1-126 15</inkml:trace>
  <inkml:trace contextRef="#ctx0" brushRef="#br0" timeOffset="159837.6041">8864 12681 3052 0,'0'0'68'0,"0"0"13"0,0 0 3 0,0 0 1 0,0 11-68 0,-5 1-17 0,1 3 0 0,4 4 0 16,0 0 9-16,0 7-1 0,-4-3-8 0,4 8 12 15,4-1-12-15,-4 4 0 0,0 4 0 0,4 4 0 0,-4 0 0 0,5 3 0 16,-5 5 0-16,0-5 0 16,4 5 8-16,0-5 8 0,-4-7 1 0,4 4 1 15,1-4 7-15,-1-4 2 0,-4 0 0 0,4-3 0 16,0-9-4-16,5 1-1 0,-9-4 0 0,4-4 0 0,1-3-7 15,-1-1-2-15,-4-11 0 0,0 0 0 0,0 0 2 0,8 4 0 16,1-8 0-16,4 4 0 0,-5-4-3 0,1-3 0 16,4-5 0-16,-1 1 0 0,1 0-4 15,4-1-8-15,-4 1 11 0,0-1-11 0,0 1 8 0,0 0-8 16,4 3 0-16,-4-3 0 0,-1 3 0 0,5 4 0 16,-4-3 0-16,4 3 0 0,0 0 0 0,1 0-9 15,-1 0 9-15,4 4-8 0,0 0 0 0,1 0 0 16,-5 0 0-16,4 0 0 0,1 0-3 0,-5 4 0 15,0 0 0-15,0-4 0 0,0 4 11 0,0 0-12 0,-4 3 12 16,0 1-12-16,0-1 12 0,-5 1 0 0,1 0 0 16,3-1 0-16,-3 5 0 0,-5-5 0 0,1 5 0 15,-5-1 0-15,0-3-11 0,0 3 11 0,-5 0-13 0,1 1 5 16,-9-1 0-16,0 1 0 0,5 3 0 0,-14-4 0 16,1 4 8-16,0 1 0 0,-1-5 0 0,-3 0 0 15,3 5 0-15,-3-9 12 0,-1 5 0 0,-4-5-1 16,4 1 8-16,1-1 1 0,3-3 1 0,-3 0 0 15,3 0 0-15,1-4 0 0,4 0 0 0,0-4 0 16,4 4-4-16,0-4-1 0,0 0 0 0,1 1 0 16,3-1-8-16,1-4-8 0,3 1 12 0,-3 3-12 15,3-4 0-15,1 1-14 0,0-5 1 0,4 5 0 32,-9-5-70-32,5 5-13 0,4-5-4 0,0 12-885 0,0-7-178 0</inkml:trace>
  <inkml:trace contextRef="#ctx0" brushRef="#br0" timeOffset="163052.9231">17017 11169 728 0,'-9'23'20'0,"5"-12"5"0,4 5-25 0,-8-5 0 0,3 8 0 0,5 0 0 15,-4 4 53-15,4 0 6 0,-8-1 1 0,3 1 0 16,-3 4-47-16,3-1-13 0,1 1 0 0,4-1 8 16,-4 1-8-16,4-4 0 0,4 0 0 0,5-1 0 15,-1 1 19-15,5-4 2 0,-4 4 1 0,8 0 0 16,0 0 6-16,4-4 0 0,-4 3 1 0,5 1 0 15,-1 0-14-15,5 0-3 0,-5 3-1 0,0 1 0 16,5 3-11-16,0-7 12 0,-1 0-12 0,1-4 12 16,4 0-12-16,0 4 0 0,0-4 0 0,4-4 8 15,4 4-8-15,1-4 10 0,-1-4-10 0,5 1 10 16,4-1-10-16,0 1 0 0,0-5 9 0,0 1-9 0,-4-4 0 16,8-1 0-16,0-3 0 0,-4 0-8 0,0 0 8 15,0-3 0-15,0-1 0 0,5 0 8 0,-5-4-8 0,8 5 0 16,-8-5 0-16,4 4 0 0,1 0 0 0,-1-3 0 15,-4 3 0-15,0 0-8 0,-4 0 8 0,0-3 0 16,-1-1 10-16,5 1-10 0,-4 3 10 0,4-4-10 16,0-3 10-16,4-1-10 0,1-3 8 0,-1 4-8 15,0-1 0-15,0-3 0 0,1-4 0 0,-1 0 0 16,-4 4 0-16,-4 0 0 0,4-4 0 0,0 0 0 16,-5 4 0-16,5 0 0 0,0-1 16 0,0 1 11 15,-4 0 1-15,0 0 1 0,0-4-3 0,-1 0-1 0,-3 0 0 0,-1 4 0 16,-3-4 12-16,-1 3 3 0,-4 1 0 0,-5-4 0 15,5 0-19-15,-4 0-3 0,-1-4-1 0,1 1 0 16,0-1 18-16,-5-4 3 0,0 1 1 0,-3-1 0 16,-6 1 5-16,5-9 0 0,-4 1 1 0,-4-4 0 15,-1 0-11-15,-3 4-2 0,-1-4-1 0,-4-4 0 16,0 8-18-16,-4-4-3 0,-1 0-1 0,1 4 0 16,-9 0 0-16,0-4 0 0,1 0 0 0,-1 4 0 15,-4-1 5-15,0 1 1 0,0-4 0 0,-5 4 0 16,1 0-3-16,-5 4-1 0,-4-5 0 0,5 5 0 15,-5 0-11-15,-4 3 0 0,-5 4 9 0,-4-3-9 16,1 3 15-16,-5 0-2 0,0 4 0 0,0-4 0 16,-5 0-13-16,1 8 0 0,0-4 8 0,-1 8-8 15,1-4-13-15,-4 3-6 0,-9-3-1 0,-1 4 0 16,-3-1 20-16,-5 9 0 0,5-1 0 0,0 4 0 0,-1 4 0 16,1-1 0-16,-5 1 0 0,1 8 0 0,-1-1 0 15,-4 0 0-15,4-3 0 0,-4 3 0 0,5 4 0 0,-1-3 0 16,1 7-8-16,-1 0 8 0,5 0 0 0,-5 0-8 15,-4 0 8-15,4 4 0 0,1-1-18 0,3 5 3 16,9 0 1-16,-4 3 0 0,9 4-9 0,-1 0-1 16,1 1-1-16,8-1-587 15,-5 4-118-15</inkml:trace>
  <inkml:trace contextRef="#ctx0" brushRef="#br0" timeOffset="186932.6251">16974 6851 1731 0,'0'0'38'0,"0"0"8"0,0 0 2 0,0 0 0 0,0 0-38 0,0 11-10 0,0-11 0 0,0 12 0 15,5 7 15-15,-1 0 1 0,-4 0 0 0,0 0 0 16,-4 7-16-16,4-3 0 0,-5 0 0 0,5 3 0 16,0-3 0-16,-4 4 0 0,4 3 8 0,4-3-8 15,-8-4 0-15,0-1-10 0,4 1 2 0,0 0 0 16,0 0 20-16,0-8 4 0,0 4 0 0,0-4 1 0,-5 0 27 15,5 0 6-15,-4-3 1 0,4-12 0 16,0 0-3-16,0 0 0 0,0 0 0 0,0 0 0 0,0 0 0 16,0 0-1-16,-4-12 0 0,4 1 0 0,0-8-10 0,0 0-1 15,0-4-1-15,0-3 0 0,0 3-23 0,4-4-12 16,-4 5 12-16,0-5-12 0,0-3 25 0,4 7-1 16,1-4-1-16,-1 1 0 0,0-1 11 0,5 4 2 15,-1-3 1-15,5-1 0 0,-4 4-14 16,4-3-3-16,-5 7-1 0,5 0 0 0,4 0-11 0,0 0-8 15,-4 0 12-15,4 7-12 0,-4 1 0 0,4 3-16 16,0 1 2-16,0-1 0 16,0 1-91-16,0 3-19 0,0 4-3 0,5 0-613 15,-5 0-122-15</inkml:trace>
  <inkml:trace contextRef="#ctx0" brushRef="#br0" timeOffset="187141.6021">17607 7067 2635 0,'0'0'75'0,"0"0"16"0,13-3-73 0,-1-1-18 0,1 4 0 0,9-4 0 16,3 0 39-16,1 4 4 0,-5-4 1 0,1 1 0 16,-1-1-31-16,5 4-5 0,-5-4-8 0,0 0 11 15,-4 4-101-15,5 0-20 0,-5-4-4 0,0 4-623 16,0-3-125-16</inkml:trace>
  <inkml:trace contextRef="#ctx0" brushRef="#br0" timeOffset="187318.3423">17641 7333 2757 0,'0'0'60'0,"0"0"13"0,13 4 3 0,8 0 2 0,5-4-62 0,4 4-16 16,-5 3 0-16,5-3 0 0,0-4 0 0,4-4 0 0,1 4 0 0,-1-4 0 31,4 1-93-31,1-1-19 0,3-8-3 0,5 1-631 0,0 0-126 0</inkml:trace>
  <inkml:trace contextRef="#ctx0" brushRef="#br0" timeOffset="187778.7204">18850 6927 1855 0,'-21'7'52'0,"12"1"12"0,-3-4-51 0,-6 0-13 0,6-1 0 0,-5 1 0 16,4 0 112-16,-9 0 19 0,5 0 4 0,0 3 1 16,0-7-86-16,-4 4-17 0,4 0-3 0,0 0-1 0,-1-1-9 0,1 1-1 15,0-4-1-15,4 4 0 16,-4 0-18-16,5 3 0 0,3 5 0 0,-4-5 0 15,5 1 12-15,3 0-2 0,-3-1 0 0,3 5 0 16,5-1-18-16,0 0-4 0,0 1-1 0,0 3 0 16,5 0 13-16,3-3 16 0,-3-1-3 0,3 0-1 0,-4 1-12 0,5-5 0 15,4 5 8-15,0-5-8 0,-5-3-16 0,5 4-7 16,4-8-1-16,-4 0 0 0,0 0 12 0,0-4 1 16,-1-4 1-16,1 1 0 0,0-5 10 0,0 5-10 15,0-5 10-15,-5 1-10 0,5-4-6 0,-9 0-2 16,5 3 0-16,-1-3 0 0,-3 0 18 0,3 0-12 15,-4 3 12-15,1-3-10 0,3 4 10 0,-3 3 14 16,-1-3-3-16,-4 11-1 0,4-8 6 0,-4 8 0 16,0-8 1-16,0 8 0 0,0 0-17 0,0 0 0 15,0 0 0-15,0 0 0 0,0 0 0 0,4 12-11 16,1 3 0-16,-1 0 0 0,-4 4 11 0,4-4-13 0,-4 4 5 0,4 0 8 16,1 0-8-16,-1 0 8 0,0 0 0 0,5 0 0 15,-5 0 0-15,5 0 0 0,-5 4 0 0,4-4 0 16,-3-4 0-16,3 0 0 0,-3 1 0 0,3-1 0 31,1-4-149-31,-1 4-29 0,1-3-6 0</inkml:trace>
  <inkml:trace contextRef="#ctx0" brushRef="#br0" timeOffset="188594.5778">18739 7341 2116 0,'-13'15'47'0,"13"-15"9"0,0 0 3 0,0 0 0 0,-8 4-47 0,-1-4-12 0,5 4 0 0,4-4 0 15,-9-8 10-15,1 4 0 0,-1-7 0 0,1 3 0 16,4-7 14-16,-5 0 4 0,0 0 0 0,1-4 0 15,-1-8 17-15,1 1 4 0,4-1 1 0,-1 0 0 16,-3-3 14-16,8-8 2 0,0-4 1 0,0 0 0 16,4 1-19-16,-4-5-3 0,0-3-1 0,4 3 0 15,1 1-9-15,-1 3-3 0,-4 8 0 0,0-1 0 16,0 1-21-16,4 11-11 0,0 1 10 0,-4 3-10 16,5 3 0-16,-5 5 0 0,0 0 0 0,0 11 0 15,0 0-9-15,0 0 9 0,0 0 0 0,0 0-9 16,0 11-15-16,4 8-2 15,-4 0-1-15,0 8 0 0,0 3 13 0,0 8 2 0,0 4 1 0,0 0 0 16,0 3 11-16,4-3-8 0,0 0 8 0,1 3-8 16,-1-3 8-16,0-4 0 0,1-4 0 0,-1 0 0 0,0-3 0 15,0-1 0-15,1 1 8 0,-1-9-8 0,0-3 0 0,0-3 0 16,5-1 0-16,0 0 0 0,-5-4 12 0,0-3-1 16,0-4-1-16,-4-4 0 0,0 0 16 0,13-4 3 15,0-4 1-15,0 1 0 0,0-9-18 0,-5 1-3 16,9-4-1-16,-4 0 0 0,4 0-8 15,0-3 0-15,0 3 0 0,0 0 0 0,-4 3 0 0,0 1 0 16,4 4 0-16,-4 3 0 0,4-3 0 0,-4 3 0 16,0 4 0-16,-5-3 0 0,-8 7 0 0,0 0-14 15,0 0 5-15,13 4 1 0,4 3 32 0,-8-3 8 16,-1 4 0-16,-8-8 1 16,5 11-95-16,-1 0-19 0,-4 1-4 0,0 3-1 0,-4 0 67 0,-1 0 19 0,-8 4 0 0,5-3-8 15,-5 3 8-15,5-4 0 0,-5 4 0 16,-4-4 0-16,4 8 0 0,0-8 16 0,-4 4-4 0,0-4-1 15,0 0 1-15,0 0 1 0,0 1 0 0,-1-5 0 16,-3-3-5-16,4-1-8 0,0-3 11 0,4 4-11 16,0-8 0-16,-4 0 0 0,0 0-12 0,4-4 3 15,0-4 9-15,1-3 0 0,-5-1 0 0,8 1 0 32,-4-8-21-32,5 4-9 0,-5-8-2 0,4 4-788 0,1-4-157 0</inkml:trace>
  <inkml:trace contextRef="#ctx0" brushRef="#br0" timeOffset="189162.8711">19410 6957 2743 0,'0'0'60'0,"9"12"13"0,-5-1 3 0,0 4 0 0,5 0-60 0,-1 4-16 15,1 4 0-15,-1 0 0 0,-3 4 0 0,-1-5 8 16,-4 1-8-16,0 4 0 0,0-4 0 0,0 3-10 15,-4 1 0-15,-1-8 0 16,1-4-20-16,0 4-4 0,0-4-1 0,-5 0 0 0,5-7 35 0,4-8 0 16,0 0 0-16,0 0 0 0,0 0 24 0,0 0 8 15,0 0 1-15,0 0 1 0,4-15 14 0,5-8 2 16,-5 0 1-16,4 0 0 0,1-7-29 0,4 3-6 0,0-3 0 16,-1-4-1-16,1 7-15 0,0-3 0 0,4 3 8 15,-4 4-8-15,0 1 0 0,-5-1 0 0,5 8 0 0,-4-1 0 16,-5 5 0-16,0 7 0 0,-4 4 0 15,0 0-10-15,0 0 10 0,0 0 0 0,0 0 0 0,9 8 0 32,-1 3-29-32,-3 4-4 0,-1 1-1 0,4-1 0 0,-3 4 22 0,3 0 12 0,-4-4-12 0,9 4 12 31,-4 0-28-31,4-4 0 0,4-3 1 0,-4 3 0 0,8 0 7 0,-4 0 0 0,0-3 1 0,-4-5 0 16,4 1 7-16,0-4 0 0,0 3 1 0,-4-3 0 15,4-4 35-15,0-4 8 0,-4 0 0 0,0-3 1 16,0-1-25-16,0 1-8 0,-1-5 0 0,1 1 0 15,0-4 31-15,-4-1-1 0,-1 1 0 0,5-4 0 16,-9 4 2-16,5-4 0 0,-5 4 0 0,5 0 0 16,-5 3-20-16,0 1-3 0,0 3-1 0,1 1 0 15,-5 7-8-15,0 0 0 0,0 0 0 0,0 0 0 0,0 0 0 16,0 0-11-16,0 0 3 0,0 0 0 0,0 0 8 0,4 7 0 16,4 5 0-16,-3-1 0 0,-1-3 0 0,5 3 0 15,-5 0 0-15,4 1 0 0,-3-1 0 16,-1 1 0-16,0 3 0 0,0 0 0 15,9-4-37-15,-8 1-6 0,3-1-1 0,-4 4 0 16,9-3-111-16,-4-5-22 0,-1 5-5 0,5-5-534 16,0 1-108-16</inkml:trace>
  <inkml:trace contextRef="#ctx0" brushRef="#br0" timeOffset="189495.5302">20414 7048 2124 0,'0'0'47'0,"0"0"9"0,0 0 3 0,-4-3 0 0,0-1-47 0,4 4-12 0,0 0 0 0,0 0 0 15,0 0 30-15,-13-8 4 0,4 1 1 0,9 7 0 16,0 0-35-16,0 0 0 0,0 0 0 0,0 0 0 16,0 0-10-16,0 0-6 0,0 0 0 0,-12 15-1 0,-1 4 17 0,8-4 0 15,5 0 0-15,5 0 0 16,-1 4 16-16,0 0 8 0,-4-3 0 0,5 6 1 0,3-6 7 0,1-1 0 16,-5 4 1-16,4 0 0 15,1-4 11-15,0 0 1 0,-1 0 1 0,5-3 0 16,-13-12 2-16,17 7 0 0,-4 1 0 0,4-1 0 15,0-3-20-15,0-4-3 0,-4-7-1 0,0 3 0 16,0-4-16-16,-5 1-8 0,5-1 8 0,-9-3-8 16,5-1 0-16,-5-3 0 0,0 0 0 0,-4 0 0 15,-4-4 8-15,4 0-8 0,-4 4 8 0,-5-1-8 16,5-3 0-16,-9 4 0 0,5-4-14 0,-1 0 5 0,1 8-12 0,-10-4-3 16,1-1 0-16,-4 5 0 15,4 0-78-15,-5 3-16 0,-3 4-3 16,3-3-615-16,1 3-124 0</inkml:trace>
  <inkml:trace contextRef="#ctx0" brushRef="#br0" timeOffset="190015.9892">21055 7121 2142 0,'0'0'60'0,"0"3"15"0,-8-6-60 0,3 3-15 0,1-4 0 0,-4 0 0 15,-1 0 105-15,-4 0 19 0,0-3 3 0,1-1 1 0,-5 4-76 0,-5-3-16 16,1-1-2-16,-1 1-1 16,-3-1-33-16,3 4 0 0,-3-3 0 0,3 3 0 15,1 4-9-15,4-4 9 0,0 8-8 0,-4-4 8 16,3 0-8-16,6 0 8 0,-1 4-8 0,0 3 8 16,0 1 0-16,0-1 14 0,1 5-2 0,3-1 0 15,0 1-12-15,5-1 0 0,0 4 8 0,0 0-8 16,-1 1 0-16,5 3 0 0,5 0 0 0,-1 0 0 15,0-4 0-15,5 0 0 0,-1 0 0 0,5 0 0 16,-4-3 0-16,3-5 0 0,1 1 0 0,4-4 0 16,0 3-13-16,-4-7 1 0,4-4 0 0,0-3 0 15,1-1 32-15,3-3 6 0,0-8 2 0,-4 0 0 0,5-8-8 16,-1 1-2-16,0-5 0 0,1-3 0 0,-1-4-9 0,1-4-1 16,-10-3-8-16,5-5 12 0,5-3-4 0,-5 0 0 15,-9-4-8-15,5 8 12 0,0-1-3 0,-4 5-1 16,-9 7 0-16,0 4 0 0,0 3-8 0,-5 5 0 15,1 3 0-15,0 0 0 0,-5 12 0 0,1-1 0 16,3 5 0-16,-3 3-11 0,-5 0 2 0,9 4 0 16,-9 12 0-16,4-5 0 0,-3 5-1 0,3 7 0 15,1-1 0-15,-1 9 0 0,0 3 10 0,5 5 0 16,-4-1-9-16,3 4 9 0,1 4 0 0,0 3 0 16,4-3 0-16,0 0 0 0,8-1 0 0,-3-3 0 0,-5 4 0 15,8-8 0-15,1 1 0 0,-1-5 0 0,5 0-11 16,-4 1 11-1,3-5-93-15,6 5-14 0,-6-5-2 0,5-3-638 0,1 0-127 0</inkml:trace>
  <inkml:trace contextRef="#ctx0" brushRef="#br0" timeOffset="190660.2805">21701 6885 2829 0,'0'0'62'0,"0"0"13"0,8 0 2 0,-8 0 3 0,0 0-64 0,13 8-16 0,0 3 0 0,0-3 0 16,-5 3 0-16,1-3 0 0,3 7 0 0,-3 0 0 15,0-4 0-15,-5 5 0 0,0-1 0 0,0 0 0 16,-4 0 0-16,0 0 0 0,0 1-10 0,0-1 10 0,0-4-12 0,0-11 12 16,0 12-10-16,5-1 10 0,-5-11 0 0,0 0 0 15,0 15 13-15,8-7-4 0,-8-8 21 0,0 0 4 16,0 0 1-16,9-4 0 0,-1 0-12 0,5-3-3 15,-4-5 0-15,-1 1 0 0,1-4-20 0,4-1 8 16,-1-3-8-16,-3-3 0 0,4-1 0 0,-5 0 0 16,1 0 0-16,4 0 0 0,0 1 0 0,-1 3 0 15,-3 3 0-15,-1 1 0 0,5 4 0 0,-8 7 0 16,-5 4 0-16,8-7 0 0,-8 7 0 0,9-4 0 16,-9 4 0-16,8 4 0 0,-4 3-8 0,5-3 8 15,-5 4-8-15,5 3 8 0,-1 4-12 0,1 0 4 16,-1-3 0-16,-3 3 0 0,3-4 8 0,-3 8 0 15,3-4 0-15,1 1 0 0,-1-1 0 0,1 0 0 16,-5 0 0-16,9-3 0 0,-5 3 0 0,1 0 0 0,-1-4 0 0,5 1 0 16,0-1 0-16,-4-3 0 0,3 3 0 0,1-7 0 15,-4 4 0-15,4-5 0 0,-1-3-12 0,1 0 4 16,0 0 8-16,0 0 0 0,0-7 8 0,0 3-8 16,4-4 0-16,-5-3 0 0,6-4 0 0,-1 3 8 15,-5-3-8-15,6-8 0 0,-1 1 0 0,4-5 8 16,-4 0-8-16,0-3 0 0,5 7 8 0,-5-3-8 15,4-5 0-15,-4 5 8 0,0 3-8 0,-4 4 0 16,0 4 0-16,0-4 0 0,-5 7 0 0,5 1 0 16,-9 11 0-16,-4 0 0 0,9 4 0 0,-1 0 0 15,-3 3 0-15,3 8-10 0,-3-3 10 0,3 7 0 16,-4 0 0-16,5 0-8 0,-5 4 8 0,5-1 0 16,-5 5 10-16,0 3 6 0,5 1 0 0,-1-1 1 0,-3-3 19 15,3 3 3-15,5 0 1 0,-4 1 0 0,-5-5-21 16,4 1-4-16,1 0-1 0,-1-1 0 0,1-3-14 15,0-4 8-15,-5 0-8 0,0-4 0 0,0 0 0 16,1-7 0-16,-5-8-13 0,0 0-943 16,0 0-188-16</inkml:trace>
  <inkml:trace contextRef="#ctx0" brushRef="#br0" timeOffset="193500.8591">20705 9886 1558 0,'0'0'34'0,"0"0"7"0,0 0 2 0,0 0 1 0,0 0-35 0,0 0-9 0,0 7 0 0,0-7 0 16,0 0 14-16,0 0 1 0,0 0 0 0,8 15 0 0,-3 0-24 16,-1 4-5-16,0-7-1 0,1 7 0 15,-1-8-37-15,0 8-8 0,0-4-2 16,-4 4 0-16,0-7 2 0,5 7 0 0,-1-4 0 0,0 4 0 16,0-8 60-16,1 5 0 0,-5-1 0 0,4 0 0 0,0-4 40 0,1 5 0 15,-1-5 1-15,0-3 0 0,0 3-13 0,1-3-2 16,3-1-1-16,-4 5 0 0,5-5-25 0,-5 1 0 15,9-1 0-15,-4 1 0 0,-1-4 0 0,1 3 8 16,4-3-8-16,-1 0 0 0,5 3 8 0,-4-7-8 16,0 8 8-16,8-4-8 0,-3-4 0 0,-1 0 0 15,4 4 0-15,-8-4 0 0,4 3 0 0,0 1 8 0,9 0-8 16,-5-4 0-16,0 4 18 0,1 0-2 0,-1-4 0 16,1 0 0-16,3 0-16 0,-3 0 0 0,-1 0 0 15,0-4 0-15,1 4-16 0,-5 0-6 0,0-4-2 0,0 4-603 16</inkml:trace>
  <inkml:trace contextRef="#ctx0" brushRef="#br0" timeOffset="193805.4341">21295 10140 1789 0,'0'0'39'0,"0"0"8"0,0 0 1 0,-5 11 4 0,5-3-42 0,-4 0-10 0,4-8 0 0,0 11 0 16,0-3 32-16,0-8 4 0,9 11 0 0,-5 4 1 0,4-7-25 16,1 3-4-16,0 1-8 0,-1-5 11 0,5 1-11 0,-5-1 0 15,1 5-12-15,0-1 12 0,-1 0-13 0,1 1 5 16,-1-5 8-16,-4 5-13 0,-4-12 13 0,9 11-9 16,-5 1 9-16,-4-1-8 0,5-3 8 0,-5 7-8 15,-5-4 8-15,1 4-8 0,-5-3 8 0,5-1-13 16,-4 4 5-16,-5 1 8 0,4-1-11 0,-4-4 11 15,1 1-8-15,-5-1 8 0,-1 4-14 0,1 0 2 16,0-7 1-16,0 3 0 16,-4 1-57-16,-1-1-11 0,5 1-2 0,0-5-400 15,0 1-80-15</inkml:trace>
  <inkml:trace contextRef="#ctx0" brushRef="#br0" timeOffset="194190.6604">22201 10201 2113 0,'0'0'46'0,"0"0"10"0,-5 7 1 0,-3 1 3 0,3-8-48 0,-3 4-12 0,-5 0 0 0,0-1 0 16,0 1 34-16,1 0 4 0,-1-4 1 0,-4 4 0 16,4 0-56-16,-4-1-11 0,4 5-3 0,0-4 0 15,0 3-7-15,-4 1-2 0,0 3 0 0,4-3 0 16,-4 3 7-16,4 1 1 0,-4 3 0 0,5-4 0 0,-1 4 32 16,0 4 0-16,0 0 8 0,5 0-8 15,-1 0 42-15,0-3 2 0,5 3 1 0,4 0 0 0,0 0-25 0,0 3-6 16,4-3-1-16,5 0 0 0,4 4-13 0,-5-8 9 15,5 1-9-15,4 3 8 0,0-8-17 0,0-3-4 16,5 3-1-16,-1 0 0 0,1-11 0 0,7 0 0 16,-3 4 0-16,4-8 0 15,0 1-40-15,0-1-8 0,0-4-2 0,-5 1-772 16</inkml:trace>
  <inkml:trace contextRef="#ctx0" brushRef="#br0" timeOffset="194401.276">21820 10482 2260 0,'0'0'50'0,"0"0"10"0,0 0 3 0,13 4 0 0,-4-4-51 0,8 0-12 0,0-4 0 0,4 0 0 16,1-4 0-16,3 5-15 0,1-5 3 0,-1-3 1 15,10-1-137-15,-5 1-27 0,8-4-5 0</inkml:trace>
  <inkml:trace contextRef="#ctx0" brushRef="#br0" timeOffset="194969.6705">23025 10094 1850 0,'0'0'40'0,"0"0"9"0,0 0 2 0,0 0 1 0,0 0-41 0,0 0-11 0,0 0 0 0,9 0 0 16,4-3 14-16,-1 3 1 16,-12 0 0-16,13 0 0 0,0 0-15 0,0 0 0 15,0 0 0-15,0 3 0 0,-1-3 0 0,1 0 0 16,4 0 0-16,-4 0 0 0,0 0 25 0,4 0 9 0,0 0 2 0,0 0 0 15,0 0 2-15,0 4 1 0,1 0 0 0,-6-4 0 16,5 0-11-16,-4 4-1 0,4 0-1 0,0-1 0 16,1-3-26-16,-6 0 0 0,5 4 8 0,-4-4-8 15,4 0 0-15,-4 0 0 0,-4 4 0 0,4 0 0 16,-5 3-21-16,1 1 3 0,-9-8 1 0,0 0 0 31,12 8-12-31,-7 3-3 0,-1 4 0 0,-4 0 0 16,0-3-10-16,-4 3-2 0,-1 0-1 0,-3 0 0 0,-1 1 3 0,-8 3 1 15,4-4 0-15,-4 7 0 0,-4-3 17 0,4 4 3 0,-4 4 1 0,-5-4 0 16,0-1 12-16,5 5 8 0,-5-4-10 0,1 3 10 16,8 1 0-16,-9 0 0 0,5-1 0 0,-1 1 0 15,1-4 0-15,-1 3 0 0,5-3 0 0,5-8 0 0,-1 0 0 16,4 0 0-16,1-3 0 0,8 3 0 16,-5-4 35-16,5 1 0 0,0-12 0 0,9 7 0 15,8 1 18-15,-4-4 4 0,4-4 1 0,0 0 0 0,9 0-21 16,-5-4-4-16,5 4-1 0,4-4 0 0,-1 0-14 0,1 1-3 15,5-5-1-15,3 0 0 0,-4-3-14 0,5 3 0 16,-1-3 8-16,1 3-8 0,3-3 0 0,-3 0-16 16,-5 3 3-16,0-7 1 15,-4 4-13-15,0-1-3 0,0 1 0 0,-4 3 0 16,-5-3-24-16,-4-1-6 0,4 5-1 0,-8-1 0 16,0 1 14-16,-4-1 2 0,-5 0 1 0,-4 8-479 0,0 0-96 15</inkml:trace>
  <inkml:trace contextRef="#ctx0" brushRef="#br0" timeOffset="195286.7022">23265 10717 2116 0,'0'0'47'0,"12"-4"9"0,-3-3 3 0,4-1 0 0,4-3-47 0,-4-4-12 0,4-4 0 0,0 0 0 16,4-4 20-16,5 0 3 0,0 0 0 0,-1 4 0 15,1-3-23-15,-1-1-10 0,5 0 1 0,0-4 0 16,-4 1-21-16,0-1-4 0,-1 1-1 0,1 3 0 16,-5-4 9-16,-4 1 2 0,-4-1 0 0,4 4 0 15,-4 1 41-15,-4 3 9 0,-1-4 2 0,1 4 0 16,-9-4 20-16,4 4 4 0,-4 0 0 0,0 4 1 16,-4-4-31-16,-5 7-6 0,5 1-2 0,0-4 0 0,-5 3-14 15,0 1 0-15,-8 3 0 0,5 8 0 0,-6 4-12 0,6-4 0 16,-5 0 1-16,-5 4 0 15,1 0-35-15,-1 7-7 0,1-3-2 16,-5 7 0-16,1-4-13 0,-1 1-2 0,5-5-1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 sz="1600">
                <a:solidFill>
                  <a:srgbClr val="434343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 sz="1600">
                <a:solidFill>
                  <a:srgbClr val="434343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16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16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16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1600"/>
              </a:spcBef>
              <a:spcAft>
                <a:spcPts val="16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customXml" Target="../ink/ink1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989650" y="3672325"/>
            <a:ext cx="5842500" cy="12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Lecture 17: Divisibility and Modular Arithmetic</a:t>
            </a:r>
            <a:endParaRPr sz="26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" y="66650"/>
            <a:ext cx="50387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375" y="1868775"/>
            <a:ext cx="38100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64200" y="828650"/>
            <a:ext cx="85206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CSCI 2824, Discrete Structures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Spring 2018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Alexandra </a:t>
            </a:r>
            <a:r>
              <a:rPr lang="en-US" sz="2400" dirty="0" err="1">
                <a:solidFill>
                  <a:srgbClr val="000000"/>
                </a:solidFill>
              </a:rPr>
              <a:t>Kolla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a, b</a:t>
            </a:r>
            <a:r>
              <a:rPr lang="en" sz="1700"/>
              <a:t> and </a:t>
            </a:r>
            <a:r>
              <a:rPr lang="en" sz="1700" i="1"/>
              <a:t>c</a:t>
            </a:r>
            <a:r>
              <a:rPr lang="en" sz="1700"/>
              <a:t> be integers. Then…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and  </a:t>
            </a:r>
            <a:r>
              <a:rPr lang="en" sz="1700" i="1"/>
              <a:t>a | c</a:t>
            </a:r>
            <a:r>
              <a:rPr lang="en" sz="1700"/>
              <a:t>, then  </a:t>
            </a:r>
            <a:r>
              <a:rPr lang="en" sz="1700" i="1"/>
              <a:t>a | </a:t>
            </a:r>
            <a:r>
              <a:rPr lang="en" sz="1700"/>
              <a:t>(</a:t>
            </a:r>
            <a:r>
              <a:rPr lang="en" sz="1700" i="1"/>
              <a:t>b + c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then  </a:t>
            </a:r>
            <a:r>
              <a:rPr lang="en" sz="1700" i="1"/>
              <a:t>a | bc</a:t>
            </a:r>
            <a:r>
              <a:rPr lang="en" sz="1700"/>
              <a:t>  for all integers </a:t>
            </a:r>
            <a:r>
              <a:rPr lang="en" sz="1700" i="1"/>
              <a:t>c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 </a:t>
            </a:r>
            <a:r>
              <a:rPr lang="en" sz="1700"/>
              <a:t> and  </a:t>
            </a:r>
            <a:r>
              <a:rPr lang="en" sz="1700" i="1"/>
              <a:t>b | c</a:t>
            </a:r>
            <a:r>
              <a:rPr lang="en" sz="1700"/>
              <a:t>, then  </a:t>
            </a:r>
            <a:r>
              <a:rPr lang="en" sz="1700" i="1"/>
              <a:t>a | c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Proofs:</a:t>
            </a:r>
            <a:endParaRPr sz="1700" b="1"/>
          </a:p>
          <a:p>
            <a:pPr marL="914400" lvl="0" indent="-336550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endParaRPr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	</a:t>
            </a:r>
            <a:endParaRPr i="1"/>
          </a:p>
        </p:txBody>
      </p:sp>
      <p:cxnSp>
        <p:nvCxnSpPr>
          <p:cNvPr id="132" name="Shape 13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Shape 13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E15B26-5D9F-4CA7-AAA9-12F06D87B99B}"/>
                  </a:ext>
                </a:extLst>
              </p14:cNvPr>
              <p14:cNvContentPartPr/>
              <p14:nvPr/>
            </p14:nvContentPartPr>
            <p14:xfrm>
              <a:off x="117000" y="1063440"/>
              <a:ext cx="8866440" cy="376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E15B26-5D9F-4CA7-AAA9-12F06D87B9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40" y="1054080"/>
                <a:ext cx="8885160" cy="378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a, b</a:t>
            </a:r>
            <a:r>
              <a:rPr lang="en" sz="1700"/>
              <a:t> and </a:t>
            </a:r>
            <a:r>
              <a:rPr lang="en" sz="1700" i="1"/>
              <a:t>c</a:t>
            </a:r>
            <a:r>
              <a:rPr lang="en" sz="1700"/>
              <a:t> be integers. Then…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and  </a:t>
            </a:r>
            <a:r>
              <a:rPr lang="en" sz="1700" i="1"/>
              <a:t>a | c</a:t>
            </a:r>
            <a:r>
              <a:rPr lang="en" sz="1700"/>
              <a:t>, then  </a:t>
            </a:r>
            <a:r>
              <a:rPr lang="en" sz="1700" i="1"/>
              <a:t>a | </a:t>
            </a:r>
            <a:r>
              <a:rPr lang="en" sz="1700"/>
              <a:t>(</a:t>
            </a:r>
            <a:r>
              <a:rPr lang="en" sz="1700" i="1"/>
              <a:t>b + c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then  </a:t>
            </a:r>
            <a:r>
              <a:rPr lang="en" sz="1700" i="1"/>
              <a:t>a | bc</a:t>
            </a:r>
            <a:r>
              <a:rPr lang="en" sz="1700"/>
              <a:t>  for all integers </a:t>
            </a:r>
            <a:r>
              <a:rPr lang="en" sz="1700" i="1"/>
              <a:t>c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 </a:t>
            </a:r>
            <a:r>
              <a:rPr lang="en" sz="1700"/>
              <a:t> and  </a:t>
            </a:r>
            <a:r>
              <a:rPr lang="en" sz="1700" i="1"/>
              <a:t>b | c</a:t>
            </a:r>
            <a:r>
              <a:rPr lang="en" sz="1700"/>
              <a:t>, then  </a:t>
            </a:r>
            <a:r>
              <a:rPr lang="en" sz="1700" i="1"/>
              <a:t>a | c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Proofs:</a:t>
            </a:r>
            <a:endParaRPr sz="1700" b="1"/>
          </a:p>
          <a:p>
            <a:pPr marL="914400" lvl="0" indent="-336550" rtl="0"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S’pose </a:t>
            </a:r>
            <a:r>
              <a:rPr lang="en" sz="1700" i="1"/>
              <a:t> a | b</a:t>
            </a:r>
            <a:r>
              <a:rPr lang="en" sz="1700"/>
              <a:t>  and </a:t>
            </a:r>
            <a:r>
              <a:rPr lang="en" sz="1700" i="1"/>
              <a:t>a </a:t>
            </a:r>
            <a:r>
              <a:rPr lang="en"/>
              <a:t>|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⇒ then </a:t>
            </a:r>
            <a:r>
              <a:rPr lang="en" i="1"/>
              <a:t>b = as </a:t>
            </a:r>
            <a:r>
              <a:rPr lang="en"/>
              <a:t> and </a:t>
            </a:r>
            <a:r>
              <a:rPr lang="en" i="1"/>
              <a:t>c = at</a:t>
            </a:r>
            <a:r>
              <a:rPr lang="en"/>
              <a:t>  for some </a:t>
            </a:r>
            <a:r>
              <a:rPr lang="en" i="1"/>
              <a:t>s, t </a:t>
            </a:r>
            <a:r>
              <a:rPr lang="en"/>
              <a:t>∈ </a:t>
            </a:r>
            <a:r>
              <a:rPr lang="en" b="1"/>
              <a:t>Z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⇒ </a:t>
            </a:r>
            <a:r>
              <a:rPr lang="en" i="1"/>
              <a:t>b + c = as + at = a</a:t>
            </a:r>
            <a:r>
              <a:rPr lang="en"/>
              <a:t>(</a:t>
            </a:r>
            <a:r>
              <a:rPr lang="en" i="1"/>
              <a:t>s+t</a:t>
            </a:r>
            <a:r>
              <a:rPr lang="en"/>
              <a:t>), where </a:t>
            </a:r>
            <a:r>
              <a:rPr lang="en" i="1"/>
              <a:t>s+t</a:t>
            </a:r>
            <a:r>
              <a:rPr lang="en"/>
              <a:t> ∈ </a:t>
            </a:r>
            <a:r>
              <a:rPr lang="en" b="1"/>
              <a:t>Z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	∴ </a:t>
            </a:r>
            <a:r>
              <a:rPr lang="en" i="1"/>
              <a:t>a | </a:t>
            </a:r>
            <a:r>
              <a:rPr lang="en"/>
              <a:t>(</a:t>
            </a:r>
            <a:r>
              <a:rPr lang="en" i="1"/>
              <a:t>b + c</a:t>
            </a:r>
            <a:r>
              <a:rPr lang="en"/>
              <a:t>)</a:t>
            </a:r>
            <a:endParaRPr i="1"/>
          </a:p>
        </p:txBody>
      </p:sp>
      <p:cxnSp>
        <p:nvCxnSpPr>
          <p:cNvPr id="140" name="Shape 14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Shape 14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a, b</a:t>
            </a:r>
            <a:r>
              <a:rPr lang="en" sz="1700"/>
              <a:t> and </a:t>
            </a:r>
            <a:r>
              <a:rPr lang="en" sz="1700" i="1"/>
              <a:t>c</a:t>
            </a:r>
            <a:r>
              <a:rPr lang="en" sz="1700"/>
              <a:t> be integers. Then…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and  </a:t>
            </a:r>
            <a:r>
              <a:rPr lang="en" sz="1700" i="1"/>
              <a:t>a | c</a:t>
            </a:r>
            <a:r>
              <a:rPr lang="en" sz="1700"/>
              <a:t>, then  </a:t>
            </a:r>
            <a:r>
              <a:rPr lang="en" sz="1700" i="1"/>
              <a:t>a | </a:t>
            </a:r>
            <a:r>
              <a:rPr lang="en" sz="1700"/>
              <a:t>(</a:t>
            </a:r>
            <a:r>
              <a:rPr lang="en" sz="1700" i="1"/>
              <a:t>b + c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then  </a:t>
            </a:r>
            <a:r>
              <a:rPr lang="en" sz="1700" i="1"/>
              <a:t>a | bc</a:t>
            </a:r>
            <a:r>
              <a:rPr lang="en" sz="1700"/>
              <a:t>  for all integers </a:t>
            </a:r>
            <a:r>
              <a:rPr lang="en" sz="1700" i="1"/>
              <a:t>c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 </a:t>
            </a:r>
            <a:r>
              <a:rPr lang="en" sz="1700"/>
              <a:t> and  </a:t>
            </a:r>
            <a:r>
              <a:rPr lang="en" sz="1700" i="1"/>
              <a:t>b | c</a:t>
            </a:r>
            <a:r>
              <a:rPr lang="en" sz="1700"/>
              <a:t>, then  </a:t>
            </a:r>
            <a:r>
              <a:rPr lang="en" sz="1700" i="1"/>
              <a:t>a | c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Proofs:</a:t>
            </a:r>
            <a:endParaRPr sz="1700" b="1"/>
          </a:p>
          <a:p>
            <a:pPr marL="914400" lvl="0" indent="-336550" rtl="0">
              <a:spcBef>
                <a:spcPts val="800"/>
              </a:spcBef>
              <a:spcAft>
                <a:spcPts val="0"/>
              </a:spcAft>
              <a:buSzPts val="1700"/>
              <a:buAutoNum type="arabicPeriod" startAt="2"/>
            </a:pPr>
            <a:endParaRPr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	</a:t>
            </a:r>
            <a:endParaRPr i="1"/>
          </a:p>
        </p:txBody>
      </p:sp>
      <p:cxnSp>
        <p:nvCxnSpPr>
          <p:cNvPr id="148" name="Shape 148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Shape 14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4DF163-3E93-42CB-AA90-2BCF532550AC}"/>
                  </a:ext>
                </a:extLst>
              </p14:cNvPr>
              <p14:cNvContentPartPr/>
              <p14:nvPr/>
            </p14:nvContentPartPr>
            <p14:xfrm>
              <a:off x="208080" y="1509120"/>
              <a:ext cx="8409240" cy="355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4DF163-3E93-42CB-AA90-2BCF532550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720" y="1499760"/>
                <a:ext cx="8427960" cy="357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a, b</a:t>
            </a:r>
            <a:r>
              <a:rPr lang="en" sz="1700"/>
              <a:t> and </a:t>
            </a:r>
            <a:r>
              <a:rPr lang="en" sz="1700" i="1"/>
              <a:t>c</a:t>
            </a:r>
            <a:r>
              <a:rPr lang="en" sz="1700"/>
              <a:t> be integers. Then…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and  </a:t>
            </a:r>
            <a:r>
              <a:rPr lang="en" sz="1700" i="1"/>
              <a:t>a | c</a:t>
            </a:r>
            <a:r>
              <a:rPr lang="en" sz="1700"/>
              <a:t>, then  </a:t>
            </a:r>
            <a:r>
              <a:rPr lang="en" sz="1700" i="1"/>
              <a:t>a | </a:t>
            </a:r>
            <a:r>
              <a:rPr lang="en" sz="1700"/>
              <a:t>(</a:t>
            </a:r>
            <a:r>
              <a:rPr lang="en" sz="1700" i="1"/>
              <a:t>b + c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then  </a:t>
            </a:r>
            <a:r>
              <a:rPr lang="en" sz="1700" i="1"/>
              <a:t>a | bc</a:t>
            </a:r>
            <a:r>
              <a:rPr lang="en" sz="1700"/>
              <a:t>  for all integers </a:t>
            </a:r>
            <a:r>
              <a:rPr lang="en" sz="1700" i="1"/>
              <a:t>c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 </a:t>
            </a:r>
            <a:r>
              <a:rPr lang="en" sz="1700"/>
              <a:t> and  </a:t>
            </a:r>
            <a:r>
              <a:rPr lang="en" sz="1700" i="1"/>
              <a:t>b | c</a:t>
            </a:r>
            <a:r>
              <a:rPr lang="en" sz="1700"/>
              <a:t>, then  </a:t>
            </a:r>
            <a:r>
              <a:rPr lang="en" sz="1700" i="1"/>
              <a:t>a | c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Proofs:</a:t>
            </a:r>
            <a:endParaRPr sz="1700" b="1"/>
          </a:p>
          <a:p>
            <a:pPr marL="914400" lvl="0" indent="-336550" rtl="0">
              <a:spcBef>
                <a:spcPts val="800"/>
              </a:spcBef>
              <a:spcAft>
                <a:spcPts val="0"/>
              </a:spcAft>
              <a:buSzPts val="1700"/>
              <a:buAutoNum type="arabicPeriod" startAt="2"/>
            </a:pPr>
            <a:r>
              <a:rPr lang="en" sz="1700"/>
              <a:t>S’pose </a:t>
            </a:r>
            <a:r>
              <a:rPr lang="en" sz="1700" i="1"/>
              <a:t> a | b</a:t>
            </a:r>
            <a:r>
              <a:rPr lang="en" sz="1700"/>
              <a:t> 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⇒ then </a:t>
            </a:r>
            <a:r>
              <a:rPr lang="en" i="1"/>
              <a:t>b = as </a:t>
            </a:r>
            <a:r>
              <a:rPr lang="en"/>
              <a:t> for some </a:t>
            </a:r>
            <a:r>
              <a:rPr lang="en" i="1"/>
              <a:t>s </a:t>
            </a:r>
            <a:r>
              <a:rPr lang="en"/>
              <a:t>∈ </a:t>
            </a:r>
            <a:r>
              <a:rPr lang="en" b="1"/>
              <a:t>Z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⇒ </a:t>
            </a:r>
            <a:r>
              <a:rPr lang="en" i="1"/>
              <a:t>bc = asc = a</a:t>
            </a:r>
            <a:r>
              <a:rPr lang="en"/>
              <a:t>(</a:t>
            </a:r>
            <a:r>
              <a:rPr lang="en" i="1"/>
              <a:t>sc</a:t>
            </a:r>
            <a:r>
              <a:rPr lang="en"/>
              <a:t>), where </a:t>
            </a:r>
            <a:r>
              <a:rPr lang="en" i="1"/>
              <a:t>sc</a:t>
            </a:r>
            <a:r>
              <a:rPr lang="en"/>
              <a:t> ∈ </a:t>
            </a:r>
            <a:r>
              <a:rPr lang="en" b="1"/>
              <a:t>Z</a:t>
            </a:r>
            <a:endParaRPr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	∴ </a:t>
            </a:r>
            <a:r>
              <a:rPr lang="en" i="1"/>
              <a:t>a | bc</a:t>
            </a:r>
            <a:endParaRPr i="1"/>
          </a:p>
        </p:txBody>
      </p:sp>
      <p:cxnSp>
        <p:nvCxnSpPr>
          <p:cNvPr id="156" name="Shape 15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a, b</a:t>
            </a:r>
            <a:r>
              <a:rPr lang="en" sz="1700"/>
              <a:t> and </a:t>
            </a:r>
            <a:r>
              <a:rPr lang="en" sz="1700" i="1"/>
              <a:t>c</a:t>
            </a:r>
            <a:r>
              <a:rPr lang="en" sz="1700"/>
              <a:t> be integers. Then…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and  </a:t>
            </a:r>
            <a:r>
              <a:rPr lang="en" sz="1700" i="1"/>
              <a:t>a | c</a:t>
            </a:r>
            <a:r>
              <a:rPr lang="en" sz="1700"/>
              <a:t>, then  </a:t>
            </a:r>
            <a:r>
              <a:rPr lang="en" sz="1700" i="1"/>
              <a:t>a | </a:t>
            </a:r>
            <a:r>
              <a:rPr lang="en" sz="1700"/>
              <a:t>(</a:t>
            </a:r>
            <a:r>
              <a:rPr lang="en" sz="1700" i="1"/>
              <a:t>b + c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</a:t>
            </a:r>
            <a:r>
              <a:rPr lang="en" sz="1700"/>
              <a:t>  then  </a:t>
            </a:r>
            <a:r>
              <a:rPr lang="en" sz="1700" i="1"/>
              <a:t>a | bc</a:t>
            </a:r>
            <a:r>
              <a:rPr lang="en" sz="1700"/>
              <a:t>  for all integers </a:t>
            </a:r>
            <a:r>
              <a:rPr lang="en" sz="1700" i="1"/>
              <a:t>c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If  </a:t>
            </a:r>
            <a:r>
              <a:rPr lang="en" sz="1700" i="1"/>
              <a:t>a | b </a:t>
            </a:r>
            <a:r>
              <a:rPr lang="en" sz="1700"/>
              <a:t> and  </a:t>
            </a:r>
            <a:r>
              <a:rPr lang="en" sz="1700" i="1"/>
              <a:t>b | c</a:t>
            </a:r>
            <a:r>
              <a:rPr lang="en" sz="1700"/>
              <a:t>, then  </a:t>
            </a:r>
            <a:r>
              <a:rPr lang="en" sz="1700" i="1"/>
              <a:t>a | c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 b="1"/>
              <a:t>Proofs:</a:t>
            </a:r>
            <a:endParaRPr sz="1700" b="1"/>
          </a:p>
          <a:p>
            <a:pPr marL="914400" lvl="0" indent="-336550" rtl="0">
              <a:spcBef>
                <a:spcPts val="800"/>
              </a:spcBef>
              <a:spcAft>
                <a:spcPts val="0"/>
              </a:spcAft>
              <a:buSzPts val="1700"/>
              <a:buAutoNum type="arabicPeriod" startAt="3"/>
            </a:pPr>
            <a:r>
              <a:rPr lang="en" sz="1700"/>
              <a:t> </a:t>
            </a:r>
            <a:r>
              <a:rPr lang="en" sz="1700" b="1"/>
              <a:t>FYOG!</a:t>
            </a:r>
            <a:endParaRPr b="1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i="1"/>
          </a:p>
        </p:txBody>
      </p:sp>
      <p:cxnSp>
        <p:nvCxnSpPr>
          <p:cNvPr id="164" name="Shape 16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Shape 16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76950" y="3093550"/>
            <a:ext cx="8929500" cy="1466700"/>
          </a:xfrm>
          <a:prstGeom prst="roundRect">
            <a:avLst>
              <a:gd name="adj" fmla="val 7882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76950" y="1417148"/>
            <a:ext cx="8929500" cy="820200"/>
          </a:xfrm>
          <a:prstGeom prst="roundRect">
            <a:avLst>
              <a:gd name="adj" fmla="val 7882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Whenever we divide an integer by another integer, there is a </a:t>
            </a:r>
            <a:r>
              <a:rPr lang="en" sz="1700" b="1" u="sng"/>
              <a:t>quotient</a:t>
            </a:r>
            <a:r>
              <a:rPr lang="en" sz="1700"/>
              <a:t> and a </a:t>
            </a:r>
            <a:r>
              <a:rPr lang="en" sz="1700" b="1" u="sng"/>
              <a:t>remainder</a:t>
            </a:r>
            <a:r>
              <a:rPr lang="en" sz="1700"/>
              <a:t>. 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 Division </a:t>
            </a:r>
            <a:r>
              <a:rPr lang="en" sz="1200"/>
              <a:t>(kinda)</a:t>
            </a:r>
            <a:r>
              <a:rPr lang="en" sz="1700" b="1"/>
              <a:t>Algorithm: </a:t>
            </a:r>
            <a:r>
              <a:rPr lang="en" sz="1700"/>
              <a:t>Let </a:t>
            </a:r>
            <a:r>
              <a:rPr lang="en" sz="1700" i="1"/>
              <a:t>a</a:t>
            </a:r>
            <a:r>
              <a:rPr lang="en" sz="1700"/>
              <a:t> be an integer and </a:t>
            </a:r>
            <a:r>
              <a:rPr lang="en" sz="1700" i="1"/>
              <a:t>d</a:t>
            </a:r>
            <a:r>
              <a:rPr lang="en" sz="1700"/>
              <a:t> be a positive integer. Then there exist unique </a:t>
            </a:r>
            <a:r>
              <a:rPr lang="en" sz="1700" i="1"/>
              <a:t>q</a:t>
            </a:r>
            <a:r>
              <a:rPr lang="en" sz="1700"/>
              <a:t> and </a:t>
            </a:r>
            <a:r>
              <a:rPr lang="en" sz="1700" i="1"/>
              <a:t>r</a:t>
            </a:r>
            <a:r>
              <a:rPr lang="en" sz="1700"/>
              <a:t>, with 0 ≤ </a:t>
            </a:r>
            <a:r>
              <a:rPr lang="en" sz="1700" i="1"/>
              <a:t>r</a:t>
            </a:r>
            <a:r>
              <a:rPr lang="en" sz="1700"/>
              <a:t> &lt; </a:t>
            </a:r>
            <a:r>
              <a:rPr lang="en" sz="1700" i="1"/>
              <a:t>d</a:t>
            </a:r>
            <a:r>
              <a:rPr lang="en" sz="1700"/>
              <a:t>, such that </a:t>
            </a:r>
            <a:r>
              <a:rPr lang="en" sz="1700" i="1"/>
              <a:t>a = dq + r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If we divide 45 by 11, we have 45 = 11(4) + 1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Definition:</a:t>
            </a:r>
            <a:r>
              <a:rPr lang="en" sz="1700"/>
              <a:t> In the equality given in the Division “Algorithm”, </a:t>
            </a:r>
            <a:r>
              <a:rPr lang="en" sz="1700" i="1"/>
              <a:t>d</a:t>
            </a:r>
            <a:r>
              <a:rPr lang="en" sz="1700"/>
              <a:t> is called the </a:t>
            </a:r>
            <a:r>
              <a:rPr lang="en" sz="1700" b="1" u="sng"/>
              <a:t>divisor</a:t>
            </a:r>
            <a:r>
              <a:rPr lang="en" sz="1700"/>
              <a:t>, </a:t>
            </a:r>
            <a:r>
              <a:rPr lang="en" sz="1700" i="1"/>
              <a:t>a</a:t>
            </a:r>
            <a:r>
              <a:rPr lang="en" sz="1700"/>
              <a:t> is called the </a:t>
            </a:r>
            <a:r>
              <a:rPr lang="en" sz="1700" b="1" u="sng"/>
              <a:t>dividend</a:t>
            </a:r>
            <a:r>
              <a:rPr lang="en" sz="1700"/>
              <a:t>, </a:t>
            </a:r>
            <a:r>
              <a:rPr lang="en" sz="1700" i="1"/>
              <a:t>q</a:t>
            </a:r>
            <a:r>
              <a:rPr lang="en" sz="1700"/>
              <a:t> is called the </a:t>
            </a:r>
            <a:r>
              <a:rPr lang="en" sz="1700" b="1" u="sng"/>
              <a:t>quotient</a:t>
            </a:r>
            <a:r>
              <a:rPr lang="en" sz="1700"/>
              <a:t> and </a:t>
            </a:r>
            <a:r>
              <a:rPr lang="en" sz="1700" i="1"/>
              <a:t>r</a:t>
            </a:r>
            <a:r>
              <a:rPr lang="en" sz="1700"/>
              <a:t> is called the </a:t>
            </a:r>
            <a:r>
              <a:rPr lang="en" sz="1700" b="1" u="sng"/>
              <a:t>remainder</a:t>
            </a:r>
            <a:r>
              <a:rPr lang="en" sz="1700"/>
              <a:t>. The notation used to express the quotient and remainder is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		</a:t>
            </a:r>
            <a:r>
              <a:rPr lang="en" sz="1700" i="1"/>
              <a:t>a </a:t>
            </a:r>
            <a:r>
              <a:rPr lang="en" sz="1700" b="1"/>
              <a:t>div</a:t>
            </a:r>
            <a:r>
              <a:rPr lang="en" sz="1700"/>
              <a:t> </a:t>
            </a:r>
            <a:r>
              <a:rPr lang="en" sz="1700" i="1"/>
              <a:t>d</a:t>
            </a:r>
            <a:r>
              <a:rPr lang="en" sz="1700"/>
              <a:t> = </a:t>
            </a:r>
            <a:r>
              <a:rPr lang="en" sz="1700" i="1"/>
              <a:t>q</a:t>
            </a:r>
            <a:r>
              <a:rPr lang="en" sz="1700"/>
              <a:t>		and		</a:t>
            </a:r>
            <a:r>
              <a:rPr lang="en" sz="1700" i="1"/>
              <a:t>a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d</a:t>
            </a:r>
            <a:r>
              <a:rPr lang="en" sz="1700"/>
              <a:t> = </a:t>
            </a:r>
            <a:r>
              <a:rPr lang="en" sz="1700" i="1"/>
              <a:t>r</a:t>
            </a:r>
            <a:endParaRPr sz="1700" i="1"/>
          </a:p>
        </p:txBody>
      </p:sp>
      <p:cxnSp>
        <p:nvCxnSpPr>
          <p:cNvPr id="174" name="Shape 17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7FC3C8-46BE-4412-9ED2-199F93285D90}"/>
                  </a:ext>
                </a:extLst>
              </p14:cNvPr>
              <p14:cNvContentPartPr/>
              <p14:nvPr/>
            </p14:nvContentPartPr>
            <p14:xfrm>
              <a:off x="746280" y="1756800"/>
              <a:ext cx="7586280" cy="303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7FC3C8-46BE-4412-9ED2-199F93285D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920" y="1747440"/>
                <a:ext cx="7605000" cy="305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 </a:t>
            </a:r>
            <a:r>
              <a:rPr lang="en" sz="1700"/>
              <a:t>What are the quotient and remainder when -13 is divided by 3?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Answer:</a:t>
            </a:r>
            <a:r>
              <a:rPr lang="en" sz="1700"/>
              <a:t> We have … 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-13	= 3(</a:t>
            </a:r>
            <a:r>
              <a:rPr lang="en" sz="1700" i="1"/>
              <a:t>q</a:t>
            </a:r>
            <a:r>
              <a:rPr lang="en" sz="1700"/>
              <a:t>) + (</a:t>
            </a:r>
            <a:r>
              <a:rPr lang="en" sz="1700" i="1"/>
              <a:t>r</a:t>
            </a:r>
            <a:r>
              <a:rPr lang="en" sz="1700"/>
              <a:t>)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= 3(-5) + 2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Or expressed using </a:t>
            </a:r>
            <a:r>
              <a:rPr lang="en" sz="1700" b="1"/>
              <a:t>div </a:t>
            </a:r>
            <a:r>
              <a:rPr lang="en" sz="1700"/>
              <a:t>and </a:t>
            </a:r>
            <a:r>
              <a:rPr lang="en" sz="1700" b="1"/>
              <a:t>mod</a:t>
            </a:r>
            <a:r>
              <a:rPr lang="en" sz="1700"/>
              <a:t>: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-13 </a:t>
            </a:r>
            <a:r>
              <a:rPr lang="en" sz="1700" b="1"/>
              <a:t>div</a:t>
            </a:r>
            <a:r>
              <a:rPr lang="en" sz="1700"/>
              <a:t> 3 = -5		and		-13 </a:t>
            </a:r>
            <a:r>
              <a:rPr lang="en" sz="1700" b="1"/>
              <a:t>mod</a:t>
            </a:r>
            <a:r>
              <a:rPr lang="en" sz="1700"/>
              <a:t> 3 = 2</a:t>
            </a:r>
            <a:endParaRPr sz="1700" i="1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i="1"/>
          </a:p>
        </p:txBody>
      </p:sp>
      <p:cxnSp>
        <p:nvCxnSpPr>
          <p:cNvPr id="182" name="Shape 18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Shape 18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0B339B-7DF4-46FA-816D-4D7C4640C460}"/>
                  </a:ext>
                </a:extLst>
              </p14:cNvPr>
              <p14:cNvContentPartPr/>
              <p14:nvPr/>
            </p14:nvContentPartPr>
            <p14:xfrm>
              <a:off x="583200" y="630000"/>
              <a:ext cx="6849360" cy="303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0B339B-7DF4-46FA-816D-4D7C4640C4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840" y="620640"/>
                <a:ext cx="6868080" cy="305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In many applications, we only care about the remainder when an integer is divided by a specific positive integer.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Example:	</a:t>
            </a:r>
            <a:r>
              <a:rPr lang="en" sz="1700"/>
              <a:t>On a 12-hour clock, what time is it when it is 52 hours after 11:00?</a:t>
            </a:r>
            <a:br>
              <a:rPr lang="en" sz="1700"/>
            </a:br>
            <a:endParaRPr sz="1700"/>
          </a:p>
        </p:txBody>
      </p:sp>
      <p:grpSp>
        <p:nvGrpSpPr>
          <p:cNvPr id="190" name="Shape 190"/>
          <p:cNvGrpSpPr/>
          <p:nvPr/>
        </p:nvGrpSpPr>
        <p:grpSpPr>
          <a:xfrm>
            <a:off x="5232550" y="3523725"/>
            <a:ext cx="3810000" cy="1577750"/>
            <a:chOff x="4927750" y="3523725"/>
            <a:chExt cx="3810000" cy="1577750"/>
          </a:xfrm>
        </p:grpSpPr>
        <p:pic>
          <p:nvPicPr>
            <p:cNvPr id="191" name="Shape 191"/>
            <p:cNvPicPr preferRelativeResize="0"/>
            <p:nvPr/>
          </p:nvPicPr>
          <p:blipFill rotWithShape="1">
            <a:blip r:embed="rId3">
              <a:alphaModFix/>
            </a:blip>
            <a:srcRect t="17999"/>
            <a:stretch/>
          </p:blipFill>
          <p:spPr>
            <a:xfrm>
              <a:off x="4927750" y="3523725"/>
              <a:ext cx="3810000" cy="157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Shape 192"/>
            <p:cNvSpPr/>
            <p:nvPr/>
          </p:nvSpPr>
          <p:spPr>
            <a:xfrm>
              <a:off x="7893950" y="3858400"/>
              <a:ext cx="295200" cy="57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" name="Shape 19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Shape 19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566989-C483-4C2E-8C95-ABE8E5D2DD6A}"/>
                  </a:ext>
                </a:extLst>
              </p14:cNvPr>
              <p14:cNvContentPartPr/>
              <p14:nvPr/>
            </p14:nvContentPartPr>
            <p14:xfrm>
              <a:off x="855720" y="2224440"/>
              <a:ext cx="7664400" cy="107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566989-C483-4C2E-8C95-ABE8E5D2DD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360" y="2215080"/>
                <a:ext cx="7683120" cy="109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In many applications, we only care about the remainder when an integer is divided by a specific positive integer.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	</a:t>
            </a:r>
            <a:r>
              <a:rPr lang="en" sz="1700"/>
              <a:t>On a 12-hour clock, what time is it when it is 52 hours after 11:00?</a:t>
            </a:r>
            <a:br>
              <a:rPr lang="en" sz="1700"/>
            </a:br>
            <a:endParaRPr sz="10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Answer:</a:t>
            </a:r>
            <a:r>
              <a:rPr lang="en" sz="1700"/>
              <a:t>		52 </a:t>
            </a:r>
            <a:r>
              <a:rPr lang="en" sz="1700" b="1"/>
              <a:t>mod</a:t>
            </a:r>
            <a:r>
              <a:rPr lang="en" sz="1700"/>
              <a:t> 12 = 4	⇒ 	11:00 + 4 hrs = 15:00</a:t>
            </a:r>
            <a:br>
              <a:rPr lang="en" sz="1700"/>
            </a:br>
            <a:r>
              <a:rPr lang="en" sz="1700"/>
              <a:t>							⇒	15:00 </a:t>
            </a:r>
            <a:r>
              <a:rPr lang="en" sz="1700" b="1"/>
              <a:t>mod</a:t>
            </a:r>
            <a:r>
              <a:rPr lang="en" sz="1700"/>
              <a:t> 12 = 3:00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What day of the week will it be</a:t>
            </a:r>
            <a:br>
              <a:rPr lang="en" sz="1700"/>
            </a:br>
            <a:r>
              <a:rPr lang="en" sz="1700"/>
              <a:t>100 days from today?</a:t>
            </a:r>
            <a:br>
              <a:rPr lang="en" sz="1700"/>
            </a:br>
            <a:endParaRPr sz="10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Answer:</a:t>
            </a:r>
            <a:r>
              <a:rPr lang="en" sz="1700"/>
              <a:t> </a:t>
            </a:r>
            <a:endParaRPr sz="1700"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50" y="3177425"/>
            <a:ext cx="3810000" cy="192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hape 20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Shape 20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150751-AFD0-4710-AE56-2F2F79832C05}"/>
                  </a:ext>
                </a:extLst>
              </p14:cNvPr>
              <p14:cNvContentPartPr/>
              <p14:nvPr/>
            </p14:nvContentPartPr>
            <p14:xfrm>
              <a:off x="1632600" y="4474800"/>
              <a:ext cx="2978640" cy="48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150751-AFD0-4710-AE56-2F2F79832C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3240" y="4465440"/>
                <a:ext cx="2997360" cy="50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In many applications, we only care about the remainder when an integer is divided by a specific positive integer.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	</a:t>
            </a:r>
            <a:r>
              <a:rPr lang="en" sz="1700"/>
              <a:t>On a 12-hour clock, what time is it when it is 52 hours after 11:00?</a:t>
            </a:r>
            <a:br>
              <a:rPr lang="en" sz="1700"/>
            </a:br>
            <a:endParaRPr sz="10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Answer:</a:t>
            </a:r>
            <a:r>
              <a:rPr lang="en" sz="1700"/>
              <a:t>		52 </a:t>
            </a:r>
            <a:r>
              <a:rPr lang="en" sz="1700" b="1"/>
              <a:t>mod</a:t>
            </a:r>
            <a:r>
              <a:rPr lang="en" sz="1700"/>
              <a:t> 12 = 4	⇒ 	11:00 + 4 hrs = 15:00</a:t>
            </a:r>
            <a:br>
              <a:rPr lang="en" sz="1700"/>
            </a:br>
            <a:r>
              <a:rPr lang="en" sz="1700"/>
              <a:t>							⇒	15:00 </a:t>
            </a:r>
            <a:r>
              <a:rPr lang="en" sz="1700" b="1"/>
              <a:t>mod</a:t>
            </a:r>
            <a:r>
              <a:rPr lang="en" sz="1700"/>
              <a:t> 12 = 3:00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What day of the week will it be</a:t>
            </a:r>
            <a:br>
              <a:rPr lang="en" sz="1700"/>
            </a:br>
            <a:r>
              <a:rPr lang="en" sz="1700"/>
              <a:t>100 days from today?</a:t>
            </a:r>
            <a:br>
              <a:rPr lang="en" sz="1700"/>
            </a:br>
            <a:endParaRPr sz="10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Answer:</a:t>
            </a:r>
            <a:r>
              <a:rPr lang="en" sz="1700"/>
              <a:t>        100 </a:t>
            </a:r>
            <a:r>
              <a:rPr lang="en" sz="1700" b="1"/>
              <a:t>mod</a:t>
            </a:r>
            <a:r>
              <a:rPr lang="en" sz="1700"/>
              <a:t> 7 = 2</a:t>
            </a:r>
            <a:endParaRPr sz="170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50" y="3177425"/>
            <a:ext cx="3810000" cy="192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Shape 211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 and Reminders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HW6 (written) is </a:t>
            </a:r>
            <a:r>
              <a:rPr lang="en" b="1"/>
              <a:t>due Friday at 12 PM</a:t>
            </a:r>
            <a:br>
              <a:rPr lang="en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913" y="2644575"/>
            <a:ext cx="6902174" cy="22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76950" y="2198900"/>
            <a:ext cx="8929500" cy="2218200"/>
          </a:xfrm>
          <a:prstGeom prst="roundRect">
            <a:avLst>
              <a:gd name="adj" fmla="val 1103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/>
              <a:t>We have already introduced 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to represent the remainder when </a:t>
            </a:r>
            <a:r>
              <a:rPr lang="en" sz="1700" i="1"/>
              <a:t>a</a:t>
            </a:r>
            <a:r>
              <a:rPr lang="en" sz="1700"/>
              <a:t> is divided by positive integer </a:t>
            </a:r>
            <a:r>
              <a:rPr lang="en" sz="1700" i="1"/>
              <a:t>m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also will find it useful to say when two numbers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have the same remainder when divided by positive integer </a:t>
            </a:r>
            <a:r>
              <a:rPr lang="en" sz="1700" i="1"/>
              <a:t>m</a:t>
            </a:r>
            <a:r>
              <a:rPr lang="en" sz="1700"/>
              <a:t>.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Definition:</a:t>
            </a:r>
            <a:r>
              <a:rPr lang="en" sz="1700"/>
              <a:t> If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are integers and </a:t>
            </a:r>
            <a:r>
              <a:rPr lang="en" sz="1700" i="1"/>
              <a:t>m</a:t>
            </a:r>
            <a:r>
              <a:rPr lang="en" sz="1700"/>
              <a:t> is a positive integer, we say that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are </a:t>
            </a:r>
            <a:r>
              <a:rPr lang="en" sz="1700" b="1" u="sng"/>
              <a:t>congruent modulo </a:t>
            </a:r>
            <a:r>
              <a:rPr lang="en" sz="1700" i="1" u="sng"/>
              <a:t>m</a:t>
            </a:r>
            <a:r>
              <a:rPr lang="en" sz="1700"/>
              <a:t> when (all of these are equivalent):</a:t>
            </a:r>
            <a:endParaRPr sz="1700"/>
          </a:p>
          <a:p>
            <a:pPr marL="9144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have the same remainder when divided by </a:t>
            </a:r>
            <a:r>
              <a:rPr lang="en" sz="1700" i="1"/>
              <a:t>m</a:t>
            </a:r>
            <a:endParaRPr sz="1700" i="1"/>
          </a:p>
          <a:p>
            <a:pPr marL="914400" marR="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m | (a-b)</a:t>
            </a:r>
            <a:endParaRPr sz="1700" i="1"/>
          </a:p>
          <a:p>
            <a:pPr marL="914400" marR="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a </a:t>
            </a:r>
            <a:r>
              <a:rPr lang="en" sz="1700" b="1"/>
              <a:t>mod</a:t>
            </a:r>
            <a:r>
              <a:rPr lang="en" sz="1700" i="1"/>
              <a:t> m = b </a:t>
            </a:r>
            <a:r>
              <a:rPr lang="en" sz="1700" b="1"/>
              <a:t>mod</a:t>
            </a:r>
            <a:r>
              <a:rPr lang="en" sz="1700" i="1"/>
              <a:t> m</a:t>
            </a:r>
            <a:endParaRPr sz="1700" i="1"/>
          </a:p>
          <a:p>
            <a:pPr marL="914400" marR="0" lvl="1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a ≡ b </a:t>
            </a:r>
            <a:r>
              <a:rPr lang="en" sz="1700"/>
              <a:t>(</a:t>
            </a:r>
            <a:r>
              <a:rPr lang="en" sz="1700" b="1"/>
              <a:t>mod</a:t>
            </a:r>
            <a:r>
              <a:rPr lang="en" sz="1700" i="1"/>
              <a:t> m</a:t>
            </a:r>
            <a:r>
              <a:rPr lang="en" sz="1700"/>
              <a:t>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SzPts val="1700"/>
              <a:buChar char="●"/>
            </a:pPr>
            <a:r>
              <a:rPr lang="en" sz="1700"/>
              <a:t>If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are </a:t>
            </a:r>
            <a:r>
              <a:rPr lang="en" sz="1700" b="1" i="1"/>
              <a:t>not</a:t>
            </a:r>
            <a:r>
              <a:rPr lang="en" sz="1700"/>
              <a:t> congruent modulo </a:t>
            </a:r>
            <a:r>
              <a:rPr lang="en" sz="1700" i="1"/>
              <a:t>m</a:t>
            </a:r>
            <a:r>
              <a:rPr lang="en" sz="1700"/>
              <a:t>, we write </a:t>
            </a:r>
            <a:r>
              <a:rPr lang="en" sz="1700" i="1"/>
              <a:t>a ≢ b </a:t>
            </a:r>
            <a:r>
              <a:rPr lang="en" sz="1700"/>
              <a:t>(</a:t>
            </a:r>
            <a:r>
              <a:rPr lang="en" sz="1700" b="1"/>
              <a:t>mod</a:t>
            </a:r>
            <a:r>
              <a:rPr lang="en" sz="1700" i="1"/>
              <a:t> m</a:t>
            </a:r>
            <a:r>
              <a:rPr lang="en" sz="1700"/>
              <a:t>)</a:t>
            </a:r>
            <a:endParaRPr sz="1700"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cxnSp>
        <p:nvCxnSpPr>
          <p:cNvPr id="220" name="Shape 22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AFC5F7-0752-4B81-A752-1CA55124DBC1}"/>
                  </a:ext>
                </a:extLst>
              </p14:cNvPr>
              <p14:cNvContentPartPr/>
              <p14:nvPr/>
            </p14:nvContentPartPr>
            <p14:xfrm>
              <a:off x="515520" y="2652120"/>
              <a:ext cx="8104680" cy="229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AFC5F7-0752-4B81-A752-1CA55124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160" y="2642760"/>
                <a:ext cx="8123400" cy="231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The only new idea here is that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 </a:t>
            </a:r>
            <a:r>
              <a:rPr lang="en" sz="1700"/>
              <a:t>have the same remainder when divided by </a:t>
            </a:r>
            <a:r>
              <a:rPr lang="en" sz="1700" i="1"/>
              <a:t>m</a:t>
            </a:r>
            <a:r>
              <a:rPr lang="en" sz="1700"/>
              <a:t> is equivalent to </a:t>
            </a:r>
            <a:r>
              <a:rPr lang="en" sz="1700" i="1"/>
              <a:t>m | </a:t>
            </a:r>
            <a:r>
              <a:rPr lang="en" sz="1700"/>
              <a:t>(</a:t>
            </a:r>
            <a:r>
              <a:rPr lang="en" sz="1700" i="1"/>
              <a:t>a-b</a:t>
            </a:r>
            <a:r>
              <a:rPr lang="en" sz="1700"/>
              <a:t>)... so let’s prove it!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Let </a:t>
            </a:r>
            <a:r>
              <a:rPr lang="en" sz="1700" i="1"/>
              <a:t>r = a </a:t>
            </a:r>
            <a:r>
              <a:rPr lang="en" sz="1700" b="1"/>
              <a:t>mod </a:t>
            </a:r>
            <a:r>
              <a:rPr lang="en" sz="1700" i="1"/>
              <a:t>m = b </a:t>
            </a:r>
            <a:r>
              <a:rPr lang="en" sz="1700" b="1"/>
              <a:t>mod </a:t>
            </a:r>
            <a:r>
              <a:rPr lang="en" sz="1700" i="1"/>
              <a:t>m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700"/>
          </a:p>
        </p:txBody>
      </p:sp>
      <p:cxnSp>
        <p:nvCxnSpPr>
          <p:cNvPr id="228" name="Shape 228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Shape 22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ADA23B-E005-497D-8FE3-EA56C3353483}"/>
                  </a:ext>
                </a:extLst>
              </p14:cNvPr>
              <p14:cNvContentPartPr/>
              <p14:nvPr/>
            </p14:nvContentPartPr>
            <p14:xfrm>
              <a:off x="434160" y="1689840"/>
              <a:ext cx="8167680" cy="346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ADA23B-E005-497D-8FE3-EA56C33534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800" y="1680480"/>
                <a:ext cx="8186400" cy="348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The only new idea here is that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 </a:t>
            </a:r>
            <a:r>
              <a:rPr lang="en" sz="1700"/>
              <a:t>have the same remainder when divided by </a:t>
            </a:r>
            <a:r>
              <a:rPr lang="en" sz="1700" i="1"/>
              <a:t>m</a:t>
            </a:r>
            <a:r>
              <a:rPr lang="en" sz="1700"/>
              <a:t> is equivalent to </a:t>
            </a:r>
            <a:r>
              <a:rPr lang="en" sz="1700" i="1"/>
              <a:t>m | </a:t>
            </a:r>
            <a:r>
              <a:rPr lang="en" sz="1700"/>
              <a:t>(</a:t>
            </a:r>
            <a:r>
              <a:rPr lang="en" sz="1700" i="1"/>
              <a:t>a-b</a:t>
            </a:r>
            <a:r>
              <a:rPr lang="en" sz="1700"/>
              <a:t>)... so let’s prove it!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Let </a:t>
            </a:r>
            <a:r>
              <a:rPr lang="en" sz="1700" i="1"/>
              <a:t>r = a </a:t>
            </a:r>
            <a:r>
              <a:rPr lang="en" sz="1700" b="1"/>
              <a:t>mod </a:t>
            </a:r>
            <a:r>
              <a:rPr lang="en" sz="1700" i="1"/>
              <a:t>m = b </a:t>
            </a:r>
            <a:r>
              <a:rPr lang="en" sz="1700" b="1"/>
              <a:t>mod </a:t>
            </a:r>
            <a:r>
              <a:rPr lang="en" sz="1700" i="1"/>
              <a:t>m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⇒ We can write, for some integers </a:t>
            </a:r>
            <a:r>
              <a:rPr lang="en" sz="1700" i="1"/>
              <a:t>s </a:t>
            </a:r>
            <a:r>
              <a:rPr lang="en" sz="1700"/>
              <a:t>and </a:t>
            </a:r>
            <a:r>
              <a:rPr lang="en" sz="1700" i="1"/>
              <a:t>t</a:t>
            </a:r>
            <a:r>
              <a:rPr lang="en" sz="1700"/>
              <a:t> :</a:t>
            </a:r>
            <a:br>
              <a:rPr lang="en" sz="1700"/>
            </a:br>
            <a:r>
              <a:rPr lang="en" sz="1700"/>
              <a:t>		</a:t>
            </a:r>
            <a:r>
              <a:rPr lang="en" sz="1700" i="1"/>
              <a:t>a = ms + r</a:t>
            </a:r>
            <a:r>
              <a:rPr lang="en" sz="1700"/>
              <a:t>	and </a:t>
            </a:r>
            <a:r>
              <a:rPr lang="en" sz="1700" i="1"/>
              <a:t>		b = mt + r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⇒  </a:t>
            </a:r>
            <a:r>
              <a:rPr lang="en" sz="1700" i="1"/>
              <a:t>a-b	= ms+r - </a:t>
            </a:r>
            <a:r>
              <a:rPr lang="en" sz="1700"/>
              <a:t>(</a:t>
            </a:r>
            <a:r>
              <a:rPr lang="en" sz="1700" i="1"/>
              <a:t>mt+r</a:t>
            </a:r>
            <a:r>
              <a:rPr lang="en" sz="1700"/>
              <a:t>)</a:t>
            </a:r>
            <a:br>
              <a:rPr lang="en" sz="1700"/>
            </a:br>
            <a:r>
              <a:rPr lang="en" sz="1700"/>
              <a:t>		= </a:t>
            </a:r>
            <a:r>
              <a:rPr lang="en" sz="1700" i="1"/>
              <a:t>ms + r - mt - r</a:t>
            </a:r>
            <a:br>
              <a:rPr lang="en" sz="1700" i="1"/>
            </a:br>
            <a:r>
              <a:rPr lang="en" sz="1700" i="1"/>
              <a:t>		= m</a:t>
            </a:r>
            <a:r>
              <a:rPr lang="en" sz="1700"/>
              <a:t>(</a:t>
            </a:r>
            <a:r>
              <a:rPr lang="en" sz="1700" i="1"/>
              <a:t>s-t</a:t>
            </a:r>
            <a:r>
              <a:rPr lang="en" sz="1700"/>
              <a:t>)</a:t>
            </a:r>
            <a:br>
              <a:rPr lang="en" sz="1700"/>
            </a:br>
            <a:r>
              <a:rPr lang="en" sz="1700"/>
              <a:t>			where </a:t>
            </a:r>
            <a:r>
              <a:rPr lang="en" sz="1700" i="1"/>
              <a:t>s-t</a:t>
            </a:r>
            <a:r>
              <a:rPr lang="en" sz="1700"/>
              <a:t> is some integer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700"/>
              <a:t>∴ </a:t>
            </a:r>
            <a:r>
              <a:rPr lang="en" sz="1700" i="1"/>
              <a:t>m | </a:t>
            </a:r>
            <a:r>
              <a:rPr lang="en" sz="1700"/>
              <a:t>(</a:t>
            </a:r>
            <a:r>
              <a:rPr lang="en" sz="1700" i="1"/>
              <a:t>a-b</a:t>
            </a:r>
            <a:r>
              <a:rPr lang="en" sz="1700"/>
              <a:t>)</a:t>
            </a:r>
            <a:endParaRPr sz="1700"/>
          </a:p>
        </p:txBody>
      </p:sp>
      <p:cxnSp>
        <p:nvCxnSpPr>
          <p:cNvPr id="236" name="Shape 23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Shape 23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76950" y="721000"/>
            <a:ext cx="8929500" cy="799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integer. The integers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are congruent modulo </a:t>
            </a:r>
            <a:r>
              <a:rPr lang="en" sz="1700" i="1"/>
              <a:t>m</a:t>
            </a:r>
            <a:r>
              <a:rPr lang="en" sz="1700"/>
              <a:t> if and only if there exists an integer </a:t>
            </a:r>
            <a:r>
              <a:rPr lang="en" sz="1700" i="1"/>
              <a:t>k</a:t>
            </a:r>
            <a:r>
              <a:rPr lang="en" sz="1700"/>
              <a:t> such that </a:t>
            </a:r>
            <a:r>
              <a:rPr lang="en" sz="1700" i="1"/>
              <a:t>a = b+km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Let </a:t>
            </a:r>
            <a:r>
              <a:rPr lang="en" sz="1700" i="1"/>
              <a:t>m</a:t>
            </a:r>
            <a:r>
              <a:rPr lang="en" sz="1700"/>
              <a:t> be a positive integer… 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700" i="1"/>
          </a:p>
        </p:txBody>
      </p:sp>
      <p:cxnSp>
        <p:nvCxnSpPr>
          <p:cNvPr id="245" name="Shape 24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Shape 24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7A8488-4FF2-4DDE-B9AF-05B88092840D}"/>
                  </a:ext>
                </a:extLst>
              </p14:cNvPr>
              <p14:cNvContentPartPr/>
              <p14:nvPr/>
            </p14:nvContentPartPr>
            <p14:xfrm>
              <a:off x="24840" y="237600"/>
              <a:ext cx="9007560" cy="482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7A8488-4FF2-4DDE-B9AF-05B8809284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80" y="228240"/>
                <a:ext cx="9026280" cy="484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76950" y="721000"/>
            <a:ext cx="8929500" cy="7992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integer. The integers </a:t>
            </a:r>
            <a:r>
              <a:rPr lang="en" sz="1700" i="1"/>
              <a:t>a</a:t>
            </a:r>
            <a:r>
              <a:rPr lang="en" sz="1700"/>
              <a:t> and </a:t>
            </a:r>
            <a:r>
              <a:rPr lang="en" sz="1700" i="1"/>
              <a:t>b</a:t>
            </a:r>
            <a:r>
              <a:rPr lang="en" sz="1700"/>
              <a:t> are congruent modulo </a:t>
            </a:r>
            <a:r>
              <a:rPr lang="en" sz="1700" i="1"/>
              <a:t>m</a:t>
            </a:r>
            <a:r>
              <a:rPr lang="en" sz="1700"/>
              <a:t> if and only if there exists an integer </a:t>
            </a:r>
            <a:r>
              <a:rPr lang="en" sz="1700" i="1"/>
              <a:t>k</a:t>
            </a:r>
            <a:r>
              <a:rPr lang="en" sz="1700"/>
              <a:t> such that </a:t>
            </a:r>
            <a:r>
              <a:rPr lang="en" sz="1700" i="1"/>
              <a:t>a = b+km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Let </a:t>
            </a:r>
            <a:r>
              <a:rPr lang="en" sz="1700" i="1"/>
              <a:t>m</a:t>
            </a:r>
            <a:r>
              <a:rPr lang="en" sz="1700"/>
              <a:t> be a positive integer… </a:t>
            </a:r>
            <a:endParaRPr sz="1700"/>
          </a:p>
          <a:p>
            <a:pPr marL="9144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( ⇒ ) S’pose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.</a:t>
            </a:r>
            <a:endParaRPr sz="1700"/>
          </a:p>
          <a:p>
            <a:pPr marL="9144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</a:t>
            </a:r>
            <a:r>
              <a:rPr lang="en" sz="1700" i="1"/>
              <a:t>m | </a:t>
            </a:r>
            <a:r>
              <a:rPr lang="en" sz="1700"/>
              <a:t>(</a:t>
            </a:r>
            <a:r>
              <a:rPr lang="en" sz="1700" i="1"/>
              <a:t>a-b</a:t>
            </a:r>
            <a:r>
              <a:rPr lang="en" sz="1700"/>
              <a:t>)		(from the definition of congruence mod </a:t>
            </a:r>
            <a:r>
              <a:rPr lang="en" sz="1700" i="1"/>
              <a:t>m</a:t>
            </a:r>
            <a:r>
              <a:rPr lang="en" sz="1700"/>
              <a:t>)</a:t>
            </a:r>
            <a:endParaRPr sz="170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⇒ ∃</a:t>
            </a:r>
            <a:r>
              <a:rPr lang="en" sz="1700" i="1"/>
              <a:t>k</a:t>
            </a:r>
            <a:r>
              <a:rPr lang="en" sz="1700"/>
              <a:t> ∈ </a:t>
            </a:r>
            <a:r>
              <a:rPr lang="en" sz="1700" b="1"/>
              <a:t>Z</a:t>
            </a:r>
            <a:r>
              <a:rPr lang="en" sz="1700"/>
              <a:t> s.t.  (</a:t>
            </a:r>
            <a:r>
              <a:rPr lang="en" sz="1700" i="1"/>
              <a:t>a-b</a:t>
            </a:r>
            <a:r>
              <a:rPr lang="en" sz="1700"/>
              <a:t>) = </a:t>
            </a:r>
            <a:r>
              <a:rPr lang="en" sz="1700" i="1"/>
              <a:t>km</a:t>
            </a:r>
            <a:endParaRPr sz="170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⇒ </a:t>
            </a:r>
            <a:r>
              <a:rPr lang="en" sz="1700" i="1"/>
              <a:t>a = b + km  ✔</a:t>
            </a:r>
            <a:br>
              <a:rPr lang="en" sz="1700" i="1"/>
            </a:br>
            <a:endParaRPr sz="800" i="1"/>
          </a:p>
          <a:p>
            <a:pPr marL="9144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( ⇐ ) S’pose ∃</a:t>
            </a:r>
            <a:r>
              <a:rPr lang="en" sz="1700" i="1"/>
              <a:t>k</a:t>
            </a:r>
            <a:r>
              <a:rPr lang="en" sz="1700"/>
              <a:t> ∈ </a:t>
            </a:r>
            <a:r>
              <a:rPr lang="en" sz="1700" b="1"/>
              <a:t>Z</a:t>
            </a:r>
            <a:r>
              <a:rPr lang="en" sz="1700"/>
              <a:t> s.t.  </a:t>
            </a:r>
            <a:r>
              <a:rPr lang="en" sz="1700" i="1"/>
              <a:t>a</a:t>
            </a:r>
            <a:r>
              <a:rPr lang="en" sz="1700"/>
              <a:t> = </a:t>
            </a:r>
            <a:r>
              <a:rPr lang="en" sz="1700" i="1"/>
              <a:t>b + km</a:t>
            </a:r>
            <a:endParaRPr sz="1700" i="1"/>
          </a:p>
          <a:p>
            <a:pPr marL="9144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(</a:t>
            </a:r>
            <a:r>
              <a:rPr lang="en" sz="1700" i="1"/>
              <a:t>a-b</a:t>
            </a:r>
            <a:r>
              <a:rPr lang="en" sz="1700"/>
              <a:t>) = </a:t>
            </a:r>
            <a:r>
              <a:rPr lang="en" sz="1700" i="1"/>
              <a:t>km</a:t>
            </a:r>
            <a:endParaRPr sz="1700"/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⇒ </a:t>
            </a:r>
            <a:r>
              <a:rPr lang="en" sz="1700" i="1"/>
              <a:t>m | </a:t>
            </a:r>
            <a:r>
              <a:rPr lang="en" sz="1700"/>
              <a:t>(</a:t>
            </a:r>
            <a:r>
              <a:rPr lang="en" sz="1700" i="1"/>
              <a:t>a-b</a:t>
            </a:r>
            <a:r>
              <a:rPr lang="en" sz="1700"/>
              <a:t>)</a:t>
            </a:r>
            <a:endParaRPr sz="1700"/>
          </a:p>
          <a:p>
            <a:pPr marL="9144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⇒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 ✔</a:t>
            </a:r>
            <a:endParaRPr sz="1700" i="1"/>
          </a:p>
        </p:txBody>
      </p:sp>
      <p:cxnSp>
        <p:nvCxnSpPr>
          <p:cNvPr id="254" name="Shape 25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Shape 25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7ECACE-15BB-4D41-9E14-99E6BC7C1881}"/>
                  </a:ext>
                </a:extLst>
              </p14:cNvPr>
              <p14:cNvContentPartPr/>
              <p14:nvPr/>
            </p14:nvContentPartPr>
            <p14:xfrm>
              <a:off x="4579920" y="1115280"/>
              <a:ext cx="3425040" cy="43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7ECACE-15BB-4D41-9E14-99E6BC7C18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0560" y="1105920"/>
                <a:ext cx="3443760" cy="45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76950" y="1711600"/>
            <a:ext cx="8929500" cy="1021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do arithmetic modulo a positive integer </a:t>
            </a:r>
            <a:r>
              <a:rPr lang="en" sz="1700" i="1"/>
              <a:t>m</a:t>
            </a:r>
            <a:br>
              <a:rPr lang="en" sz="1700"/>
            </a:br>
            <a:r>
              <a:rPr lang="en" sz="1700"/>
              <a:t>(you already do this naturally </a:t>
            </a:r>
            <a:r>
              <a:rPr lang="en" sz="1700" b="1"/>
              <a:t>mod</a:t>
            </a:r>
            <a:r>
              <a:rPr lang="en" sz="1700"/>
              <a:t> 12 when you use a 12-hour clock)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integer. If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, then</a:t>
            </a:r>
            <a:br>
              <a:rPr lang="en" sz="1700"/>
            </a:br>
            <a:br>
              <a:rPr lang="en" sz="800"/>
            </a:br>
            <a:r>
              <a:rPr lang="en" sz="1700"/>
              <a:t>	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c </a:t>
            </a:r>
            <a:r>
              <a:rPr lang="en" sz="1700"/>
              <a:t>≡ </a:t>
            </a:r>
            <a:r>
              <a:rPr lang="en" sz="1700" i="1"/>
              <a:t>b + 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         and             </a:t>
            </a:r>
            <a:r>
              <a:rPr lang="en" sz="1700" i="1"/>
              <a:t>ac</a:t>
            </a:r>
            <a:r>
              <a:rPr lang="en" sz="1700"/>
              <a:t> ≡ </a:t>
            </a:r>
            <a:r>
              <a:rPr lang="en" sz="1700" i="1"/>
              <a:t>bd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Proof: </a:t>
            </a:r>
            <a:r>
              <a:rPr lang="en" sz="1700"/>
              <a:t>S’pose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</a:t>
            </a:r>
            <a:br>
              <a:rPr lang="en" sz="1700"/>
            </a:br>
            <a:br>
              <a:rPr lang="en" sz="600"/>
            </a:br>
            <a:endParaRPr sz="1700"/>
          </a:p>
        </p:txBody>
      </p:sp>
      <p:cxnSp>
        <p:nvCxnSpPr>
          <p:cNvPr id="263" name="Shape 26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Shape 26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41E1F2-5C45-4C21-A9E5-2EC19B25CF79}"/>
                  </a:ext>
                </a:extLst>
              </p14:cNvPr>
              <p14:cNvContentPartPr/>
              <p14:nvPr/>
            </p14:nvContentPartPr>
            <p14:xfrm>
              <a:off x="463320" y="1223640"/>
              <a:ext cx="7880040" cy="398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41E1F2-5C45-4C21-A9E5-2EC19B25CF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960" y="1214280"/>
                <a:ext cx="7898760" cy="400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76950" y="1711600"/>
            <a:ext cx="8929500" cy="1021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do arithmetic modulo a positive integer </a:t>
            </a:r>
            <a:r>
              <a:rPr lang="en" sz="1700" i="1"/>
              <a:t>m</a:t>
            </a:r>
            <a:br>
              <a:rPr lang="en" sz="1700"/>
            </a:br>
            <a:r>
              <a:rPr lang="en" sz="1700"/>
              <a:t>(you already do this naturally </a:t>
            </a:r>
            <a:r>
              <a:rPr lang="en" sz="1700" b="1"/>
              <a:t>mod</a:t>
            </a:r>
            <a:r>
              <a:rPr lang="en" sz="1700"/>
              <a:t> 12 when you use a 12-hour clock)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integer. If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, then</a:t>
            </a:r>
            <a:br>
              <a:rPr lang="en" sz="1700"/>
            </a:br>
            <a:br>
              <a:rPr lang="en" sz="800"/>
            </a:br>
            <a:r>
              <a:rPr lang="en" sz="1700"/>
              <a:t>	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c </a:t>
            </a:r>
            <a:r>
              <a:rPr lang="en" sz="1700"/>
              <a:t>≡ </a:t>
            </a:r>
            <a:r>
              <a:rPr lang="en" sz="1700" i="1"/>
              <a:t>b + 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         and             </a:t>
            </a:r>
            <a:r>
              <a:rPr lang="en" sz="1700" i="1"/>
              <a:t>ac</a:t>
            </a:r>
            <a:r>
              <a:rPr lang="en" sz="1700"/>
              <a:t> ≡ </a:t>
            </a:r>
            <a:r>
              <a:rPr lang="en" sz="1700" i="1"/>
              <a:t>bd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S’pose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</a:t>
            </a:r>
            <a:br>
              <a:rPr lang="en" sz="1700"/>
            </a:br>
            <a:br>
              <a:rPr lang="en" sz="600"/>
            </a:br>
            <a:r>
              <a:rPr lang="en" sz="1700"/>
              <a:t>The one on the left: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∃</a:t>
            </a:r>
            <a:r>
              <a:rPr lang="en" sz="1700" i="1"/>
              <a:t>s, t </a:t>
            </a:r>
            <a:r>
              <a:rPr lang="en" sz="1700"/>
              <a:t>∈ </a:t>
            </a:r>
            <a:r>
              <a:rPr lang="en" sz="1700" b="1"/>
              <a:t>Z</a:t>
            </a:r>
            <a:r>
              <a:rPr lang="en" sz="1700"/>
              <a:t> s.t.  </a:t>
            </a:r>
            <a:r>
              <a:rPr lang="en" sz="1700" i="1"/>
              <a:t>a = b + sm</a:t>
            </a:r>
            <a:r>
              <a:rPr lang="en" sz="1700"/>
              <a:t>  and </a:t>
            </a:r>
            <a:r>
              <a:rPr lang="en" sz="1700" i="1"/>
              <a:t> c = d + tm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 </a:t>
            </a:r>
            <a:r>
              <a:rPr lang="en" sz="1700" i="1"/>
              <a:t>a + c  =  b + sm + d + tm  =  b + d + m</a:t>
            </a:r>
            <a:r>
              <a:rPr lang="en" sz="1700"/>
              <a:t>(</a:t>
            </a:r>
            <a:r>
              <a:rPr lang="en" sz="1700" i="1"/>
              <a:t>s + t</a:t>
            </a:r>
            <a:r>
              <a:rPr lang="en" sz="1700"/>
              <a:t>)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⇒  </a:t>
            </a:r>
            <a:r>
              <a:rPr lang="en" sz="1700" i="1"/>
              <a:t>a + c</a:t>
            </a:r>
            <a:r>
              <a:rPr lang="en" sz="1700"/>
              <a:t> ≡ </a:t>
            </a:r>
            <a:r>
              <a:rPr lang="en" sz="1700" i="1"/>
              <a:t>b + 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	  ✔</a:t>
            </a:r>
            <a:endParaRPr sz="1700"/>
          </a:p>
        </p:txBody>
      </p:sp>
      <p:sp>
        <p:nvSpPr>
          <p:cNvPr id="272" name="Shape 272"/>
          <p:cNvSpPr/>
          <p:nvPr/>
        </p:nvSpPr>
        <p:spPr>
          <a:xfrm>
            <a:off x="691775" y="2601175"/>
            <a:ext cx="2034600" cy="558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Shape 27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Shape 27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76950" y="1711600"/>
            <a:ext cx="8929500" cy="10218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do arithmetic modulo a positive integer </a:t>
            </a:r>
            <a:r>
              <a:rPr lang="en" sz="1700" i="1"/>
              <a:t>m</a:t>
            </a:r>
            <a:br>
              <a:rPr lang="en" sz="1700"/>
            </a:br>
            <a:r>
              <a:rPr lang="en" sz="1700"/>
              <a:t>(you already do this naturally </a:t>
            </a:r>
            <a:r>
              <a:rPr lang="en" sz="1700" b="1"/>
              <a:t>mod</a:t>
            </a:r>
            <a:r>
              <a:rPr lang="en" sz="1700"/>
              <a:t> 12 when you use a 12-hour clock)</a:t>
            </a: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integer. If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, then</a:t>
            </a:r>
            <a:br>
              <a:rPr lang="en" sz="1700"/>
            </a:br>
            <a:br>
              <a:rPr lang="en" sz="800"/>
            </a:br>
            <a:r>
              <a:rPr lang="en" sz="1700"/>
              <a:t>	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c </a:t>
            </a:r>
            <a:r>
              <a:rPr lang="en" sz="1700"/>
              <a:t>≡ </a:t>
            </a:r>
            <a:r>
              <a:rPr lang="en" sz="1700" i="1"/>
              <a:t>b + 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         and             </a:t>
            </a:r>
            <a:r>
              <a:rPr lang="en" sz="1700" i="1"/>
              <a:t>ac</a:t>
            </a:r>
            <a:r>
              <a:rPr lang="en" sz="1700"/>
              <a:t> ≡ </a:t>
            </a:r>
            <a:r>
              <a:rPr lang="en" sz="1700" i="1"/>
              <a:t>bd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700" i="1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S’pose  </a:t>
            </a:r>
            <a:r>
              <a:rPr lang="en" sz="1700" i="1"/>
              <a:t>a</a:t>
            </a:r>
            <a:r>
              <a:rPr lang="en" sz="1700"/>
              <a:t> 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 and  </a:t>
            </a:r>
            <a:r>
              <a:rPr lang="en" sz="1700" i="1"/>
              <a:t>c</a:t>
            </a:r>
            <a:r>
              <a:rPr lang="en" sz="1700"/>
              <a:t> ≡ </a:t>
            </a:r>
            <a:r>
              <a:rPr lang="en" sz="1700" i="1"/>
              <a:t>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</a:t>
            </a:r>
            <a:br>
              <a:rPr lang="en" sz="1700"/>
            </a:br>
            <a:br>
              <a:rPr lang="en" sz="600"/>
            </a:br>
            <a:r>
              <a:rPr lang="en" sz="1700"/>
              <a:t>The one on the right: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∃</a:t>
            </a:r>
            <a:r>
              <a:rPr lang="en" sz="1700" i="1"/>
              <a:t>s, t </a:t>
            </a:r>
            <a:r>
              <a:rPr lang="en" sz="1700"/>
              <a:t>∈ </a:t>
            </a:r>
            <a:r>
              <a:rPr lang="en" sz="1700" b="1"/>
              <a:t>Z</a:t>
            </a:r>
            <a:r>
              <a:rPr lang="en" sz="1700"/>
              <a:t> s.t.  </a:t>
            </a:r>
            <a:r>
              <a:rPr lang="en" sz="1700" i="1"/>
              <a:t>a = b + sm</a:t>
            </a:r>
            <a:r>
              <a:rPr lang="en" sz="1700"/>
              <a:t>  and </a:t>
            </a:r>
            <a:r>
              <a:rPr lang="en" sz="1700" i="1"/>
              <a:t> c = d + tm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⇒  </a:t>
            </a:r>
            <a:r>
              <a:rPr lang="en" sz="1700" i="1"/>
              <a:t>ac  =  </a:t>
            </a:r>
            <a:r>
              <a:rPr lang="en" sz="1700"/>
              <a:t>(</a:t>
            </a:r>
            <a:r>
              <a:rPr lang="en" sz="1700" i="1"/>
              <a:t>b + sm</a:t>
            </a:r>
            <a:r>
              <a:rPr lang="en" sz="1700"/>
              <a:t>)(</a:t>
            </a:r>
            <a:r>
              <a:rPr lang="en" sz="1700" i="1"/>
              <a:t>d + tm</a:t>
            </a:r>
            <a:r>
              <a:rPr lang="en" sz="1700"/>
              <a:t>)</a:t>
            </a:r>
            <a:r>
              <a:rPr lang="en" sz="1700" i="1"/>
              <a:t>  =  bd + btm + smd + stm</a:t>
            </a:r>
            <a:r>
              <a:rPr lang="en" sz="1700" baseline="30000"/>
              <a:t>2</a:t>
            </a:r>
            <a:r>
              <a:rPr lang="en" sz="1700"/>
              <a:t>  =  </a:t>
            </a:r>
            <a:r>
              <a:rPr lang="en" sz="1700" i="1"/>
              <a:t>bd + m</a:t>
            </a:r>
            <a:r>
              <a:rPr lang="en" sz="1700"/>
              <a:t>(</a:t>
            </a:r>
            <a:r>
              <a:rPr lang="en" sz="1700" i="1"/>
              <a:t>bt + ds + stm</a:t>
            </a:r>
            <a:r>
              <a:rPr lang="en" sz="1700"/>
              <a:t>)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⇒  </a:t>
            </a:r>
            <a:r>
              <a:rPr lang="en" sz="1700" i="1"/>
              <a:t>ac</a:t>
            </a:r>
            <a:r>
              <a:rPr lang="en" sz="1700"/>
              <a:t> ≡ </a:t>
            </a:r>
            <a:r>
              <a:rPr lang="en" sz="1700" i="1"/>
              <a:t>bd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	  ✔</a:t>
            </a:r>
            <a:endParaRPr sz="1700"/>
          </a:p>
        </p:txBody>
      </p:sp>
      <p:sp>
        <p:nvSpPr>
          <p:cNvPr id="282" name="Shape 282"/>
          <p:cNvSpPr/>
          <p:nvPr/>
        </p:nvSpPr>
        <p:spPr>
          <a:xfrm>
            <a:off x="4196975" y="2601175"/>
            <a:ext cx="2034600" cy="558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Shape 28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Shape 28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Because 7</a:t>
            </a:r>
            <a:r>
              <a:rPr lang="en" sz="1700" i="1"/>
              <a:t> </a:t>
            </a:r>
            <a:r>
              <a:rPr lang="en" sz="1700"/>
              <a:t>≡ 2 </a:t>
            </a:r>
            <a:r>
              <a:rPr lang="en" sz="1700" b="1"/>
              <a:t>mod</a:t>
            </a:r>
            <a:r>
              <a:rPr lang="en" sz="1700"/>
              <a:t> 5 and 11 ≡ 1 </a:t>
            </a:r>
            <a:r>
              <a:rPr lang="en" sz="1700" b="1"/>
              <a:t>mod</a:t>
            </a:r>
            <a:r>
              <a:rPr lang="en" sz="1700"/>
              <a:t> 5, it follows that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18  =  7 + 11  ≡  2+1 </a:t>
            </a:r>
            <a:r>
              <a:rPr lang="en" sz="1700" b="1"/>
              <a:t>mod</a:t>
            </a:r>
            <a:r>
              <a:rPr lang="en" sz="1700"/>
              <a:t> 5  ≡  3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600"/>
            </a:br>
            <a:br>
              <a:rPr lang="en" sz="600"/>
            </a:br>
            <a:r>
              <a:rPr lang="en" sz="1700"/>
              <a:t>and</a:t>
            </a:r>
            <a:br>
              <a:rPr lang="en" sz="1700"/>
            </a:br>
            <a:br>
              <a:rPr lang="en" sz="600"/>
            </a:br>
            <a:r>
              <a:rPr lang="en" sz="1700"/>
              <a:t>	77  =  7 ᐧ 11  ≡  2 ᐧ 1 </a:t>
            </a:r>
            <a:r>
              <a:rPr lang="en" sz="1700" b="1"/>
              <a:t>mod</a:t>
            </a:r>
            <a:r>
              <a:rPr lang="en" sz="1700"/>
              <a:t> 5  ≡  2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1700"/>
            </a:b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291" name="Shape 291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Shape 292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1A3227-4421-4A25-9040-7643296AFBFA}"/>
                  </a:ext>
                </a:extLst>
              </p14:cNvPr>
              <p14:cNvContentPartPr/>
              <p14:nvPr/>
            </p14:nvContentPartPr>
            <p14:xfrm>
              <a:off x="698760" y="779040"/>
              <a:ext cx="8367480" cy="301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1A3227-4421-4A25-9040-7643296AFB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400" y="769680"/>
                <a:ext cx="8386200" cy="303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Because 7</a:t>
            </a:r>
            <a:r>
              <a:rPr lang="en" sz="1700" i="1"/>
              <a:t> </a:t>
            </a:r>
            <a:r>
              <a:rPr lang="en" sz="1700"/>
              <a:t>≡ 2 </a:t>
            </a:r>
            <a:r>
              <a:rPr lang="en" sz="1700" b="1"/>
              <a:t>mod</a:t>
            </a:r>
            <a:r>
              <a:rPr lang="en" sz="1700"/>
              <a:t> 5 and 11 ≡ 1 </a:t>
            </a:r>
            <a:r>
              <a:rPr lang="en" sz="1700" b="1"/>
              <a:t>mod</a:t>
            </a:r>
            <a:r>
              <a:rPr lang="en" sz="1700"/>
              <a:t> 5, it follows that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18  =  7 + 11  ≡  2+1 </a:t>
            </a:r>
            <a:r>
              <a:rPr lang="en" sz="1700" b="1"/>
              <a:t>mod</a:t>
            </a:r>
            <a:r>
              <a:rPr lang="en" sz="1700"/>
              <a:t> 5  ≡  3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600"/>
            </a:br>
            <a:br>
              <a:rPr lang="en" sz="600"/>
            </a:br>
            <a:r>
              <a:rPr lang="en" sz="1700"/>
              <a:t>and</a:t>
            </a:r>
            <a:br>
              <a:rPr lang="en" sz="1700"/>
            </a:br>
            <a:br>
              <a:rPr lang="en" sz="600"/>
            </a:br>
            <a:r>
              <a:rPr lang="en" sz="1700"/>
              <a:t>	77  =  7 ᐧ 11  ≡  2 ᐧ 1 </a:t>
            </a:r>
            <a:r>
              <a:rPr lang="en" sz="1700" b="1"/>
              <a:t>mod</a:t>
            </a:r>
            <a:r>
              <a:rPr lang="en" sz="1700"/>
              <a:t> 5  ≡  2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1700"/>
            </a:b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Question:</a:t>
            </a:r>
            <a:r>
              <a:rPr lang="en" sz="1700"/>
              <a:t> If  </a:t>
            </a:r>
            <a:r>
              <a:rPr lang="en" sz="1700" i="1"/>
              <a:t>ac </a:t>
            </a:r>
            <a:r>
              <a:rPr lang="en" sz="1700"/>
              <a:t>≡ </a:t>
            </a:r>
            <a:r>
              <a:rPr lang="en" sz="1700" i="1"/>
              <a:t>bc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, is it true that </a:t>
            </a:r>
            <a:r>
              <a:rPr lang="en" sz="1700" i="1"/>
              <a:t>a </a:t>
            </a:r>
            <a:r>
              <a:rPr lang="en" sz="1700"/>
              <a:t>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?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299" name="Shape 299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Shape 300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97C387-363C-4F33-A66D-0DA04FCA5EAE}"/>
                  </a:ext>
                </a:extLst>
              </p14:cNvPr>
              <p14:cNvContentPartPr/>
              <p14:nvPr/>
            </p14:nvContentPartPr>
            <p14:xfrm>
              <a:off x="243360" y="2568960"/>
              <a:ext cx="6770880" cy="246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97C387-363C-4F33-A66D-0DA04FCA5E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000" y="2559600"/>
                <a:ext cx="6789600" cy="24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8C500B-D033-4F38-BCCB-A03E297812E0}"/>
                  </a:ext>
                </a:extLst>
              </p14:cNvPr>
              <p14:cNvContentPartPr/>
              <p14:nvPr/>
            </p14:nvContentPartPr>
            <p14:xfrm>
              <a:off x="1575720" y="2845080"/>
              <a:ext cx="4259880" cy="56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8C500B-D033-4F38-BCCB-A03E297812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6360" y="2835720"/>
                <a:ext cx="4278600" cy="58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300" y="2980250"/>
            <a:ext cx="3205075" cy="16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do last time?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4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 learned to multiply/add matrices and matrices,</a:t>
            </a:r>
            <a:endParaRPr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multiply matrices and vectors,</a:t>
            </a:r>
            <a:endParaRPr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estimate the complexity of these operations.</a:t>
            </a:r>
            <a:br>
              <a:rPr lang="en"/>
            </a:br>
            <a:endParaRPr sz="8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/>
              <a:t>Today:</a:t>
            </a:r>
            <a:endParaRPr sz="2800"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Divisibility and</a:t>
            </a:r>
            <a:endParaRPr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Modular arithmetic</a:t>
            </a:r>
            <a:br>
              <a:rPr lang="en"/>
            </a:br>
            <a:endParaRPr sz="8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/>
              <a:t>Why do we care?</a:t>
            </a:r>
            <a:endParaRPr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	Do you like </a:t>
            </a:r>
            <a:r>
              <a:rPr lang="en" b="1"/>
              <a:t>RSA security</a:t>
            </a:r>
            <a:r>
              <a:rPr lang="en"/>
              <a:t>? (Answer: yes, yes you do.)</a:t>
            </a:r>
            <a:endParaRPr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900" y="419860"/>
            <a:ext cx="3205076" cy="212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Because 7</a:t>
            </a:r>
            <a:r>
              <a:rPr lang="en" sz="1700" i="1"/>
              <a:t> </a:t>
            </a:r>
            <a:r>
              <a:rPr lang="en" sz="1700"/>
              <a:t>≡ 2 </a:t>
            </a:r>
            <a:r>
              <a:rPr lang="en" sz="1700" b="1"/>
              <a:t>mod</a:t>
            </a:r>
            <a:r>
              <a:rPr lang="en" sz="1700"/>
              <a:t> 5 and 11 ≡ 1 </a:t>
            </a:r>
            <a:r>
              <a:rPr lang="en" sz="1700" b="1"/>
              <a:t>mod</a:t>
            </a:r>
            <a:r>
              <a:rPr lang="en" sz="1700"/>
              <a:t> 5, it follows that</a:t>
            </a:r>
            <a:endParaRPr sz="17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18  =  7 + 11  ≡  2+1 </a:t>
            </a:r>
            <a:r>
              <a:rPr lang="en" sz="1700" b="1"/>
              <a:t>mod</a:t>
            </a:r>
            <a:r>
              <a:rPr lang="en" sz="1700"/>
              <a:t> 5  ≡  3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600"/>
            </a:br>
            <a:br>
              <a:rPr lang="en" sz="600"/>
            </a:br>
            <a:r>
              <a:rPr lang="en" sz="1700"/>
              <a:t>and</a:t>
            </a:r>
            <a:br>
              <a:rPr lang="en" sz="1700"/>
            </a:br>
            <a:br>
              <a:rPr lang="en" sz="600"/>
            </a:br>
            <a:r>
              <a:rPr lang="en" sz="1700"/>
              <a:t>	77  =  7 ᐧ 11  ≡  2 ᐧ 1 </a:t>
            </a:r>
            <a:r>
              <a:rPr lang="en" sz="1700" b="1"/>
              <a:t>mod</a:t>
            </a:r>
            <a:r>
              <a:rPr lang="en" sz="1700"/>
              <a:t> 5  ≡  2 </a:t>
            </a:r>
            <a:r>
              <a:rPr lang="en" sz="1700" b="1"/>
              <a:t>mod</a:t>
            </a:r>
            <a:r>
              <a:rPr lang="en" sz="1700"/>
              <a:t> 5</a:t>
            </a:r>
            <a:br>
              <a:rPr lang="en" sz="1700"/>
            </a:br>
            <a:br>
              <a:rPr lang="en" sz="1700"/>
            </a:b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Question:</a:t>
            </a:r>
            <a:r>
              <a:rPr lang="en" sz="1700"/>
              <a:t> If  </a:t>
            </a:r>
            <a:r>
              <a:rPr lang="en" sz="1700" i="1"/>
              <a:t>ac </a:t>
            </a:r>
            <a:r>
              <a:rPr lang="en" sz="1700"/>
              <a:t>≡ </a:t>
            </a:r>
            <a:r>
              <a:rPr lang="en" sz="1700" i="1"/>
              <a:t>bc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, is it true that </a:t>
            </a:r>
            <a:r>
              <a:rPr lang="en" sz="1700" i="1"/>
              <a:t>a </a:t>
            </a:r>
            <a:r>
              <a:rPr lang="en" sz="1700"/>
              <a:t>≡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 ?</a:t>
            </a:r>
            <a:endParaRPr sz="800"/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br>
              <a:rPr lang="en" sz="800"/>
            </a:br>
            <a:r>
              <a:rPr lang="en" sz="1700" b="1"/>
              <a:t>Answer: </a:t>
            </a:r>
            <a:r>
              <a:rPr lang="en" sz="1700"/>
              <a:t>No!</a:t>
            </a:r>
            <a:br>
              <a:rPr lang="en" sz="1700"/>
            </a:br>
            <a:r>
              <a:rPr lang="en" sz="1700"/>
              <a:t>Consider as a counterexample </a:t>
            </a:r>
            <a:r>
              <a:rPr lang="en" sz="1700" i="1"/>
              <a:t>a</a:t>
            </a:r>
            <a:r>
              <a:rPr lang="en" sz="1700"/>
              <a:t> = 2,</a:t>
            </a:r>
            <a:r>
              <a:rPr lang="en" sz="1700" i="1"/>
              <a:t> b = </a:t>
            </a:r>
            <a:r>
              <a:rPr lang="en" sz="1700"/>
              <a:t>4, </a:t>
            </a:r>
            <a:r>
              <a:rPr lang="en" sz="1700" i="1"/>
              <a:t>c = </a:t>
            </a:r>
            <a:r>
              <a:rPr lang="en" sz="1700"/>
              <a:t>6 and </a:t>
            </a:r>
            <a:r>
              <a:rPr lang="en" sz="1700" i="1"/>
              <a:t>m</a:t>
            </a:r>
            <a:r>
              <a:rPr lang="en" sz="1700"/>
              <a:t> = 12.</a:t>
            </a:r>
            <a:br>
              <a:rPr lang="en" sz="1700"/>
            </a:br>
            <a:r>
              <a:rPr lang="en" sz="1700"/>
              <a:t>We have:</a:t>
            </a:r>
            <a:br>
              <a:rPr lang="en" sz="1700"/>
            </a:br>
            <a:br>
              <a:rPr lang="en" sz="600"/>
            </a:br>
            <a:r>
              <a:rPr lang="en" sz="1700"/>
              <a:t>	12 ≡ 24 </a:t>
            </a:r>
            <a:r>
              <a:rPr lang="en" sz="1700" b="1"/>
              <a:t>mod</a:t>
            </a:r>
            <a:r>
              <a:rPr lang="en" sz="1700"/>
              <a:t> 12 = 0	but		2 ≢ 4 </a:t>
            </a:r>
            <a:r>
              <a:rPr lang="en" sz="1700" b="1"/>
              <a:t>mod</a:t>
            </a:r>
            <a:r>
              <a:rPr lang="en" sz="1700"/>
              <a:t> 12</a:t>
            </a:r>
            <a:endParaRPr sz="1700"/>
          </a:p>
        </p:txBody>
      </p:sp>
      <p:cxnSp>
        <p:nvCxnSpPr>
          <p:cNvPr id="307" name="Shape 307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Shape 308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86050" y="1233300"/>
            <a:ext cx="8929500" cy="1252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“distribute” the modulo operator</a:t>
            </a:r>
            <a:br>
              <a:rPr lang="en" sz="1700"/>
            </a:br>
            <a:endParaRPr sz="6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 and </a:t>
            </a:r>
            <a:r>
              <a:rPr lang="en" sz="1700" i="1"/>
              <a:t>a</a:t>
            </a:r>
            <a:r>
              <a:rPr lang="en" sz="1700"/>
              <a:t>, </a:t>
            </a:r>
            <a:r>
              <a:rPr lang="en" sz="1700" i="1"/>
              <a:t>b</a:t>
            </a:r>
            <a:r>
              <a:rPr lang="en" sz="1700"/>
              <a:t> are integers. Then… </a:t>
            </a:r>
            <a:br>
              <a:rPr lang="en" sz="1700"/>
            </a:br>
            <a:br>
              <a:rPr lang="en" sz="800"/>
            </a:br>
            <a:r>
              <a:rPr lang="en" sz="1700"/>
              <a:t>	(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 + 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		and</a:t>
            </a:r>
            <a:br>
              <a:rPr lang="en" sz="1700"/>
            </a:br>
            <a:br>
              <a:rPr lang="en" sz="600"/>
            </a:br>
            <a:r>
              <a:rPr lang="en" sz="1700"/>
              <a:t>	(</a:t>
            </a:r>
            <a:r>
              <a:rPr lang="en" sz="1700" i="1"/>
              <a:t>ab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000" i="1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cxnSp>
        <p:nvCxnSpPr>
          <p:cNvPr id="316" name="Shape 31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Shape 31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3ABE38-7542-4C70-8E80-FD5DE92351D8}"/>
                  </a:ext>
                </a:extLst>
              </p14:cNvPr>
              <p14:cNvContentPartPr/>
              <p14:nvPr/>
            </p14:nvContentPartPr>
            <p14:xfrm>
              <a:off x="1875600" y="1645920"/>
              <a:ext cx="4224600" cy="1452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3ABE38-7542-4C70-8E80-FD5DE9235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240" y="1636560"/>
                <a:ext cx="4243320" cy="147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86050" y="1233300"/>
            <a:ext cx="8929500" cy="1252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“distribute” the modulo operator</a:t>
            </a:r>
            <a:br>
              <a:rPr lang="en" sz="1700"/>
            </a:br>
            <a:endParaRPr sz="6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 and </a:t>
            </a:r>
            <a:r>
              <a:rPr lang="en" sz="1700" i="1"/>
              <a:t>a</a:t>
            </a:r>
            <a:r>
              <a:rPr lang="en" sz="1700"/>
              <a:t>, </a:t>
            </a:r>
            <a:r>
              <a:rPr lang="en" sz="1700" i="1"/>
              <a:t>b</a:t>
            </a:r>
            <a:r>
              <a:rPr lang="en" sz="1700"/>
              <a:t> are integers. Then… </a:t>
            </a:r>
            <a:br>
              <a:rPr lang="en" sz="1700"/>
            </a:br>
            <a:br>
              <a:rPr lang="en" sz="800"/>
            </a:br>
            <a:r>
              <a:rPr lang="en" sz="1700"/>
              <a:t>	(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 + 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		and</a:t>
            </a:r>
            <a:br>
              <a:rPr lang="en" sz="1700"/>
            </a:br>
            <a:br>
              <a:rPr lang="en" sz="600"/>
            </a:br>
            <a:r>
              <a:rPr lang="en" sz="1700"/>
              <a:t>	(</a:t>
            </a:r>
            <a:r>
              <a:rPr lang="en" sz="1700" i="1"/>
              <a:t>ab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000" i="1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Fun/useful fact: </a:t>
            </a:r>
            <a:r>
              <a:rPr lang="en" sz="1700"/>
              <a:t>We can “mod-out” before doing complicated arithmetic. (you might do this in your head already!)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What is 81 ᐧ 124 </a:t>
            </a:r>
            <a:r>
              <a:rPr lang="en" sz="1700" b="1"/>
              <a:t>mod</a:t>
            </a:r>
            <a:r>
              <a:rPr lang="en" sz="1700"/>
              <a:t> 11 ?</a:t>
            </a:r>
            <a:endParaRPr sz="1700"/>
          </a:p>
          <a:p>
            <a:pPr marL="0" lvl="0" indent="45720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325" name="Shape 325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Shape 326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0C7864-29C3-4F4F-8841-9C9B60C3C1C0}"/>
                  </a:ext>
                </a:extLst>
              </p14:cNvPr>
              <p14:cNvContentPartPr/>
              <p14:nvPr/>
            </p14:nvContentPartPr>
            <p14:xfrm>
              <a:off x="1243440" y="3108960"/>
              <a:ext cx="7795080" cy="191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0C7864-29C3-4F4F-8841-9C9B60C3C1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080" y="3099600"/>
                <a:ext cx="7813800" cy="193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86050" y="1233300"/>
            <a:ext cx="8929500" cy="1252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We can also “distribute” the modulo operator</a:t>
            </a:r>
            <a:br>
              <a:rPr lang="en" sz="1700"/>
            </a:br>
            <a:endParaRPr sz="6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Theorem: </a:t>
            </a:r>
            <a:r>
              <a:rPr lang="en" sz="1700"/>
              <a:t>Let </a:t>
            </a:r>
            <a:r>
              <a:rPr lang="en" sz="1700" i="1"/>
              <a:t>m </a:t>
            </a:r>
            <a:r>
              <a:rPr lang="en" sz="1700"/>
              <a:t>be a positive integer and </a:t>
            </a:r>
            <a:r>
              <a:rPr lang="en" sz="1700" i="1"/>
              <a:t>a</a:t>
            </a:r>
            <a:r>
              <a:rPr lang="en" sz="1700"/>
              <a:t>, </a:t>
            </a:r>
            <a:r>
              <a:rPr lang="en" sz="1700" i="1"/>
              <a:t>b</a:t>
            </a:r>
            <a:r>
              <a:rPr lang="en" sz="1700"/>
              <a:t> are integers. Then… </a:t>
            </a:r>
            <a:br>
              <a:rPr lang="en" sz="1700"/>
            </a:br>
            <a:br>
              <a:rPr lang="en" sz="800"/>
            </a:br>
            <a:r>
              <a:rPr lang="en" sz="1700"/>
              <a:t>	(</a:t>
            </a:r>
            <a:r>
              <a:rPr lang="en" sz="1700" i="1"/>
              <a:t>a</a:t>
            </a:r>
            <a:r>
              <a:rPr lang="en" sz="1700"/>
              <a:t> + </a:t>
            </a:r>
            <a:r>
              <a:rPr lang="en" sz="1700" i="1"/>
              <a:t>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 + 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		and</a:t>
            </a:r>
            <a:br>
              <a:rPr lang="en" sz="1700"/>
            </a:br>
            <a:br>
              <a:rPr lang="en" sz="600"/>
            </a:br>
            <a:r>
              <a:rPr lang="en" sz="1700"/>
              <a:t>	(</a:t>
            </a:r>
            <a:r>
              <a:rPr lang="en" sz="1700" i="1"/>
              <a:t>ab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 </a:t>
            </a:r>
            <a:r>
              <a:rPr lang="en" sz="1700"/>
              <a:t> =  ((</a:t>
            </a:r>
            <a:r>
              <a:rPr lang="en" sz="1700" i="1"/>
              <a:t>a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)(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r>
              <a:rPr lang="en" sz="1700"/>
              <a:t>))</a:t>
            </a:r>
            <a:r>
              <a:rPr lang="en" sz="1700" i="1"/>
              <a:t> </a:t>
            </a:r>
            <a:r>
              <a:rPr lang="en" sz="1700" b="1"/>
              <a:t>mod</a:t>
            </a:r>
            <a:r>
              <a:rPr lang="en" sz="1700"/>
              <a:t> </a:t>
            </a:r>
            <a:r>
              <a:rPr lang="en" sz="1700" i="1"/>
              <a:t>m</a:t>
            </a:r>
            <a:br>
              <a:rPr lang="en" sz="1700" i="1"/>
            </a:br>
            <a:endParaRPr sz="1000" i="1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Fun/useful fact: </a:t>
            </a:r>
            <a:r>
              <a:rPr lang="en" sz="1700"/>
              <a:t>We can “mod-out” before doing complicated arithmetic. (you might do this in your head already!)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What is 81 ᐧ 124 </a:t>
            </a:r>
            <a:r>
              <a:rPr lang="en" sz="1700" b="1"/>
              <a:t>mod</a:t>
            </a:r>
            <a:r>
              <a:rPr lang="en" sz="1700"/>
              <a:t> 11 ?</a:t>
            </a:r>
            <a:endParaRPr sz="1700"/>
          </a:p>
          <a:p>
            <a:pPr marL="0" lvl="0" indent="4572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81 ᐧ 124 </a:t>
            </a:r>
            <a:r>
              <a:rPr lang="en" sz="1700" b="1"/>
              <a:t>mod</a:t>
            </a:r>
            <a:r>
              <a:rPr lang="en" sz="1700"/>
              <a:t> 11	= ((81 </a:t>
            </a:r>
            <a:r>
              <a:rPr lang="en" sz="1700" b="1"/>
              <a:t>mod</a:t>
            </a:r>
            <a:r>
              <a:rPr lang="en" sz="1700"/>
              <a:t> 11)(124 </a:t>
            </a:r>
            <a:r>
              <a:rPr lang="en" sz="1700" b="1"/>
              <a:t>mod</a:t>
            </a:r>
            <a:r>
              <a:rPr lang="en" sz="1700"/>
              <a:t> 11)) </a:t>
            </a:r>
            <a:r>
              <a:rPr lang="en" sz="1700" b="1"/>
              <a:t>mod</a:t>
            </a:r>
            <a:r>
              <a:rPr lang="en" sz="1700"/>
              <a:t> 11</a:t>
            </a:r>
            <a:endParaRPr sz="1700"/>
          </a:p>
          <a:p>
            <a:pPr marL="0" lvl="0" indent="4572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			= (4 ᐧ 3) </a:t>
            </a:r>
            <a:r>
              <a:rPr lang="en" sz="1700" b="1"/>
              <a:t>mod</a:t>
            </a:r>
            <a:r>
              <a:rPr lang="en" sz="1700"/>
              <a:t> 11</a:t>
            </a:r>
            <a:endParaRPr sz="1700"/>
          </a:p>
          <a:p>
            <a:pPr marL="0" lvl="0" indent="45720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				= 12 </a:t>
            </a:r>
            <a:r>
              <a:rPr lang="en" sz="1700" b="1"/>
              <a:t>mod</a:t>
            </a:r>
            <a:r>
              <a:rPr lang="en" sz="1700"/>
              <a:t> 11  =  1</a:t>
            </a:r>
            <a:endParaRPr sz="1700"/>
          </a:p>
        </p:txBody>
      </p:sp>
      <p:cxnSp>
        <p:nvCxnSpPr>
          <p:cNvPr id="334" name="Shape 33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Shape 33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Compute 10</a:t>
            </a:r>
            <a:r>
              <a:rPr lang="en" sz="1700" i="1" baseline="30000"/>
              <a:t>n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11 for integer values of </a:t>
            </a:r>
            <a:r>
              <a:rPr lang="en" sz="1700" i="1"/>
              <a:t>n</a:t>
            </a:r>
            <a:br>
              <a:rPr lang="en" sz="1700"/>
            </a:br>
            <a:endParaRPr sz="60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342" name="Shape 34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Shape 34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C88C19-6B93-4681-91DE-04FB3AD9ADCC}"/>
                  </a:ext>
                </a:extLst>
              </p14:cNvPr>
              <p14:cNvContentPartPr/>
              <p14:nvPr/>
            </p14:nvContentPartPr>
            <p14:xfrm>
              <a:off x="131040" y="1306800"/>
              <a:ext cx="8879760" cy="364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C88C19-6B93-4681-91DE-04FB3AD9A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80" y="1297440"/>
                <a:ext cx="8898480" cy="366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 dirty="0"/>
              <a:t>Example:</a:t>
            </a:r>
            <a:r>
              <a:rPr lang="en" sz="1700" dirty="0"/>
              <a:t> Compute 10</a:t>
            </a:r>
            <a:r>
              <a:rPr lang="en" sz="1700" i="1" baseline="30000" dirty="0"/>
              <a:t>n</a:t>
            </a:r>
            <a:r>
              <a:rPr lang="en" sz="1700" dirty="0"/>
              <a:t> </a:t>
            </a:r>
            <a:r>
              <a:rPr lang="en" sz="1700" b="1" dirty="0"/>
              <a:t>mod</a:t>
            </a:r>
            <a:r>
              <a:rPr lang="en" sz="1700" dirty="0"/>
              <a:t> 11 for integer values of </a:t>
            </a:r>
            <a:r>
              <a:rPr lang="en" sz="1700" i="1" dirty="0"/>
              <a:t>n</a:t>
            </a:r>
            <a:br>
              <a:rPr lang="en" sz="1700" dirty="0"/>
            </a:br>
            <a:endParaRPr sz="600"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 dirty="0"/>
              <a:t>Solution:</a:t>
            </a:r>
            <a:endParaRPr sz="1700" b="1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10</a:t>
            </a:r>
            <a:r>
              <a:rPr lang="en" sz="1700" baseline="30000" dirty="0"/>
              <a:t>1</a:t>
            </a:r>
            <a:r>
              <a:rPr lang="en" sz="1700" dirty="0"/>
              <a:t> </a:t>
            </a:r>
            <a:r>
              <a:rPr lang="en" sz="1700" b="1" dirty="0"/>
              <a:t>mod </a:t>
            </a:r>
            <a:r>
              <a:rPr lang="en" sz="1700" dirty="0"/>
              <a:t>11 = 10				(10 = 11*0 + </a:t>
            </a:r>
            <a:r>
              <a:rPr lang="en" sz="1700" b="1" dirty="0">
                <a:solidFill>
                  <a:srgbClr val="980000"/>
                </a:solidFill>
              </a:rPr>
              <a:t>10</a:t>
            </a:r>
            <a:r>
              <a:rPr lang="en" sz="1700" dirty="0"/>
              <a:t>)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10</a:t>
            </a:r>
            <a:r>
              <a:rPr lang="en" sz="1700" baseline="30000" dirty="0"/>
              <a:t>2</a:t>
            </a:r>
            <a:r>
              <a:rPr lang="en" sz="1700" dirty="0"/>
              <a:t> </a:t>
            </a:r>
            <a:r>
              <a:rPr lang="en" sz="1700" b="1" dirty="0"/>
              <a:t>mod </a:t>
            </a:r>
            <a:r>
              <a:rPr lang="en" sz="1700" dirty="0"/>
              <a:t>11 = 100 </a:t>
            </a:r>
            <a:r>
              <a:rPr lang="en" sz="1700" b="1" dirty="0"/>
              <a:t>mod </a:t>
            </a:r>
            <a:r>
              <a:rPr lang="en" sz="1700" dirty="0"/>
              <a:t>11 = 1			(100 = 11*9 + </a:t>
            </a:r>
            <a:r>
              <a:rPr lang="en" sz="1700" b="1" dirty="0">
                <a:solidFill>
                  <a:srgbClr val="980000"/>
                </a:solidFill>
              </a:rPr>
              <a:t>1</a:t>
            </a:r>
            <a:r>
              <a:rPr lang="en" sz="1700" dirty="0"/>
              <a:t>)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10</a:t>
            </a:r>
            <a:r>
              <a:rPr lang="en" sz="1700" baseline="30000" dirty="0"/>
              <a:t>3</a:t>
            </a:r>
            <a:r>
              <a:rPr lang="en" sz="1700" dirty="0"/>
              <a:t> </a:t>
            </a:r>
            <a:r>
              <a:rPr lang="en" sz="1700" b="1" dirty="0"/>
              <a:t>mod </a:t>
            </a:r>
            <a:r>
              <a:rPr lang="en" sz="1700" dirty="0"/>
              <a:t>11 = 1000 </a:t>
            </a:r>
            <a:r>
              <a:rPr lang="en" sz="1700" b="1" dirty="0"/>
              <a:t>mod </a:t>
            </a:r>
            <a:r>
              <a:rPr lang="en" sz="1700" dirty="0"/>
              <a:t>11 = 10			(1000 = 11*90 + </a:t>
            </a:r>
            <a:r>
              <a:rPr lang="en" sz="1700" b="1" dirty="0">
                <a:solidFill>
                  <a:srgbClr val="980000"/>
                </a:solidFill>
              </a:rPr>
              <a:t>10</a:t>
            </a:r>
            <a:r>
              <a:rPr lang="en" sz="1700" dirty="0"/>
              <a:t>)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… 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10</a:t>
            </a:r>
            <a:r>
              <a:rPr lang="en" sz="1700" baseline="30000" dirty="0"/>
              <a:t>4</a:t>
            </a:r>
            <a:r>
              <a:rPr lang="en" sz="1700" dirty="0"/>
              <a:t> </a:t>
            </a:r>
            <a:r>
              <a:rPr lang="en" sz="1700" b="1" dirty="0"/>
              <a:t>mod</a:t>
            </a:r>
            <a:r>
              <a:rPr lang="en" sz="1700" dirty="0"/>
              <a:t> 11	= (10</a:t>
            </a:r>
            <a:r>
              <a:rPr lang="en" sz="1700" baseline="30000" dirty="0"/>
              <a:t>3</a:t>
            </a:r>
            <a:r>
              <a:rPr lang="en" sz="1700" dirty="0"/>
              <a:t> </a:t>
            </a:r>
            <a:r>
              <a:rPr lang="en" sz="1700" b="1" dirty="0"/>
              <a:t>mod</a:t>
            </a:r>
            <a:r>
              <a:rPr lang="en" sz="1700" dirty="0"/>
              <a:t> 11)(10</a:t>
            </a:r>
            <a:r>
              <a:rPr lang="en" sz="1700" baseline="30000" dirty="0"/>
              <a:t>1</a:t>
            </a:r>
            <a:r>
              <a:rPr lang="en" sz="1700" dirty="0"/>
              <a:t> </a:t>
            </a:r>
            <a:r>
              <a:rPr lang="en" sz="1700" b="1" dirty="0"/>
              <a:t>mod</a:t>
            </a:r>
            <a:r>
              <a:rPr lang="en" sz="1700" dirty="0"/>
              <a:t> 11) </a:t>
            </a:r>
            <a:r>
              <a:rPr lang="en" sz="1700" b="1" dirty="0"/>
              <a:t>mod</a:t>
            </a:r>
            <a:r>
              <a:rPr lang="en" sz="1700" dirty="0"/>
              <a:t> 11</a:t>
            </a:r>
            <a:br>
              <a:rPr lang="en" sz="1700" dirty="0"/>
            </a:br>
            <a:r>
              <a:rPr lang="en" sz="1700" dirty="0"/>
              <a:t>			= (10 · 10) </a:t>
            </a:r>
            <a:r>
              <a:rPr lang="en" sz="1700" b="1" dirty="0"/>
              <a:t>mod</a:t>
            </a:r>
            <a:r>
              <a:rPr lang="en" sz="1700" dirty="0"/>
              <a:t> 11</a:t>
            </a:r>
            <a:br>
              <a:rPr lang="en" sz="1700" dirty="0"/>
            </a:br>
            <a:r>
              <a:rPr lang="en" sz="1700" dirty="0"/>
              <a:t>			= 100 </a:t>
            </a:r>
            <a:r>
              <a:rPr lang="en" sz="1700" b="1" dirty="0"/>
              <a:t>mod</a:t>
            </a:r>
            <a:r>
              <a:rPr lang="en" sz="1700" dirty="0"/>
              <a:t> 11  =  1</a:t>
            </a:r>
            <a:br>
              <a:rPr lang="en" sz="1700" dirty="0"/>
            </a:br>
            <a:r>
              <a:rPr lang="en" sz="1700" dirty="0"/>
              <a:t>…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dirty="0"/>
              <a:t>10</a:t>
            </a:r>
            <a:r>
              <a:rPr lang="en" sz="1700" i="1" baseline="30000" dirty="0"/>
              <a:t>n</a:t>
            </a:r>
            <a:r>
              <a:rPr lang="en" sz="1700" dirty="0"/>
              <a:t> </a:t>
            </a:r>
            <a:r>
              <a:rPr lang="en" sz="1700" b="1" dirty="0"/>
              <a:t>mod</a:t>
            </a:r>
            <a:r>
              <a:rPr lang="en" sz="1700" dirty="0"/>
              <a:t> 11 = 1 if </a:t>
            </a:r>
            <a:r>
              <a:rPr lang="en" sz="1700" i="1" dirty="0"/>
              <a:t>n</a:t>
            </a:r>
            <a:r>
              <a:rPr lang="en" sz="1700" dirty="0"/>
              <a:t> is even, 10 if </a:t>
            </a:r>
            <a:r>
              <a:rPr lang="en" sz="1700" i="1" dirty="0"/>
              <a:t>n</a:t>
            </a:r>
            <a:r>
              <a:rPr lang="en" sz="1700" dirty="0"/>
              <a:t> is odd</a:t>
            </a:r>
            <a:endParaRPr sz="1700" dirty="0"/>
          </a:p>
        </p:txBody>
      </p:sp>
      <p:cxnSp>
        <p:nvCxnSpPr>
          <p:cNvPr id="350" name="Shape 35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Shape 35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</a:t>
            </a:r>
            <a:r>
              <a:rPr lang="en" sz="1700"/>
              <a:t> Prove that any 4-digit palindromic number is divisible by 11.</a:t>
            </a:r>
            <a:br>
              <a:rPr lang="en" sz="1700"/>
            </a:b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358" name="Shape 358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Shape 35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8A8FC8-C051-4AFA-B0DD-19978F7BE47F}"/>
                  </a:ext>
                </a:extLst>
              </p14:cNvPr>
              <p14:cNvContentPartPr/>
              <p14:nvPr/>
            </p14:nvContentPartPr>
            <p14:xfrm>
              <a:off x="369360" y="1090800"/>
              <a:ext cx="7616880" cy="335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8A8FC8-C051-4AFA-B0DD-19978F7BE4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0" y="1081440"/>
                <a:ext cx="7635600" cy="337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 dirty="0"/>
              <a:t>Example:</a:t>
            </a:r>
            <a:r>
              <a:rPr lang="en" sz="1700" dirty="0"/>
              <a:t> Prove that any 4-digit palindromic number is divisible by 11.</a:t>
            </a:r>
            <a:br>
              <a:rPr lang="en" sz="1700" dirty="0"/>
            </a:br>
            <a:endParaRPr sz="1700" dirty="0"/>
          </a:p>
          <a:p>
            <a:pPr marL="0" lvl="0" indent="4572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Note that any such number looks like:  ABBA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and can be written as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dirty="0"/>
              <a:t>	</a:t>
            </a:r>
            <a:r>
              <a:rPr lang="en" sz="1700" i="1" dirty="0"/>
              <a:t>ABBA</a:t>
            </a:r>
            <a:r>
              <a:rPr lang="en" sz="1700" dirty="0"/>
              <a:t>	= 1000</a:t>
            </a:r>
            <a:r>
              <a:rPr lang="en" sz="1700" i="1" dirty="0"/>
              <a:t>A</a:t>
            </a:r>
            <a:r>
              <a:rPr lang="en" sz="1700" dirty="0"/>
              <a:t> + 100</a:t>
            </a:r>
            <a:r>
              <a:rPr lang="en" sz="1700" i="1" dirty="0"/>
              <a:t>B</a:t>
            </a:r>
            <a:r>
              <a:rPr lang="en" sz="1700" dirty="0"/>
              <a:t> + 10</a:t>
            </a:r>
            <a:r>
              <a:rPr lang="en" sz="1700" i="1" dirty="0"/>
              <a:t>B</a:t>
            </a:r>
            <a:r>
              <a:rPr lang="en" sz="1700" dirty="0"/>
              <a:t> + </a:t>
            </a:r>
            <a:r>
              <a:rPr lang="en" sz="1700" i="1" dirty="0"/>
              <a:t>A</a:t>
            </a:r>
            <a:endParaRPr sz="1700" dirty="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dirty="0"/>
              <a:t>			= 1001</a:t>
            </a:r>
            <a:r>
              <a:rPr lang="en" sz="1700" i="1" dirty="0"/>
              <a:t>A</a:t>
            </a:r>
            <a:r>
              <a:rPr lang="en" sz="1700" dirty="0"/>
              <a:t> + 110</a:t>
            </a:r>
            <a:r>
              <a:rPr lang="en" sz="1700" i="1" dirty="0"/>
              <a:t>B</a:t>
            </a:r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i="1" dirty="0"/>
              <a:t>                                      = 91*11A+10*11B</a:t>
            </a:r>
            <a:endParaRPr sz="1700" dirty="0"/>
          </a:p>
        </p:txBody>
      </p:sp>
      <p:cxnSp>
        <p:nvCxnSpPr>
          <p:cNvPr id="366" name="Shape 36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Shape 36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59300" y="6952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FYOG:</a:t>
            </a:r>
            <a:r>
              <a:rPr lang="en" sz="1700"/>
              <a:t> What is 1000! </a:t>
            </a:r>
            <a:r>
              <a:rPr lang="en" sz="1700" b="1"/>
              <a:t>mod</a:t>
            </a:r>
            <a:r>
              <a:rPr lang="en" sz="1700"/>
              <a:t> 123  ?</a:t>
            </a:r>
            <a:br>
              <a:rPr lang="en" sz="1700"/>
            </a:b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FYOG: </a:t>
            </a:r>
            <a:r>
              <a:rPr lang="en" sz="1700"/>
              <a:t>Find the smallest positive integer that leaves a remainder of 2 when divided by 3 and a remainder of 5 when divided by 7.</a:t>
            </a:r>
            <a:br>
              <a:rPr lang="en" sz="1700"/>
            </a:br>
            <a:endParaRPr sz="170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FYOG:</a:t>
            </a:r>
            <a:r>
              <a:rPr lang="en" sz="1700"/>
              <a:t> Prove that any number of the form </a:t>
            </a:r>
            <a:r>
              <a:rPr lang="en" sz="1700" i="1"/>
              <a:t>ABCABC</a:t>
            </a:r>
            <a:r>
              <a:rPr lang="en" sz="1700"/>
              <a:t> is divisible by 13.</a:t>
            </a:r>
            <a:endParaRPr sz="1700"/>
          </a:p>
        </p:txBody>
      </p:sp>
      <p:cxnSp>
        <p:nvCxnSpPr>
          <p:cNvPr id="374" name="Shape 37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5" name="Shape 37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11700" y="619075"/>
            <a:ext cx="8744400" cy="4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Recap:</a:t>
            </a:r>
            <a:endParaRPr b="1"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learned what it means for a number to </a:t>
            </a:r>
            <a:r>
              <a:rPr lang="en" b="1" i="1"/>
              <a:t>divide</a:t>
            </a:r>
            <a:r>
              <a:rPr lang="en"/>
              <a:t> another number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And how to do modular arithmetic (aside from </a:t>
            </a:r>
            <a:r>
              <a:rPr lang="en" b="1"/>
              <a:t>mod</a:t>
            </a:r>
            <a:r>
              <a:rPr lang="en"/>
              <a:t> 12, which you use all the time)</a:t>
            </a:r>
            <a:endParaRPr/>
          </a:p>
          <a:p>
            <a: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Reflect on where else in your life modular arithmetic sneaks in…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This makes arithmetic with numbers easier, but also </a:t>
            </a:r>
            <a:r>
              <a:rPr lang="en" b="1"/>
              <a:t>means we can store big numbers in a computer as a combo of only a few small numbers</a:t>
            </a:r>
            <a:r>
              <a:rPr lang="en"/>
              <a:t>.</a:t>
            </a:r>
            <a:br>
              <a:rPr lang="en"/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Next time:</a:t>
            </a:r>
            <a:endParaRPr b="1"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Back to the</a:t>
            </a:r>
            <a:r>
              <a:rPr lang="en" b="1"/>
              <a:t> </a:t>
            </a:r>
            <a:r>
              <a:rPr lang="en" b="1" i="1"/>
              <a:t>binary</a:t>
            </a:r>
            <a:r>
              <a:rPr lang="en" b="1"/>
              <a:t>! </a:t>
            </a:r>
            <a:r>
              <a:rPr lang="en"/>
              <a:t>(numbers, that is)</a:t>
            </a:r>
            <a:endParaRPr/>
          </a:p>
          <a:p>
            <a: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○"/>
            </a:pPr>
            <a:r>
              <a:rPr lang="en"/>
              <a:t>And </a:t>
            </a:r>
            <a:r>
              <a:rPr lang="en" b="1" i="1"/>
              <a:t>modular exponentiation</a:t>
            </a:r>
            <a:r>
              <a:rPr lang="en"/>
              <a:t> </a:t>
            </a:r>
            <a:br>
              <a:rPr lang="en"/>
            </a:br>
            <a:r>
              <a:rPr lang="en"/>
              <a:t>(we did </a:t>
            </a:r>
            <a:r>
              <a:rPr lang="en" i="1"/>
              <a:t>modular arithmetic</a:t>
            </a:r>
            <a:r>
              <a:rPr lang="en"/>
              <a:t> today, so let’s make it even more wild)</a:t>
            </a: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cxnSp>
        <p:nvCxnSpPr>
          <p:cNvPr id="382" name="Shape 38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Shape 38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76950" y="721000"/>
            <a:ext cx="8929500" cy="3294300"/>
          </a:xfrm>
          <a:prstGeom prst="roundRect">
            <a:avLst>
              <a:gd name="adj" fmla="val 7882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Definition: </a:t>
            </a:r>
            <a:r>
              <a:rPr lang="en" sz="1700"/>
              <a:t>An integer </a:t>
            </a:r>
            <a:r>
              <a:rPr lang="en" sz="1700" i="1"/>
              <a:t>n</a:t>
            </a:r>
            <a:r>
              <a:rPr lang="en" sz="1700"/>
              <a:t> is </a:t>
            </a:r>
            <a:r>
              <a:rPr lang="en" sz="1700" b="1" u="sng"/>
              <a:t>divisible</a:t>
            </a:r>
            <a:r>
              <a:rPr lang="en" sz="1700"/>
              <a:t> by a nonzero integer </a:t>
            </a:r>
            <a:r>
              <a:rPr lang="en" sz="1700" i="1"/>
              <a:t>a</a:t>
            </a:r>
            <a:r>
              <a:rPr lang="en" sz="1700"/>
              <a:t> if we can write it as</a:t>
            </a:r>
            <a:br>
              <a:rPr lang="en" sz="1700"/>
            </a:br>
            <a:r>
              <a:rPr lang="en" sz="1700" i="1"/>
              <a:t>n = as</a:t>
            </a:r>
            <a:r>
              <a:rPr lang="en" sz="1700"/>
              <a:t> for some integer </a:t>
            </a:r>
            <a:r>
              <a:rPr lang="en" sz="1700" i="1"/>
              <a:t>s</a:t>
            </a:r>
            <a:r>
              <a:rPr lang="en" sz="1700"/>
              <a:t>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The following statements are equivalent: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n</a:t>
            </a:r>
            <a:r>
              <a:rPr lang="en" sz="1700"/>
              <a:t> is divisible by </a:t>
            </a:r>
            <a:r>
              <a:rPr lang="en" sz="1700" i="1"/>
              <a:t>a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a </a:t>
            </a:r>
            <a:r>
              <a:rPr lang="en" sz="1700"/>
              <a:t>divides </a:t>
            </a:r>
            <a:r>
              <a:rPr lang="en" sz="1700" i="1"/>
              <a:t>n</a:t>
            </a:r>
            <a:endParaRPr sz="1700" i="1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a</a:t>
            </a:r>
            <a:r>
              <a:rPr lang="en" sz="1700"/>
              <a:t> is a factor of </a:t>
            </a:r>
            <a:r>
              <a:rPr lang="en" sz="1700" i="1"/>
              <a:t>n</a:t>
            </a:r>
            <a:endParaRPr sz="1700" i="1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n </a:t>
            </a:r>
            <a:r>
              <a:rPr lang="en" sz="1700"/>
              <a:t>is a multiple of </a:t>
            </a:r>
            <a:r>
              <a:rPr lang="en" sz="1700" i="1"/>
              <a:t>a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Math notation: </a:t>
            </a:r>
            <a:r>
              <a:rPr lang="en" sz="1700" i="1"/>
              <a:t>a | n</a:t>
            </a:r>
            <a:endParaRPr sz="1700" i="1"/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If an integer </a:t>
            </a:r>
            <a:r>
              <a:rPr lang="en" sz="1700" i="1"/>
              <a:t>b</a:t>
            </a:r>
            <a:r>
              <a:rPr lang="en" sz="1700"/>
              <a:t> does </a:t>
            </a:r>
            <a:r>
              <a:rPr lang="en" sz="1700" b="1" i="1"/>
              <a:t>not</a:t>
            </a:r>
            <a:r>
              <a:rPr lang="en" sz="1700"/>
              <a:t> divide </a:t>
            </a:r>
            <a:r>
              <a:rPr lang="en" sz="1700" i="1"/>
              <a:t>n</a:t>
            </a:r>
            <a:r>
              <a:rPr lang="en" sz="1700"/>
              <a:t>, we write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2000" b="1"/>
              <a:t>∤</a:t>
            </a:r>
            <a:r>
              <a:rPr lang="en" sz="1700"/>
              <a:t> </a:t>
            </a:r>
            <a:r>
              <a:rPr lang="en" sz="1700" i="1"/>
              <a:t>n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 i="1"/>
          </a:p>
        </p:txBody>
      </p:sp>
      <p:cxnSp>
        <p:nvCxnSpPr>
          <p:cNvPr id="83" name="Shape 83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568075" y="1619250"/>
            <a:ext cx="29718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/>
              <a:t>Bonus material!</a:t>
            </a:r>
            <a:endParaRPr sz="3600" b="1"/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125" y="1619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59300" y="6952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FYOG:</a:t>
            </a:r>
            <a:r>
              <a:rPr lang="en" sz="1700"/>
              <a:t> What is 1000! </a:t>
            </a:r>
            <a:r>
              <a:rPr lang="en" sz="1700" b="1"/>
              <a:t>mod</a:t>
            </a:r>
            <a:r>
              <a:rPr lang="en" sz="1700"/>
              <a:t> 123  ?</a:t>
            </a: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Note that 1000!	= 1·2·3· … ·121·123·124·… ·999·1000</a:t>
            </a:r>
            <a:br>
              <a:rPr lang="en" sz="1700"/>
            </a:br>
            <a:r>
              <a:rPr lang="en" sz="1700"/>
              <a:t>				= 123·(some very large number)</a:t>
            </a:r>
            <a:br>
              <a:rPr lang="en" sz="1700"/>
            </a:br>
            <a:endParaRPr sz="60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FYOG:</a:t>
            </a:r>
            <a:r>
              <a:rPr lang="en"/>
              <a:t> </a:t>
            </a:r>
            <a:r>
              <a:rPr lang="en" i="1"/>
              <a:t>hints!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59300" y="6952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FYOG: </a:t>
            </a:r>
            <a:r>
              <a:rPr lang="en" sz="1700"/>
              <a:t>Find the smallest positive integer that leaves a remainder of 2 when divided by 3 and a remainder of 5 when divided by 7.</a:t>
            </a:r>
            <a:br>
              <a:rPr lang="en" sz="1700"/>
            </a:b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Let </a:t>
            </a:r>
            <a:r>
              <a:rPr lang="en" sz="1700" i="1"/>
              <a:t>n</a:t>
            </a:r>
            <a:r>
              <a:rPr lang="en" sz="1700"/>
              <a:t> be the desired integer.</a:t>
            </a: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We know:</a:t>
            </a:r>
            <a:endParaRPr sz="1700"/>
          </a:p>
          <a:p>
            <a: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</a:pPr>
            <a:r>
              <a:rPr lang="en" sz="1700" i="1"/>
              <a:t>n </a:t>
            </a:r>
            <a:r>
              <a:rPr lang="en" sz="1700"/>
              <a:t> = 3</a:t>
            </a:r>
            <a:r>
              <a:rPr lang="en" sz="1700" i="1"/>
              <a:t>k</a:t>
            </a:r>
            <a:r>
              <a:rPr lang="en" sz="1700"/>
              <a:t> + 2   (some integer </a:t>
            </a:r>
            <a:r>
              <a:rPr lang="en" sz="1700" i="1"/>
              <a:t>k</a:t>
            </a:r>
            <a:r>
              <a:rPr lang="en" sz="1700"/>
              <a:t>)</a:t>
            </a:r>
            <a:endParaRPr sz="1700"/>
          </a:p>
          <a:p>
            <a: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</a:pPr>
            <a:r>
              <a:rPr lang="en" sz="1700" i="1"/>
              <a:t>n </a:t>
            </a:r>
            <a:r>
              <a:rPr lang="en" sz="1700"/>
              <a:t> = 7</a:t>
            </a:r>
            <a:r>
              <a:rPr lang="en" sz="1700" i="1"/>
              <a:t>l</a:t>
            </a:r>
            <a:r>
              <a:rPr lang="en" sz="1700"/>
              <a:t> + 5   (some integer </a:t>
            </a:r>
            <a:r>
              <a:rPr lang="en" sz="1700" i="1"/>
              <a:t>l </a:t>
            </a:r>
            <a:r>
              <a:rPr lang="en" sz="1700"/>
              <a:t>)</a:t>
            </a: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Now:</a:t>
            </a:r>
            <a:endParaRPr sz="1700"/>
          </a:p>
          <a:p>
            <a: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</a:pPr>
            <a:r>
              <a:rPr lang="en" sz="1700" i="1"/>
              <a:t>n </a:t>
            </a:r>
            <a:r>
              <a:rPr lang="en" sz="1700" b="1"/>
              <a:t>mod</a:t>
            </a:r>
            <a:r>
              <a:rPr lang="en" sz="1700"/>
              <a:t> 7	= (3</a:t>
            </a:r>
            <a:r>
              <a:rPr lang="en" sz="1700" i="1"/>
              <a:t>k</a:t>
            </a:r>
            <a:r>
              <a:rPr lang="en" sz="1700"/>
              <a:t>+2) </a:t>
            </a:r>
            <a:r>
              <a:rPr lang="en" sz="1700" b="1"/>
              <a:t>mod</a:t>
            </a:r>
            <a:r>
              <a:rPr lang="en" sz="1700"/>
              <a:t> 7 = ((3</a:t>
            </a:r>
            <a:r>
              <a:rPr lang="en" sz="1700" i="1"/>
              <a:t>k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7) + (2 </a:t>
            </a:r>
            <a:r>
              <a:rPr lang="en" sz="1700" b="1"/>
              <a:t>mod</a:t>
            </a:r>
            <a:r>
              <a:rPr lang="en" sz="1700"/>
              <a:t> 7)) </a:t>
            </a:r>
            <a:r>
              <a:rPr lang="en" sz="1700" b="1"/>
              <a:t>mod</a:t>
            </a:r>
            <a:r>
              <a:rPr lang="en" sz="1700"/>
              <a:t> 7</a:t>
            </a:r>
            <a:br>
              <a:rPr lang="en" sz="1700"/>
            </a:br>
            <a:r>
              <a:rPr lang="en" sz="1700"/>
              <a:t>		= [3(</a:t>
            </a:r>
            <a:r>
              <a:rPr lang="en" sz="1700" i="1"/>
              <a:t>k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7) + 2] </a:t>
            </a:r>
            <a:r>
              <a:rPr lang="en" sz="1700" b="1"/>
              <a:t>mod</a:t>
            </a:r>
            <a:r>
              <a:rPr lang="en" sz="1700"/>
              <a:t> 7 = 5</a:t>
            </a:r>
            <a:endParaRPr sz="1700"/>
          </a:p>
          <a:p>
            <a:pPr marL="1371600" lvl="2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</a:pPr>
            <a:r>
              <a:rPr lang="en" sz="1700"/>
              <a:t>⇒ we want </a:t>
            </a:r>
            <a:r>
              <a:rPr lang="en" sz="1700" i="1"/>
              <a:t>k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7 = 1… </a:t>
            </a:r>
            <a:endParaRPr sz="1700"/>
          </a:p>
        </p:txBody>
      </p: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FYOG:</a:t>
            </a:r>
            <a:r>
              <a:rPr lang="en"/>
              <a:t> </a:t>
            </a:r>
            <a:r>
              <a:rPr lang="en" i="1"/>
              <a:t>hints!</a:t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039525" y="4114275"/>
            <a:ext cx="118200" cy="1377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0" y="695275"/>
            <a:ext cx="909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FYOG:</a:t>
            </a:r>
            <a:r>
              <a:rPr lang="en" sz="1700"/>
              <a:t> Prove that any number of the form </a:t>
            </a:r>
            <a:r>
              <a:rPr lang="en" sz="1700" i="1"/>
              <a:t>ABCABC</a:t>
            </a:r>
            <a:r>
              <a:rPr lang="en" sz="1700"/>
              <a:t> is divisible by 13.</a:t>
            </a:r>
            <a:br>
              <a:rPr lang="en" sz="1700"/>
            </a:br>
            <a:endParaRPr sz="1700"/>
          </a:p>
          <a:p>
            <a: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Note that any such number may be written as </a:t>
            </a:r>
            <a:r>
              <a:rPr lang="en" sz="1700" i="1"/>
              <a:t>ABCABC</a:t>
            </a:r>
            <a:r>
              <a:rPr lang="en" sz="1700"/>
              <a:t> = 1000 · </a:t>
            </a:r>
            <a:r>
              <a:rPr lang="en" sz="1700" i="1"/>
              <a:t>ABC</a:t>
            </a:r>
            <a:r>
              <a:rPr lang="en" sz="1700"/>
              <a:t> + 1 · </a:t>
            </a:r>
            <a:r>
              <a:rPr lang="en" sz="1700" i="1"/>
              <a:t>ABC</a:t>
            </a:r>
            <a:br>
              <a:rPr lang="en" sz="1700" i="1"/>
            </a:br>
            <a:endParaRPr sz="1700" i="1"/>
          </a:p>
          <a:p>
            <a: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So…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</a:t>
            </a:r>
            <a:r>
              <a:rPr lang="en" sz="1700" i="1"/>
              <a:t>ABCABC</a:t>
            </a:r>
            <a:r>
              <a:rPr lang="en" sz="1700"/>
              <a:t> </a:t>
            </a:r>
            <a:r>
              <a:rPr lang="en" sz="1700" b="1"/>
              <a:t>mod</a:t>
            </a:r>
            <a:r>
              <a:rPr lang="en" sz="1700"/>
              <a:t> 13	= (1000 · </a:t>
            </a:r>
            <a:r>
              <a:rPr lang="en" sz="1700" i="1"/>
              <a:t>ABC</a:t>
            </a:r>
            <a:r>
              <a:rPr lang="en" sz="1700"/>
              <a:t> + 1 · </a:t>
            </a:r>
            <a:r>
              <a:rPr lang="en" sz="1700" i="1"/>
              <a:t>ABC</a:t>
            </a:r>
            <a:r>
              <a:rPr lang="en" sz="1700"/>
              <a:t>) </a:t>
            </a:r>
            <a:r>
              <a:rPr lang="en" sz="1700" b="1"/>
              <a:t>mod</a:t>
            </a:r>
            <a:r>
              <a:rPr lang="en" sz="1700"/>
              <a:t> 13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				= [(1000·</a:t>
            </a:r>
            <a:r>
              <a:rPr lang="en" sz="1700" i="1"/>
              <a:t>ABC</a:t>
            </a:r>
            <a:r>
              <a:rPr lang="en" sz="1700"/>
              <a:t> </a:t>
            </a:r>
            <a:r>
              <a:rPr lang="en" sz="1700" b="1"/>
              <a:t>mod </a:t>
            </a:r>
            <a:r>
              <a:rPr lang="en" sz="1700"/>
              <a:t>13) + (1·</a:t>
            </a:r>
            <a:r>
              <a:rPr lang="en" sz="1700" i="1"/>
              <a:t>ABC</a:t>
            </a:r>
            <a:r>
              <a:rPr lang="en" sz="1700"/>
              <a:t> </a:t>
            </a:r>
            <a:r>
              <a:rPr lang="en" sz="1700" b="1"/>
              <a:t>mod </a:t>
            </a:r>
            <a:r>
              <a:rPr lang="en" sz="1700"/>
              <a:t>13)] </a:t>
            </a:r>
            <a:r>
              <a:rPr lang="en" sz="1700" b="1"/>
              <a:t>mod</a:t>
            </a:r>
            <a:r>
              <a:rPr lang="en" sz="1700"/>
              <a:t> 13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				= [(1000 </a:t>
            </a:r>
            <a:r>
              <a:rPr lang="en" sz="1700" b="1"/>
              <a:t>mod</a:t>
            </a:r>
            <a:r>
              <a:rPr lang="en" sz="1700"/>
              <a:t> 13 · </a:t>
            </a:r>
            <a:r>
              <a:rPr lang="en" sz="1700" i="1"/>
              <a:t>ABC</a:t>
            </a:r>
            <a:r>
              <a:rPr lang="en" sz="1700"/>
              <a:t> </a:t>
            </a:r>
            <a:r>
              <a:rPr lang="en" sz="1700" b="1"/>
              <a:t>mod </a:t>
            </a:r>
            <a:r>
              <a:rPr lang="en" sz="1700"/>
              <a:t>13) + (1 </a:t>
            </a:r>
            <a:r>
              <a:rPr lang="en" sz="1700" b="1"/>
              <a:t>mod</a:t>
            </a:r>
            <a:r>
              <a:rPr lang="en" sz="1700"/>
              <a:t> 13 · </a:t>
            </a:r>
            <a:r>
              <a:rPr lang="en" sz="1700" i="1"/>
              <a:t>ABC</a:t>
            </a:r>
            <a:r>
              <a:rPr lang="en" sz="1700"/>
              <a:t> </a:t>
            </a:r>
            <a:r>
              <a:rPr lang="en" sz="1700" b="1"/>
              <a:t>mod </a:t>
            </a:r>
            <a:r>
              <a:rPr lang="en" sz="1700"/>
              <a:t>13)] </a:t>
            </a:r>
            <a:r>
              <a:rPr lang="en" sz="1700" b="1"/>
              <a:t>mod</a:t>
            </a:r>
            <a:r>
              <a:rPr lang="en" sz="1700"/>
              <a:t> 13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				… </a:t>
            </a:r>
            <a:endParaRPr sz="1700"/>
          </a:p>
        </p:txBody>
      </p:sp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FYOG:</a:t>
            </a:r>
            <a:r>
              <a:rPr lang="en"/>
              <a:t> </a:t>
            </a:r>
            <a:r>
              <a:rPr lang="en" i="1"/>
              <a:t>hints!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6950" y="721000"/>
            <a:ext cx="8929500" cy="3294300"/>
          </a:xfrm>
          <a:prstGeom prst="roundRect">
            <a:avLst>
              <a:gd name="adj" fmla="val 7882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Definition: </a:t>
            </a:r>
            <a:r>
              <a:rPr lang="en" sz="1700"/>
              <a:t>An integer </a:t>
            </a:r>
            <a:r>
              <a:rPr lang="en" sz="1700" i="1"/>
              <a:t>n</a:t>
            </a:r>
            <a:r>
              <a:rPr lang="en" sz="1700"/>
              <a:t> is </a:t>
            </a:r>
            <a:r>
              <a:rPr lang="en" sz="1700" b="1" u="sng"/>
              <a:t>divisible</a:t>
            </a:r>
            <a:r>
              <a:rPr lang="en" sz="1700"/>
              <a:t> by a nonzero integer </a:t>
            </a:r>
            <a:r>
              <a:rPr lang="en" sz="1700" i="1"/>
              <a:t>a</a:t>
            </a:r>
            <a:r>
              <a:rPr lang="en" sz="1700"/>
              <a:t> if we can write it as</a:t>
            </a:r>
            <a:br>
              <a:rPr lang="en" sz="1700"/>
            </a:br>
            <a:r>
              <a:rPr lang="en" sz="1700" i="1"/>
              <a:t>n = as</a:t>
            </a:r>
            <a:r>
              <a:rPr lang="en" sz="1700"/>
              <a:t> for some integer </a:t>
            </a:r>
            <a:r>
              <a:rPr lang="en" sz="1700" i="1"/>
              <a:t>s</a:t>
            </a:r>
            <a:r>
              <a:rPr lang="en" sz="1700"/>
              <a:t>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The following statements are equivalent: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n</a:t>
            </a:r>
            <a:r>
              <a:rPr lang="en" sz="1700"/>
              <a:t> is divisible by </a:t>
            </a:r>
            <a:r>
              <a:rPr lang="en" sz="1700" i="1"/>
              <a:t>a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a </a:t>
            </a:r>
            <a:r>
              <a:rPr lang="en" sz="1700"/>
              <a:t>divides </a:t>
            </a:r>
            <a:r>
              <a:rPr lang="en" sz="1700" i="1"/>
              <a:t>n</a:t>
            </a:r>
            <a:endParaRPr sz="1700" i="1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a</a:t>
            </a:r>
            <a:r>
              <a:rPr lang="en" sz="1700"/>
              <a:t> is a factor of </a:t>
            </a:r>
            <a:r>
              <a:rPr lang="en" sz="1700" i="1"/>
              <a:t>n</a:t>
            </a:r>
            <a:endParaRPr sz="1700" i="1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 i="1"/>
              <a:t>n </a:t>
            </a:r>
            <a:r>
              <a:rPr lang="en" sz="1700"/>
              <a:t>is a multiple of </a:t>
            </a:r>
            <a:r>
              <a:rPr lang="en" sz="1700" i="1"/>
              <a:t>a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Math notation: </a:t>
            </a:r>
            <a:r>
              <a:rPr lang="en" sz="1700" i="1"/>
              <a:t>a | n</a:t>
            </a:r>
            <a:endParaRPr sz="1700" i="1"/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/>
              <a:t>If an integer </a:t>
            </a:r>
            <a:r>
              <a:rPr lang="en" sz="1700" i="1"/>
              <a:t>b</a:t>
            </a:r>
            <a:r>
              <a:rPr lang="en" sz="1700"/>
              <a:t> does </a:t>
            </a:r>
            <a:r>
              <a:rPr lang="en" sz="1700" b="1" i="1"/>
              <a:t>not</a:t>
            </a:r>
            <a:r>
              <a:rPr lang="en" sz="1700"/>
              <a:t> divide </a:t>
            </a:r>
            <a:r>
              <a:rPr lang="en" sz="1700" i="1"/>
              <a:t>n</a:t>
            </a:r>
            <a:r>
              <a:rPr lang="en" sz="1700"/>
              <a:t>, we write </a:t>
            </a:r>
            <a:r>
              <a:rPr lang="en" sz="1700" i="1"/>
              <a:t>b</a:t>
            </a:r>
            <a:r>
              <a:rPr lang="en" sz="1700"/>
              <a:t> </a:t>
            </a:r>
            <a:r>
              <a:rPr lang="en" sz="2000" b="1"/>
              <a:t>∤</a:t>
            </a:r>
            <a:r>
              <a:rPr lang="en" sz="1700"/>
              <a:t> </a:t>
            </a:r>
            <a:r>
              <a:rPr lang="en" sz="1700" i="1"/>
              <a:t>n</a:t>
            </a:r>
            <a:endParaRPr sz="17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 </a:t>
            </a:r>
            <a:r>
              <a:rPr lang="en" sz="1700"/>
              <a:t>A number </a:t>
            </a:r>
            <a:r>
              <a:rPr lang="en" sz="1700" i="1"/>
              <a:t>n</a:t>
            </a:r>
            <a:r>
              <a:rPr lang="en" sz="1700"/>
              <a:t> is even if and only if 2 | </a:t>
            </a:r>
            <a:r>
              <a:rPr lang="en" sz="1700" i="1"/>
              <a:t>n</a:t>
            </a:r>
            <a:endParaRPr sz="1700" i="1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Example: </a:t>
            </a:r>
            <a:r>
              <a:rPr lang="en" sz="1700"/>
              <a:t>A number </a:t>
            </a:r>
            <a:r>
              <a:rPr lang="en" sz="1700" i="1"/>
              <a:t>n</a:t>
            </a:r>
            <a:r>
              <a:rPr lang="en" sz="1700"/>
              <a:t> is odd if and only if 2 </a:t>
            </a:r>
            <a:r>
              <a:rPr lang="en" sz="2000" b="1"/>
              <a:t>∤</a:t>
            </a:r>
            <a:r>
              <a:rPr lang="en" sz="1700"/>
              <a:t> </a:t>
            </a:r>
            <a:r>
              <a:rPr lang="en" sz="1700" i="1"/>
              <a:t>n</a:t>
            </a:r>
            <a:endParaRPr sz="1700" i="1"/>
          </a:p>
        </p:txBody>
      </p:sp>
      <p:cxnSp>
        <p:nvCxnSpPr>
          <p:cNvPr id="92" name="Shape 92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AF1CE4-7743-4BF9-87D4-CB2F0036D1C9}"/>
                  </a:ext>
                </a:extLst>
              </p14:cNvPr>
              <p14:cNvContentPartPr/>
              <p14:nvPr/>
            </p14:nvContentPartPr>
            <p14:xfrm>
              <a:off x="4516920" y="3975840"/>
              <a:ext cx="149760" cy="50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AF1CE4-7743-4BF9-87D4-CB2F0036D1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7560" y="3966480"/>
                <a:ext cx="168480" cy="51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 b="1"/>
              <a:t>Example: </a:t>
            </a:r>
            <a:r>
              <a:rPr lang="en" sz="1700"/>
              <a:t>Prove that if </a:t>
            </a:r>
            <a:r>
              <a:rPr lang="en" sz="1700" i="1"/>
              <a:t>n</a:t>
            </a:r>
            <a:r>
              <a:rPr lang="en" sz="1700"/>
              <a:t> is divisible by 5 and </a:t>
            </a:r>
            <a:r>
              <a:rPr lang="en" sz="1700" i="1"/>
              <a:t>m</a:t>
            </a:r>
            <a:r>
              <a:rPr lang="en" sz="1700"/>
              <a:t> is divisible by 3, then </a:t>
            </a:r>
            <a:r>
              <a:rPr lang="en" sz="1700" i="1"/>
              <a:t>m</a:t>
            </a:r>
            <a:r>
              <a:rPr lang="en" sz="1700" baseline="30000"/>
              <a:t>2</a:t>
            </a:r>
            <a:r>
              <a:rPr lang="en" sz="1700" i="1"/>
              <a:t>n </a:t>
            </a:r>
            <a:r>
              <a:rPr lang="en" sz="1700"/>
              <a:t>is divisible by 45.</a:t>
            </a:r>
            <a:endParaRPr sz="1700"/>
          </a:p>
        </p:txBody>
      </p:sp>
      <p:cxnSp>
        <p:nvCxnSpPr>
          <p:cNvPr id="100" name="Shape 100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 </a:t>
            </a:r>
            <a:r>
              <a:rPr lang="en" sz="1700"/>
              <a:t>Prove that if </a:t>
            </a:r>
            <a:r>
              <a:rPr lang="en" sz="1700" i="1"/>
              <a:t>n</a:t>
            </a:r>
            <a:r>
              <a:rPr lang="en" sz="1700"/>
              <a:t> is divisible by 5 and </a:t>
            </a:r>
            <a:r>
              <a:rPr lang="en" sz="1700" i="1"/>
              <a:t>m</a:t>
            </a:r>
            <a:r>
              <a:rPr lang="en" sz="1700"/>
              <a:t> is divisible by 3, then </a:t>
            </a:r>
            <a:r>
              <a:rPr lang="en" sz="1700" i="1"/>
              <a:t>m</a:t>
            </a:r>
            <a:r>
              <a:rPr lang="en" sz="1700" baseline="30000"/>
              <a:t>2</a:t>
            </a:r>
            <a:r>
              <a:rPr lang="en" sz="1700" i="1"/>
              <a:t>n </a:t>
            </a:r>
            <a:r>
              <a:rPr lang="en" sz="1700"/>
              <a:t>is divisible by 45.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endParaRPr sz="1700"/>
          </a:p>
          <a:p>
            <a:pPr marL="4572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S’pose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is divisible by 5 and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is divisible by 3.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⇒ There are some integers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s.t.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n =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m = 3l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⇒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= (3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ᐧ 5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= 9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1700" i="1" baseline="30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ᐧ 5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= 45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1700" i="1" baseline="30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1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" sz="1700" i="1" baseline="30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is some integer!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⇒ 45 | 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700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700"/>
              <a:t>⃞</a:t>
            </a:r>
            <a:endParaRPr sz="1700"/>
          </a:p>
        </p:txBody>
      </p:sp>
      <p:cxnSp>
        <p:nvCxnSpPr>
          <p:cNvPr id="108" name="Shape 108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Shape 109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 </a:t>
            </a:r>
            <a:r>
              <a:rPr lang="en" sz="1700"/>
              <a:t>Prove that the product of consecutive integers is even.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(by cases)</a:t>
            </a:r>
            <a:endParaRPr sz="1700"/>
          </a:p>
          <a:p>
            <a:pPr marL="45720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cxnSp>
        <p:nvCxnSpPr>
          <p:cNvPr id="116" name="Shape 116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59300" y="619075"/>
            <a:ext cx="8764800" cy="43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Example: </a:t>
            </a:r>
            <a:r>
              <a:rPr lang="en" sz="1700"/>
              <a:t>Prove that the product of consecutive integers is even.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Proof: </a:t>
            </a:r>
            <a:r>
              <a:rPr lang="en" sz="1700"/>
              <a:t>(by cases)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Let </a:t>
            </a:r>
            <a:r>
              <a:rPr lang="en" sz="1700" i="1"/>
              <a:t>m</a:t>
            </a:r>
            <a:r>
              <a:rPr lang="en" sz="1700"/>
              <a:t> = </a:t>
            </a:r>
            <a:r>
              <a:rPr lang="en" sz="1700" i="1"/>
              <a:t>n </a:t>
            </a:r>
            <a:r>
              <a:rPr lang="en" sz="1700"/>
              <a:t>(</a:t>
            </a:r>
            <a:r>
              <a:rPr lang="en" sz="1700" i="1"/>
              <a:t>n+1</a:t>
            </a:r>
            <a:r>
              <a:rPr lang="en" sz="1700"/>
              <a:t>), where </a:t>
            </a:r>
            <a:r>
              <a:rPr lang="en" sz="1700" i="1"/>
              <a:t>n</a:t>
            </a:r>
            <a:r>
              <a:rPr lang="en" sz="1700"/>
              <a:t> is an integer.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Case 1:</a:t>
            </a:r>
            <a:r>
              <a:rPr lang="en" sz="1700"/>
              <a:t> </a:t>
            </a:r>
            <a:r>
              <a:rPr lang="en" sz="1700" i="1"/>
              <a:t>n</a:t>
            </a:r>
            <a:r>
              <a:rPr lang="en" sz="1700"/>
              <a:t> is even</a:t>
            </a:r>
            <a:endParaRPr sz="1700"/>
          </a:p>
          <a:p>
            <a:pPr marL="9144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Let </a:t>
            </a:r>
            <a:r>
              <a:rPr lang="en" sz="1700" i="1"/>
              <a:t>n</a:t>
            </a:r>
            <a:r>
              <a:rPr lang="en" sz="1700"/>
              <a:t> = 2</a:t>
            </a:r>
            <a:r>
              <a:rPr lang="en" sz="1700" i="1"/>
              <a:t>k</a:t>
            </a:r>
            <a:endParaRPr sz="1700"/>
          </a:p>
          <a:p>
            <a:pPr marL="914400" marR="0" lvl="1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Then </a:t>
            </a:r>
            <a:r>
              <a:rPr lang="en" sz="1700" i="1"/>
              <a:t>m = </a:t>
            </a:r>
            <a:r>
              <a:rPr lang="en" sz="1700"/>
              <a:t>2</a:t>
            </a:r>
            <a:r>
              <a:rPr lang="en" sz="1700" i="1"/>
              <a:t>k </a:t>
            </a:r>
            <a:r>
              <a:rPr lang="en" sz="1700"/>
              <a:t>(2</a:t>
            </a:r>
            <a:r>
              <a:rPr lang="en" sz="1700" i="1"/>
              <a:t>k + </a:t>
            </a:r>
            <a:r>
              <a:rPr lang="en" sz="1700"/>
              <a:t>1)  =  2 (2</a:t>
            </a:r>
            <a:r>
              <a:rPr lang="en" sz="1700" i="1"/>
              <a:t>k</a:t>
            </a:r>
            <a:r>
              <a:rPr lang="en" sz="1700" baseline="30000"/>
              <a:t>2</a:t>
            </a:r>
            <a:r>
              <a:rPr lang="en" sz="1700"/>
              <a:t> + 1), which is even  ✔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Case 2:</a:t>
            </a:r>
            <a:r>
              <a:rPr lang="en" sz="1700"/>
              <a:t> </a:t>
            </a:r>
            <a:r>
              <a:rPr lang="en" sz="1700" i="1"/>
              <a:t>n</a:t>
            </a:r>
            <a:r>
              <a:rPr lang="en" sz="1700"/>
              <a:t> is odd</a:t>
            </a: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Let </a:t>
            </a:r>
            <a:r>
              <a:rPr lang="en" sz="1700" i="1"/>
              <a:t>n</a:t>
            </a:r>
            <a:r>
              <a:rPr lang="en" sz="1700"/>
              <a:t> = 2</a:t>
            </a:r>
            <a:r>
              <a:rPr lang="en" sz="1700" i="1"/>
              <a:t>k</a:t>
            </a:r>
            <a:r>
              <a:rPr lang="en" sz="1700"/>
              <a:t> + 1</a:t>
            </a:r>
            <a:endParaRPr sz="1700"/>
          </a:p>
          <a:p>
            <a: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Then </a:t>
            </a:r>
            <a:r>
              <a:rPr lang="en" sz="1700" i="1"/>
              <a:t>m = </a:t>
            </a:r>
            <a:r>
              <a:rPr lang="en" sz="1700"/>
              <a:t>(2</a:t>
            </a:r>
            <a:r>
              <a:rPr lang="en" sz="1700" i="1"/>
              <a:t>k + </a:t>
            </a:r>
            <a:r>
              <a:rPr lang="en" sz="1700"/>
              <a:t>1)(2</a:t>
            </a:r>
            <a:r>
              <a:rPr lang="en" sz="1700" i="1"/>
              <a:t>k + </a:t>
            </a:r>
            <a:r>
              <a:rPr lang="en" sz="1700"/>
              <a:t>2)  =  2 (2</a:t>
            </a:r>
            <a:r>
              <a:rPr lang="en" sz="1700" i="1"/>
              <a:t>k</a:t>
            </a:r>
            <a:r>
              <a:rPr lang="en" sz="1700"/>
              <a:t> + 1)(</a:t>
            </a:r>
            <a:r>
              <a:rPr lang="en" sz="1700" i="1"/>
              <a:t>k</a:t>
            </a:r>
            <a:r>
              <a:rPr lang="en" sz="1700"/>
              <a:t> + 1), which is even  ✔</a:t>
            </a:r>
            <a:endParaRPr sz="1700"/>
          </a:p>
          <a:p>
            <a:pPr marL="457200" lvl="0" indent="-336550" rtl="0">
              <a:spcBef>
                <a:spcPts val="800"/>
              </a:spcBef>
              <a:spcAft>
                <a:spcPts val="800"/>
              </a:spcAft>
              <a:buSzPts val="1700"/>
              <a:buChar char="●"/>
            </a:pPr>
            <a:r>
              <a:rPr lang="en" sz="1700"/>
              <a:t>Thus, the product of consecutive integers must be even.  ⃞</a:t>
            </a:r>
            <a:endParaRPr sz="1700"/>
          </a:p>
        </p:txBody>
      </p:sp>
      <p:cxnSp>
        <p:nvCxnSpPr>
          <p:cNvPr id="124" name="Shape 124"/>
          <p:cNvCxnSpPr/>
          <p:nvPr/>
        </p:nvCxnSpPr>
        <p:spPr>
          <a:xfrm>
            <a:off x="217350" y="638700"/>
            <a:ext cx="8709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Divisibility and modular arithmetic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1502</Words>
  <Application>Microsoft Office PowerPoint</Application>
  <PresentationFormat>On-screen Show (16:9)</PresentationFormat>
  <Paragraphs>308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Times New Roman</vt:lpstr>
      <vt:lpstr>Simple Light</vt:lpstr>
      <vt:lpstr>PowerPoint Presentation</vt:lpstr>
      <vt:lpstr>Announcements and Reminders</vt:lpstr>
      <vt:lpstr>What did we do last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FYOG: hints!</vt:lpstr>
      <vt:lpstr>FYOG: hints!</vt:lpstr>
      <vt:lpstr>FYOG: hints!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Alexandra Kolla</cp:lastModifiedBy>
  <cp:revision>5</cp:revision>
  <dcterms:modified xsi:type="dcterms:W3CDTF">2018-03-02T18:15:33Z</dcterms:modified>
</cp:coreProperties>
</file>